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258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259" r:id="rId18"/>
    <p:sldId id="320" r:id="rId19"/>
    <p:sldId id="321" r:id="rId20"/>
    <p:sldId id="260" r:id="rId21"/>
    <p:sldId id="322" r:id="rId22"/>
    <p:sldId id="323" r:id="rId23"/>
    <p:sldId id="324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0A472-0BCC-4C04-9EA0-D8D0ABEEEABE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392A-2070-424D-9B5E-A3832FC0B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8FE-5B34-4953-BFB9-86F23A2DAD1A}" type="datetimeFigureOut">
              <a:rPr lang="ru-RU" smtClean="0"/>
              <a:t>13.02.2016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6517" y="0"/>
            <a:ext cx="993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</a:t>
            </a:r>
            <a:r>
              <a:rPr lang="uk-UA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ГЕОМЕТРИЯ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135" y="1116005"/>
            <a:ext cx="1149531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Компьютерная геометрия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математический аппарат, положенный в основу компьютерной графики.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Преобразования, как и компьютерную геометрию, разделяют на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двумерные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(или преобразования на плоскости) и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трехмерные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(или пространственные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Координатный метод был введен в XVII веке французскими математиками Р. Декартом и П. Ферма. 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4416" y="142504"/>
            <a:ext cx="8047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ОДНОРОДНЫЕ КООРДИНАТЫ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64" y="2043539"/>
            <a:ext cx="1791064" cy="706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131" y="1246910"/>
            <a:ext cx="40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Декартов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координаты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7044" y="1270662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Однородные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72" y="2126667"/>
            <a:ext cx="2871204" cy="6232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499" y="2126667"/>
            <a:ext cx="1366261" cy="623207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4251367" y="2281780"/>
            <a:ext cx="1258784" cy="311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83028" y="3901663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Однородные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4358" y="3901663"/>
            <a:ext cx="40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Декартов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координаты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89" y="4681442"/>
            <a:ext cx="2872247" cy="79308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15" y="4768190"/>
            <a:ext cx="1791064" cy="70633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717" y="4795851"/>
            <a:ext cx="2012619" cy="678674"/>
          </a:xfrm>
          <a:prstGeom prst="rect">
            <a:avLst/>
          </a:prstGeom>
        </p:spPr>
      </p:pic>
      <p:sp>
        <p:nvSpPr>
          <p:cNvPr id="15" name="Стрелка вправо 14"/>
          <p:cNvSpPr/>
          <p:nvPr/>
        </p:nvSpPr>
        <p:spPr>
          <a:xfrm>
            <a:off x="4251367" y="4979386"/>
            <a:ext cx="1258784" cy="311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28" y="1971027"/>
            <a:ext cx="2885704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Перенос. 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12572" y="939346"/>
            <a:ext cx="8047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ОДНОРОДНЫЕ КООРДИНАТЫ</a:t>
            </a:r>
            <a:endParaRPr lang="ru-RU"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98" y="1770343"/>
            <a:ext cx="3882438" cy="11853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19" y="3635097"/>
            <a:ext cx="3970831" cy="245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96427"/>
            <a:ext cx="82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Последовательный п</a:t>
            </a: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еренос. 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12572" y="939346"/>
            <a:ext cx="8047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ОДНОРОДНЫЕ КООРДИНАТЫ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161" y="2271538"/>
            <a:ext cx="3489429" cy="9728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7" y="3348634"/>
            <a:ext cx="10319658" cy="7938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449" y="4502066"/>
            <a:ext cx="7671779" cy="15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005" y="1675154"/>
            <a:ext cx="603266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Масштабирование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66" y="2425604"/>
            <a:ext cx="4328334" cy="18734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99" y="4132410"/>
            <a:ext cx="3831525" cy="18043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527" y="5925083"/>
            <a:ext cx="3218213" cy="6841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2572" y="939346"/>
            <a:ext cx="8047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ОДНОРОДНЫЕ КООРДИНАТЫ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5445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0" y="1852274"/>
            <a:ext cx="865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Последовательное масштабирование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41" y="2853642"/>
            <a:ext cx="3255637" cy="14214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70" y="4275117"/>
            <a:ext cx="7719324" cy="73262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060" y="5375382"/>
            <a:ext cx="6127378" cy="129191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395" y="791538"/>
            <a:ext cx="8529043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0" y="1852274"/>
            <a:ext cx="8657113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Поворот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95" y="791538"/>
            <a:ext cx="8529043" cy="128636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71" y="2077905"/>
            <a:ext cx="4952943" cy="126575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62" y="3569288"/>
            <a:ext cx="3199908" cy="12293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39" y="5190517"/>
            <a:ext cx="1805154" cy="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0" y="1852274"/>
            <a:ext cx="8657113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Последовательные повороты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95" y="791538"/>
            <a:ext cx="8529043" cy="1286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0" y="3186157"/>
            <a:ext cx="11235774" cy="20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03" y="308758"/>
            <a:ext cx="11528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В ОДНОРОДНЫХ </a:t>
            </a:r>
          </a:p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КООРДИНАТАХ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8841" y="1878418"/>
            <a:ext cx="767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вид матрицы преобразований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21" y="2499190"/>
            <a:ext cx="2367687" cy="2136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630" y="4975761"/>
            <a:ext cx="12013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Элементы </a:t>
            </a:r>
            <a:r>
              <a:rPr lang="ru-RU" sz="28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осуществляют изменение масштаба, сдвиг и вращение;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выполняют смещение, а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получение проекций. Оставшаяся часть матрицы, элемент s, производит полное изменение масштаба.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22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03" y="308758"/>
            <a:ext cx="11528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В ОДНОРОДНЫХ </a:t>
            </a:r>
          </a:p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КООРДИНАТАХ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96" y="2191312"/>
            <a:ext cx="5252111" cy="13315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4" y="3835728"/>
            <a:ext cx="5146333" cy="8845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081" y="5271654"/>
            <a:ext cx="4437140" cy="7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238" y="154380"/>
            <a:ext cx="7876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КОМПОЗИЦИЯ ДВУМЕРНЫХ </a:t>
            </a:r>
          </a:p>
          <a:p>
            <a:pPr algn="ctr"/>
            <a:r>
              <a:rPr lang="ru-RU" sz="4800" b="1" dirty="0" smtClean="0"/>
              <a:t>ПРЕОБРАЗОВАНИЙ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8" y="1724040"/>
            <a:ext cx="1135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оворот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относительно некоторой произвольной точки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662971"/>
            <a:ext cx="11156137" cy="26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2" y="830996"/>
            <a:ext cx="2885704" cy="75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Перенос. </a:t>
            </a:r>
            <a:endParaRPr lang="ru-R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0"/>
          <a:stretch>
            <a:fillRect/>
          </a:stretch>
        </p:blipFill>
        <p:spPr bwMode="auto">
          <a:xfrm>
            <a:off x="3797590" y="917807"/>
            <a:ext cx="6868243" cy="73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4"/>
          <a:stretch>
            <a:fillRect/>
          </a:stretch>
        </p:blipFill>
        <p:spPr bwMode="auto">
          <a:xfrm>
            <a:off x="2464460" y="2043673"/>
            <a:ext cx="7871956" cy="251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0" y="4594817"/>
            <a:ext cx="6251068" cy="73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05311"/>
              </p:ext>
            </p:extLst>
          </p:nvPr>
        </p:nvGraphicFramePr>
        <p:xfrm>
          <a:off x="249382" y="5457176"/>
          <a:ext cx="5961414" cy="54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Уравнение" r:id="rId6" imgW="2387600" imgH="215900" progId="Equation.3">
                  <p:embed/>
                </p:oleObj>
              </mc:Choice>
              <mc:Fallback>
                <p:oleObj name="Уравнение" r:id="rId6" imgW="23876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82" y="5457176"/>
                        <a:ext cx="5961414" cy="546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8"/>
          <a:stretch>
            <a:fillRect/>
          </a:stretch>
        </p:blipFill>
        <p:spPr bwMode="auto">
          <a:xfrm>
            <a:off x="249382" y="6134292"/>
            <a:ext cx="5374031" cy="62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238" y="154380"/>
            <a:ext cx="7876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КОМПОЗИЦИЯ ДВУМЕРНЫХ </a:t>
            </a:r>
          </a:p>
          <a:p>
            <a:pPr algn="ctr"/>
            <a:r>
              <a:rPr lang="ru-RU" sz="4800" b="1" dirty="0" smtClean="0"/>
              <a:t>ПРЕОБРАЗОВАНИЙ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8" y="1724040"/>
            <a:ext cx="11913178" cy="43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238" y="154380"/>
            <a:ext cx="7876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КОМПОЗИЦИЯ ДВУМЕРНЫХ </a:t>
            </a:r>
          </a:p>
          <a:p>
            <a:pPr algn="ctr"/>
            <a:r>
              <a:rPr lang="ru-RU" sz="4800" b="1" dirty="0" smtClean="0"/>
              <a:t>ПРЕОБРАЗОВАНИЙ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8" y="1724040"/>
            <a:ext cx="1193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относительно некоторой произвольной точки </a:t>
            </a:r>
            <a:r>
              <a:rPr lang="ru-RU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92" y="2531582"/>
            <a:ext cx="8924739" cy="38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8238" y="154380"/>
            <a:ext cx="7876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КОМПОЗИЦИЯ ДВУМЕРНЫХ </a:t>
            </a:r>
          </a:p>
          <a:p>
            <a:pPr algn="ctr"/>
            <a:r>
              <a:rPr lang="ru-RU" sz="4800" b="1" dirty="0" smtClean="0"/>
              <a:t>ПРЕОБРАЗОВАНИЙ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8" y="1724040"/>
            <a:ext cx="11930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Поворот объекта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некоторой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произвольной точки </a:t>
            </a:r>
            <a:r>
              <a:rPr lang="ru-RU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21" y="2393481"/>
            <a:ext cx="6124081" cy="40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10" y="11877"/>
            <a:ext cx="12127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КОМПОЗИЦИЯ ДВУМЕРНЫХ </a:t>
            </a:r>
          </a:p>
          <a:p>
            <a:pPr algn="ctr"/>
            <a:r>
              <a:rPr lang="ru-RU" sz="4800" b="1" dirty="0" smtClean="0"/>
              <a:t>ПРЕОБРАЗОВАНИЙ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" y="1443280"/>
            <a:ext cx="11810516" cy="3613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9" y="4831313"/>
            <a:ext cx="11915419" cy="18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28" y="95002"/>
            <a:ext cx="10663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КОММУТАТИВНОЕ УМНОЖЕНИЕ</a:t>
            </a:r>
          </a:p>
          <a:p>
            <a:pPr algn="ctr"/>
            <a:r>
              <a:rPr lang="ru-RU" sz="4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МАТРИЦ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28" y="3843528"/>
            <a:ext cx="10993641" cy="270268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11386" y="2060262"/>
            <a:ext cx="3861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ru-RU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≠ </a:t>
            </a:r>
            <a:r>
              <a:rPr lang="ru-RU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6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*</a:t>
            </a:r>
            <a:r>
              <a:rPr lang="ru-RU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</a:t>
            </a:r>
            <a:r>
              <a:rPr lang="ru-RU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954483" y="2907494"/>
            <a:ext cx="391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исключением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1" y="830996"/>
            <a:ext cx="603266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Масштабирование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9"/>
          <a:stretch>
            <a:fillRect/>
          </a:stretch>
        </p:blipFill>
        <p:spPr bwMode="auto">
          <a:xfrm>
            <a:off x="5835546" y="1009404"/>
            <a:ext cx="6002743" cy="56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11" y="1978848"/>
            <a:ext cx="3670404" cy="198888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7"/>
          <a:stretch>
            <a:fillRect/>
          </a:stretch>
        </p:blipFill>
        <p:spPr bwMode="auto">
          <a:xfrm>
            <a:off x="835768" y="4144601"/>
            <a:ext cx="5446279" cy="83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667" y="2798925"/>
            <a:ext cx="7048776" cy="26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80" y="625131"/>
            <a:ext cx="7333093" cy="13259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1535"/>
            <a:ext cx="8892161" cy="1541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69" y="3403210"/>
            <a:ext cx="9864634" cy="153383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" y="5114087"/>
            <a:ext cx="7996240" cy="13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3" y="1488779"/>
            <a:ext cx="9179000" cy="12882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23" y="3164377"/>
            <a:ext cx="9258863" cy="1249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33" y="4801513"/>
            <a:ext cx="5367381" cy="11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1" y="830996"/>
            <a:ext cx="603266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Поворот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85" y="940994"/>
            <a:ext cx="3519492" cy="10540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52" y="1905793"/>
            <a:ext cx="7413130" cy="14378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8586"/>
            <a:ext cx="4562506" cy="8278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04" y="4331928"/>
            <a:ext cx="1666349" cy="5498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432" y="4061361"/>
            <a:ext cx="8110511" cy="26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1" y="830996"/>
            <a:ext cx="603266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Поворот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85" y="940994"/>
            <a:ext cx="3519492" cy="10540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52" y="1905793"/>
            <a:ext cx="7413130" cy="14378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8586"/>
            <a:ext cx="4562506" cy="82787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04" y="4331928"/>
            <a:ext cx="1666349" cy="5498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432" y="4061361"/>
            <a:ext cx="8110511" cy="26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6590" y="0"/>
            <a:ext cx="1260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dirty="0" smtClean="0"/>
              <a:t>ПРОСТЕЙШИЕ ДВУМЕРНЫЕ ПРЕОБРАЗОВАНИЯ</a:t>
            </a:r>
            <a:endParaRPr lang="ru-RU" sz="4800" dirty="0" smtClean="0"/>
          </a:p>
          <a:p>
            <a:pPr algn="ctr"/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381" y="830996"/>
            <a:ext cx="603266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Поворот на 90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46" y="1569660"/>
            <a:ext cx="1833996" cy="13099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2879657"/>
            <a:ext cx="3531178" cy="15206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9017" y="832055"/>
            <a:ext cx="6032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3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Поворот на 180</a:t>
            </a:r>
            <a:r>
              <a:rPr lang="ru-RU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61" y="1663052"/>
            <a:ext cx="2362942" cy="96268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457" y="3020104"/>
            <a:ext cx="7078185" cy="8037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993" y="3982784"/>
            <a:ext cx="2149001" cy="15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" y="106878"/>
            <a:ext cx="11756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/>
              <a:t>МАТРИЧНОЕ  ПРЕДСТАВЛЕНИЕ ДВУМЕРНЫХ ПРЕОБРАЗОВАНИЙ</a:t>
            </a:r>
            <a:endParaRPr lang="ru-RU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29"/>
          <a:stretch>
            <a:fillRect/>
          </a:stretch>
        </p:blipFill>
        <p:spPr bwMode="auto">
          <a:xfrm>
            <a:off x="3479220" y="2462956"/>
            <a:ext cx="8712780" cy="23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6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271</Words>
  <Application>Microsoft Office PowerPoint</Application>
  <PresentationFormat>Широкоэкранный</PresentationFormat>
  <Paragraphs>61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Times New Roman</vt:lpstr>
      <vt:lpstr>Тема Office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54</cp:revision>
  <dcterms:created xsi:type="dcterms:W3CDTF">2016-02-09T16:52:08Z</dcterms:created>
  <dcterms:modified xsi:type="dcterms:W3CDTF">2016-02-13T11:20:12Z</dcterms:modified>
</cp:coreProperties>
</file>