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4" r:id="rId3"/>
    <p:sldId id="335" r:id="rId4"/>
    <p:sldId id="336" r:id="rId5"/>
    <p:sldId id="257" r:id="rId6"/>
    <p:sldId id="337" r:id="rId7"/>
    <p:sldId id="325" r:id="rId8"/>
    <p:sldId id="346" r:id="rId9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КООРДИНАТНЫЕ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54" y="1806772"/>
            <a:ext cx="9186739" cy="389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152" y="830997"/>
            <a:ext cx="116496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700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ункции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обычно используемые для модификации матрицы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моделирования-вида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Scaled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sz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умножает справа текущую матрицу на матрицу, выполняющую масштабирование на величину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sz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 помещается обратно в текущую матрицу.</a:t>
            </a: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glTranslated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dz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умножает справа текущую матрицу на матрицу, которая выполняет перемещение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dz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оси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помещается обратно в текущую матрицу.</a:t>
            </a: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glRotated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умножает справа текущую матрицу на матрицу, которая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выполяет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поворот на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градусов вокруг оси, которая проходит через начало координат и точку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uх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помещается обратно в текущую матрицу.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75" y="961901"/>
            <a:ext cx="117684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700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двух измерений:</a:t>
            </a: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glScaled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1.0); умножает СТ справа на матрицу, выполняющую масштабирование на величину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оси х и на величину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оси y; результат помещается обратно в СТ. По оси z никакого масштабирования не производится.</a:t>
            </a: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glTranslated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0); умножает СТ справа на матрицу, выполняющую перемещение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оси x и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оси y; результат помещается обратно в СТ. По оси z никакого перемещения не производится.</a:t>
            </a:r>
          </a:p>
          <a:p>
            <a:pPr marL="342900" marR="127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glRotated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0, 0, 1); умножает СТ справа на матрицу, выполняющую поворот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градусов вокруг оси z (она обозначена (0,0,1)); результат помещается обратно в СТ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756" y="1092530"/>
            <a:ext cx="11720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подпрограммами для поддержки матрицы моделирования-вида являются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glRotated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glScaled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glTranslated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устанавливают СТ прямо.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в каждой из них матрица моделирования-вида СТ умножается справа на заданную матрицу, например М, после чего результат помещается обратно в СТ. Таким образом, в каждой из этих подпрограмм создается матрица М, необходимая для нового преобразования, и выполняется следующая операция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 = СТ*М	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следования здесь имеет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12" y="1037917"/>
            <a:ext cx="7894172" cy="29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7298" y="4334493"/>
            <a:ext cx="67926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(GL_MODELVIEW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ixMode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(GL_MODELVIEW);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778" y="1009403"/>
            <a:ext cx="11578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Прекрасная матрица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// с точки зрения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OpenGL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[4][4];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Вариант популярный, но не сильно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// эффективный в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OpenGL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60" y="3294228"/>
            <a:ext cx="3332204" cy="279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9" y="2481943"/>
            <a:ext cx="2170094" cy="437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07" y="1579142"/>
            <a:ext cx="11495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glLoadMatrixf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m);</a:t>
            </a: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glLoadMatrixd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GLdouble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m);</a:t>
            </a:r>
          </a:p>
          <a:p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Загружается единичная матрица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m[] =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l.0f,0.0f,0.0f,0.0f,	//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СтолбецX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0.0f,l.0f,0.0f,0.0f,	//Столбец Y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0.0f,0.0f,l.0f,0.0f,	//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СтолбецZ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0.0f,0.0f,0.0f,l.0f};	//Трансляция	</a:t>
            </a:r>
          </a:p>
        </p:txBody>
      </p:sp>
    </p:spTree>
    <p:extLst>
      <p:ext uri="{BB962C8B-B14F-4D97-AF65-F5344CB8AC3E}">
        <p14:creationId xmlns:p14="http://schemas.microsoft.com/office/powerpoint/2010/main" val="1272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42" y="1341636"/>
            <a:ext cx="114953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(GL_MODELVIEW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glLoadMatrixf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glLoadTransposeMatrixf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m);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glLoadTransposeMatrixd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GLdouble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glMultMatrixf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translationMatrix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glMultMatirxf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rotationMatrix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403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96</cp:revision>
  <cp:lastPrinted>2016-02-21T11:55:36Z</cp:lastPrinted>
  <dcterms:created xsi:type="dcterms:W3CDTF">2016-02-09T16:52:08Z</dcterms:created>
  <dcterms:modified xsi:type="dcterms:W3CDTF">2016-03-09T19:23:15Z</dcterms:modified>
</cp:coreProperties>
</file>