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2" d="100"/>
          <a:sy n="92" d="100"/>
        </p:scale>
        <p:origin x="341" y="-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4B723-C7CA-4FAC-9C4C-5DD91C3429A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7CCD-4539-4934-A08B-07F247B7C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3AB0-6558-7728-C791-00743A45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BCDFC-3430-7DEE-BC13-0E8353EC4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294B-B0EE-D93B-D031-E59332F0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19FA-0E2A-6853-FDA2-185E4BE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C533-6CBD-CACE-4565-12837BE6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86E0-AD10-96BC-A901-DF9CD295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88A22-4D89-7FB1-AE34-9BE7064A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F6F8-3920-3EEC-9CD8-3CF18D6A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954F-51C4-F5EF-66FC-D0F01F3C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E598-4AA4-1B6D-67C6-E7083650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40A3-979A-E18C-CAF6-019E3FDA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E3E8A-AD64-E3E9-BBD3-227EF4F7A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194B-F238-3CC1-A822-394B8A68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D9E3-E6C0-F2A5-EC03-256B1A4B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A609-4B62-CC87-2E57-8DC832C1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C13-CA26-6471-2753-114EE0F4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340F-2FF8-8032-DED0-62513B16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E6C5-7F6B-2E92-72C0-01048AA1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E46D-CF04-69BB-3EFC-ECC5C05F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435-AA1E-DF2B-C475-D2C9475C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9748-000A-5082-B289-AF56766E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FADF-CDC0-2C16-9AC9-6B6A7A29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742F-8281-4958-DC32-29C7E18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0BB5-AECD-5599-3F12-8B2296F9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7827-182C-3B8A-274E-0307A3E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9FC7-FE99-FBA3-FFB8-5DC2FC10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4CF6-7D1F-9035-69F4-FC919924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7E4F-9973-C751-A0AA-59A98DA8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0E41-1CA9-15F4-D2C8-5252A3BA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565B9-8651-498E-DC6A-EFC03491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2B87-B450-D508-B051-DC91E6EA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35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393-5814-C116-CFBF-E2A7F98C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AD8E-BFCB-1E9A-5FAA-9DCB4B4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05EDF-9D99-7455-A84B-7E377687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69ED8-FBA0-1145-4435-213252B8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B90E-5AB9-D025-7805-34CFE822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DE05D-FCC1-A03A-260C-D51ECA5D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E2151-F1C3-5582-6BDE-961273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36093-152E-CE55-1EEF-06FC185D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D1BD-DF93-088E-894F-3C6CD62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630BC-195C-916E-C05C-7A60669E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43EC-6396-F81C-3944-E02CE2CB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02EA-A153-B474-7D5C-2D741E5C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DD05-0FF0-A4F0-8C08-F8D935D4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F0D5A-DB43-0FAC-DB9C-0F7DE291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C013-38FD-519F-41AE-F46DA681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A1D-BF61-A001-8C11-FAB6D2AA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AF92-10E7-C87D-7767-8C75F594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EA580-F122-3943-A899-224E20B9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D042-FC72-8400-0996-B24A0AF9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8FE9-04BD-0512-4363-C216639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9E5A-9EBA-A7CE-0D6A-A5A26338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99AE-A2AF-F8BF-1E0F-142FA5D9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931E9-3DE8-399E-6FDB-CEFC1289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902BF-A932-795E-C3E9-5A86FAE2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B983-95DE-0594-4847-3BB4AD43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5391-343B-6642-B64B-88E8C340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D8DF3-38D3-B6C8-F022-832C5F60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FB091-31FC-9FF0-2CD7-23E858A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3EA8-DA20-9DD1-DF74-710BE56E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8DCD-5CB1-1E1D-FD1E-E3CB73DFC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2D70-C0E3-4524-955D-B7DD4CC0071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82DD-0E34-297A-C088-D4180B504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5908-720A-E5CA-4A30-7BB73A8E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7DD9-EAB4-4055-844E-C27E27365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ClueComputing/Clue/_git/Testing?path=/Clue%20Test%20Cases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0DACF-7236-6143-154B-6FCD296EF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/>
              <a:t>Katalon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DE64-A83C-395B-D345-45FF2B4B0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Clue Webapp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35284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3FF5-23FC-1A50-5276-4DEBC3EE24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Why Katalon?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FC99-5957-FE52-B186-1E56EBE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selenium</a:t>
            </a:r>
          </a:p>
          <a:p>
            <a:r>
              <a:rPr lang="en-GB" dirty="0"/>
              <a:t>Technical debt/no big learning curves</a:t>
            </a:r>
          </a:p>
          <a:p>
            <a:r>
              <a:rPr lang="en-GB" dirty="0"/>
              <a:t>Continuous product development</a:t>
            </a:r>
          </a:p>
          <a:p>
            <a:r>
              <a:rPr lang="en-GB" dirty="0"/>
              <a:t>User forum &amp; support</a:t>
            </a:r>
          </a:p>
          <a:p>
            <a:r>
              <a:rPr lang="en-GB" dirty="0"/>
              <a:t>Record &amp; play</a:t>
            </a:r>
          </a:p>
          <a:p>
            <a:r>
              <a:rPr lang="en-GB" dirty="0"/>
              <a:t>Licencing was more affordable/less complicated back then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6872EF-B88A-2E32-538E-B1DC7C5B1075}"/>
              </a:ext>
            </a:extLst>
          </p:cNvPr>
          <p:cNvSpPr txBox="1">
            <a:spLocks/>
          </p:cNvSpPr>
          <p:nvPr/>
        </p:nvSpPr>
        <p:spPr>
          <a:xfrm>
            <a:off x="1160721" y="482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8C83A-4BE4-BA5F-8309-49D1A645267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7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D33A-307D-FEBD-E432-B77B2F5CDD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What we use in </a:t>
            </a:r>
            <a:r>
              <a:rPr lang="en-GB" dirty="0" err="1"/>
              <a:t>katalon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0F0B-306C-D427-3E09-A82B234F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repository – Store all test objects</a:t>
            </a:r>
          </a:p>
          <a:p>
            <a:r>
              <a:rPr lang="en-GB" dirty="0"/>
              <a:t>Keywords – inbuilt or custom keywords to aid automation</a:t>
            </a:r>
          </a:p>
          <a:p>
            <a:r>
              <a:rPr lang="en-GB" dirty="0"/>
              <a:t>Test data – Mainly excel files at the moment</a:t>
            </a:r>
          </a:p>
          <a:p>
            <a:r>
              <a:rPr lang="en-GB" dirty="0"/>
              <a:t>Test cases – Steps detailing the scenario</a:t>
            </a:r>
          </a:p>
          <a:p>
            <a:r>
              <a:rPr lang="en-GB" dirty="0"/>
              <a:t>Test suites - Group of test cases</a:t>
            </a:r>
          </a:p>
          <a:p>
            <a:r>
              <a:rPr lang="en-GB" dirty="0"/>
              <a:t>Execution Profiles – used to define various test environments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326-6E11-8D6B-CCF3-F6075A5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Katalon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3D6E54-2125-2553-6DEF-B2551399F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404" y="1825625"/>
            <a:ext cx="3761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16E-8ED8-2A0C-EBBF-62D427E0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en-GB" dirty="0"/>
              <a:t>How do we write/add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668A-0F23-B0B3-BBD9-4F19C3F0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Record &amp; play</a:t>
            </a:r>
          </a:p>
          <a:p>
            <a:pPr marL="0" indent="0">
              <a:buNone/>
            </a:pPr>
            <a:r>
              <a:rPr lang="en-GB" dirty="0"/>
              <a:t>Manually identify objects – </a:t>
            </a:r>
            <a:r>
              <a:rPr lang="en-GB" dirty="0" err="1"/>
              <a:t>SpyObject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Developer tools to identify the attributes correctly</a:t>
            </a:r>
          </a:p>
          <a:p>
            <a:pPr marL="0" indent="0">
              <a:buNone/>
            </a:pPr>
            <a:r>
              <a:rPr lang="en-GB" dirty="0"/>
              <a:t>Using third party plugins like </a:t>
            </a:r>
            <a:r>
              <a:rPr lang="en-GB" dirty="0" err="1"/>
              <a:t>Firepath</a:t>
            </a:r>
            <a:r>
              <a:rPr lang="en-GB" dirty="0"/>
              <a:t> etc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8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61F0-5649-2466-EFCD-D16F56EFBF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What do we have right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B22B-4B6D-34C4-9353-04B5F5B6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cases: 145</a:t>
            </a:r>
          </a:p>
          <a:p>
            <a:r>
              <a:rPr lang="en-GB" dirty="0"/>
              <a:t>Test suites: 173</a:t>
            </a:r>
          </a:p>
          <a:p>
            <a:r>
              <a:rPr lang="en-GB" dirty="0"/>
              <a:t>Pls find the list here - </a:t>
            </a:r>
            <a:r>
              <a:rPr lang="en-GB" dirty="0">
                <a:hlinkClick r:id="rId2"/>
              </a:rPr>
              <a:t>https://dev.azure.com/ClueComputing/Clue/_git/Testing?path=/Clue%20Test%20Cases.xlsx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6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4901-7A4F-AAFA-2F7A-0D2681647B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What would we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496-1DD5-C0EC-8E1C-8881DDD0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ID’s where possible so we can identify objects consistently. Popups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especially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 as it makes it makes testing life a lot easer as Katalon knows what element it is looking for.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Technical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 Support with how we can connect </a:t>
            </a:r>
            <a:r>
              <a:rPr lang="en-GB" dirty="0">
                <a:solidFill>
                  <a:srgbClr val="242424"/>
                </a:solidFill>
                <a:latin typeface="-apple-system"/>
              </a:rPr>
              <a:t>K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atalon to the SQL test database so we can incorporate turning settings on and off in the test cases instead of having to turn them on and off manual.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Katalon</vt:lpstr>
      <vt:lpstr>Why Katalon? </vt:lpstr>
      <vt:lpstr>What we use in katalon</vt:lpstr>
      <vt:lpstr>Katalon</vt:lpstr>
      <vt:lpstr>How do we write/add tests?</vt:lpstr>
      <vt:lpstr>What do we have right now?</vt:lpstr>
      <vt:lpstr>What would we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Katalon</dc:title>
  <dc:creator>Prasad Bathala</dc:creator>
  <cp:lastModifiedBy>Prasad Bathala</cp:lastModifiedBy>
  <cp:revision>4</cp:revision>
  <dcterms:created xsi:type="dcterms:W3CDTF">2022-12-12T11:03:15Z</dcterms:created>
  <dcterms:modified xsi:type="dcterms:W3CDTF">2022-12-12T11:37:34Z</dcterms:modified>
</cp:coreProperties>
</file>