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4BA-1465-413A-98BF-3AF8BCB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3923-F1B2-4E4A-83DD-090CC76F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C48F-F65A-4A0F-96AF-8E893349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A252-8980-46E8-AEED-BF64831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ED1C-27F5-41D2-809F-F4FCB4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83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6A3C-1834-4ED8-B990-1E507F4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5AD2-273E-4C34-8191-6AA79723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7EE9-BD4B-4721-AAC7-1DA4C599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E136-CC03-4F44-9693-1EA007B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E4D4-0C05-424B-A4F7-49E5B38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407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5CB7-BCB3-438D-9661-4FAFF66F1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01B5-F7F6-4DCE-9DA1-816A0132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2A9F-87BB-497E-BB22-CDDCAC96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EFE2-D741-486E-8C39-0150073F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93D5-A771-48BB-9203-1207A84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955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867-6946-4CB2-B99E-589EA877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6994-20B7-4DE2-9DA5-E914A599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3F4A-CB43-4203-BC8A-2764F1E8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9F66-9AA2-4B64-A94E-20F8EDE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56F1-C8A8-45DC-92DC-6FACC196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1B0D-33D6-4546-ABEA-AB7FC04D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77FB-A800-4B39-BED2-6F8E5884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81A1-18C6-4148-B97F-324C4A77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0FA-F86D-447B-8157-901D9624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C78D-D5E3-49E7-A681-00FC56D5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09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1D6-F3A8-41DF-B3E2-177E2CA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B6D-8F69-42CB-98FC-EBA7FB97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0E88-B7DC-4769-84A4-A5BE7FE6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D32A-DBFD-44E5-B92B-A96048F8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7584-875A-44EA-AF56-CA4E70BB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7169B-6630-422C-93E9-2FC7A61C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07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E464-C56F-4F0E-8EDF-D56882A9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48E5-B2DA-48EB-ADC6-71A69365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FE64-94CC-41DB-8C2E-241F5629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4095-0FE7-470E-93C4-46B8D8E8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5187A-6EE3-4BEE-889C-B345A2BF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9FFCC-3CFC-4ED7-9520-D735A403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8BE0A-E84E-4E34-89C9-B88F4DAF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FD6FD-10A6-4E18-8D6A-F59D9D71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B077-DA71-4F02-A317-F5E5217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975C-BCE8-4E6A-BD84-868BC3B2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A51A-7BB3-4F29-B896-5C8E2541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82524-45F1-4A18-B7B3-B9339A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7D765-C685-4B87-8979-C2D0FFE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A24D6-E796-4871-AE43-FF90DB4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FB15-C48F-4F84-8CE2-7C944E3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70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712-656F-40ED-B798-D0FAD734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D7A6-4698-4399-A63A-95777C88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9489-9667-4689-B54A-997B1329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CC07-B283-48EE-B992-0D9B96B9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FD3E-D618-4119-A400-1738F88B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F7F-ED6C-4F07-8B12-660D4578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03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8EE-F50F-4CFC-BD82-2B19153A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8315D-2DBF-4D87-9447-8BCAB8D91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C716-8FF9-4348-B229-4C1DFF1C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A3DE-BF99-47C9-84F5-73A12FBE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A2F6-3337-466F-9363-E5C5EC0E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8A87-EB79-4F01-8618-95BAE502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62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A58C8-32B7-483E-AB20-791F431E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4C55-A82A-4016-9C03-F734198E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42C9-8C1E-4097-8BB3-8EC17A8D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0C3E-0501-42E9-9204-1118D38499BC}" type="datetimeFigureOut">
              <a:rPr lang="en-CH" smtClean="0"/>
              <a:t>29/06/2020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8D7F-EF32-40F2-893A-BD1D6483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5484-D0C1-4916-BAFA-163B617F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BDE3-A659-4A9F-97B8-50D83718C6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46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0CD82-406F-4C68-A6BD-357E8489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6" y="180943"/>
            <a:ext cx="9733538" cy="406154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CD75D6-1A8A-422E-953A-DF99E0745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82" y="4491005"/>
            <a:ext cx="2242723" cy="53605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51D30E2-CDAD-4842-9D94-D1117AF2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60" y="4404955"/>
            <a:ext cx="621929" cy="64985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6248CA1-1AE5-4B8B-8606-AFC697540A4C}"/>
              </a:ext>
            </a:extLst>
          </p:cNvPr>
          <p:cNvGrpSpPr/>
          <p:nvPr/>
        </p:nvGrpSpPr>
        <p:grpSpPr>
          <a:xfrm>
            <a:off x="1171776" y="4555096"/>
            <a:ext cx="2277647" cy="766125"/>
            <a:chOff x="1088365" y="5811121"/>
            <a:chExt cx="2580608" cy="868031"/>
          </a:xfrm>
        </p:grpSpPr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F7FA37-F8AF-46D7-B7C9-0EB2B612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425" y="6230494"/>
              <a:ext cx="819548" cy="448658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1560BADB-97CC-4BED-9300-56D5D7A5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272" y="5811121"/>
              <a:ext cx="1443571" cy="757875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54854214-BBF0-4DF2-8E5B-AF76BFD0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365" y="5908884"/>
              <a:ext cx="648867" cy="562351"/>
            </a:xfrm>
            <a:prstGeom prst="rect">
              <a:avLst/>
            </a:prstGeom>
          </p:spPr>
        </p:pic>
      </p:grp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206FFDA-ABAE-4957-A1D8-33B87BB62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0" y="5826211"/>
            <a:ext cx="2015068" cy="51006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D7EFFB22-07AC-437D-B1A9-4C769B37C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55" y="5566732"/>
            <a:ext cx="1006057" cy="1006057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6D388C6-C758-4783-B314-5A81ED2A8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09" y="5650141"/>
            <a:ext cx="686134" cy="686134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D7B752D6-518B-4696-8294-2DEC752C5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12" y="5536601"/>
            <a:ext cx="1705687" cy="1175218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58901FFF-F452-4F01-A0F3-785FBF361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8" y="4816511"/>
            <a:ext cx="687428" cy="5353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6323E47-B25F-4962-BE55-D1379803D703}"/>
              </a:ext>
            </a:extLst>
          </p:cNvPr>
          <p:cNvGrpSpPr/>
          <p:nvPr/>
        </p:nvGrpSpPr>
        <p:grpSpPr>
          <a:xfrm>
            <a:off x="4796312" y="4438889"/>
            <a:ext cx="2484466" cy="812853"/>
            <a:chOff x="4785412" y="4424092"/>
            <a:chExt cx="2484466" cy="812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02BE93-8A26-44D2-9346-44FCD770BFB6}"/>
                </a:ext>
              </a:extLst>
            </p:cNvPr>
            <p:cNvGrpSpPr/>
            <p:nvPr/>
          </p:nvGrpSpPr>
          <p:grpSpPr>
            <a:xfrm>
              <a:off x="4785412" y="4424092"/>
              <a:ext cx="2038734" cy="713622"/>
              <a:chOff x="5130094" y="5713449"/>
              <a:chExt cx="2684215" cy="975215"/>
            </a:xfrm>
          </p:grpSpPr>
          <p:pic>
            <p:nvPicPr>
              <p:cNvPr id="9" name="Picture 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38B4670-2A7A-43CC-A610-33ED6D440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21" y="5713449"/>
                <a:ext cx="929988" cy="975215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8EDA4BB-C58C-4910-96D1-D0A438E33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0094" y="5908884"/>
                <a:ext cx="1910787" cy="545939"/>
              </a:xfrm>
              <a:prstGeom prst="rect">
                <a:avLst/>
              </a:prstGeom>
            </p:spPr>
          </p:pic>
        </p:grpSp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63BDB82D-1E3B-4F73-9FEC-290DE085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108" y="4717175"/>
              <a:ext cx="519770" cy="519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26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Leuenberger Sabrina (s)</dc:creator>
  <cp:lastModifiedBy>Leuenberger Sabrina (s)</cp:lastModifiedBy>
  <cp:revision>9</cp:revision>
  <dcterms:created xsi:type="dcterms:W3CDTF">2020-06-29T15:27:07Z</dcterms:created>
  <dcterms:modified xsi:type="dcterms:W3CDTF">2020-06-29T16:47:33Z</dcterms:modified>
</cp:coreProperties>
</file>