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7"/>
  </p:notesMasterIdLst>
  <p:handoutMasterIdLst>
    <p:handoutMasterId r:id="rId38"/>
  </p:handoutMasterIdLst>
  <p:sldIdLst>
    <p:sldId id="264" r:id="rId5"/>
    <p:sldId id="270" r:id="rId6"/>
    <p:sldId id="265" r:id="rId7"/>
    <p:sldId id="293" r:id="rId8"/>
    <p:sldId id="288" r:id="rId9"/>
    <p:sldId id="286" r:id="rId10"/>
    <p:sldId id="300" r:id="rId11"/>
    <p:sldId id="319" r:id="rId12"/>
    <p:sldId id="320" r:id="rId13"/>
    <p:sldId id="321" r:id="rId14"/>
    <p:sldId id="276" r:id="rId15"/>
    <p:sldId id="318" r:id="rId16"/>
    <p:sldId id="324" r:id="rId17"/>
    <p:sldId id="323" r:id="rId18"/>
    <p:sldId id="322" r:id="rId19"/>
    <p:sldId id="310" r:id="rId20"/>
    <p:sldId id="277" r:id="rId21"/>
    <p:sldId id="329" r:id="rId22"/>
    <p:sldId id="326" r:id="rId23"/>
    <p:sldId id="285" r:id="rId24"/>
    <p:sldId id="325" r:id="rId25"/>
    <p:sldId id="311" r:id="rId26"/>
    <p:sldId id="328" r:id="rId27"/>
    <p:sldId id="305" r:id="rId28"/>
    <p:sldId id="312" r:id="rId29"/>
    <p:sldId id="331" r:id="rId30"/>
    <p:sldId id="332" r:id="rId31"/>
    <p:sldId id="281" r:id="rId32"/>
    <p:sldId id="314" r:id="rId33"/>
    <p:sldId id="316" r:id="rId34"/>
    <p:sldId id="330" r:id="rId35"/>
    <p:sldId id="31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7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7.jpe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11" Type="http://schemas.openxmlformats.org/officeDocument/2006/relationships/image" Target="../media/image34.png"/><Relationship Id="rId5" Type="http://schemas.openxmlformats.org/officeDocument/2006/relationships/image" Target="../media/image33.jpeg"/><Relationship Id="rId15" Type="http://schemas.openxmlformats.org/officeDocument/2006/relationships/image" Target="../media/image38.png"/><Relationship Id="rId10" Type="http://schemas.microsoft.com/office/2007/relationships/diagramDrawing" Target="../diagrams/drawing3.xml"/><Relationship Id="rId19" Type="http://schemas.openxmlformats.org/officeDocument/2006/relationships/image" Target="../media/image42.png"/><Relationship Id="rId4" Type="http://schemas.openxmlformats.org/officeDocument/2006/relationships/image" Target="../media/image32.jpg"/><Relationship Id="rId9" Type="http://schemas.openxmlformats.org/officeDocument/2006/relationships/diagramColors" Target="../diagrams/colors3.xml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openxmlformats.org/officeDocument/2006/relationships/image" Target="../media/image32.jp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5.png"/><Relationship Id="rId5" Type="http://schemas.openxmlformats.org/officeDocument/2006/relationships/diagramData" Target="../diagrams/data4.xml"/><Relationship Id="rId1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43.jpeg"/><Relationship Id="rId9" Type="http://schemas.microsoft.com/office/2007/relationships/diagramDrawing" Target="../diagrams/drawing4.xml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2703243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/>
                        <a:t>F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a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u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/>
                        <a:t>e </a:t>
                      </a:r>
                      <a:r>
                        <a:rPr lang="en-GB" sz="1600" dirty="0"/>
                        <a:t>F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l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: 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p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f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o</a:t>
                      </a:r>
                      <a:r>
                        <a:rPr lang="en-GB" sz="1600" dirty="0"/>
                        <a:t>n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n</a:t>
                      </a:r>
                      <a:r>
                        <a:rPr lang="en-GB" sz="1600" dirty="0"/>
                        <a:t>d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p</a:t>
                      </a:r>
                      <a:r>
                        <a:rPr lang="aa-ET" sz="1600" dirty="0"/>
                        <a:t>t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a-ET" sz="1600" b="0" i="0" u="none" strike="noStrike" baseline="0" noProof="0" dirty="0">
                          <a:latin typeface="Tahoma"/>
                        </a:rPr>
                        <a:t>G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x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C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l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nt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 a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aa-ET" sz="1600" dirty="0" err="1">
                          <a:solidFill>
                            <a:schemeClr val="tx1"/>
                          </a:solidFill>
                        </a:rPr>
                        <a:t>alidation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More Questions?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Your Application is Documented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212316"/>
            <a:ext cx="5272088" cy="15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8" y="2079443"/>
            <a:ext cx="5869042" cy="36551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697487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Software Verification Steps After Build: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2857500" lvl="5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 – </a:t>
            </a:r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3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388</TotalTime>
  <Words>1665</Words>
  <Application>Microsoft Office PowerPoint</Application>
  <PresentationFormat>Widescreen</PresentationFormat>
  <Paragraphs>307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 – Let’s Automate!</vt:lpstr>
      <vt:lpstr>In Four Steps to Our Results</vt:lpstr>
      <vt:lpstr>OQ = Formal Proof for Functional Specs (FS)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Your Application is Documented</vt:lpstr>
      <vt:lpstr>The Audit: We Are on the Right Way!</vt:lpstr>
      <vt:lpstr>The Prototype Is Compliant to GxP...</vt:lpstr>
      <vt:lpstr>... But Can Be Improved</vt:lpstr>
      <vt:lpstr>And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264</cp:revision>
  <cp:lastPrinted>2018-09-06T06:44:02Z</cp:lastPrinted>
  <dcterms:created xsi:type="dcterms:W3CDTF">2020-03-16T09:21:09Z</dcterms:created>
  <dcterms:modified xsi:type="dcterms:W3CDTF">2020-07-28T08:32:44Z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