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43"/>
  </p:notesMasterIdLst>
  <p:handoutMasterIdLst>
    <p:handoutMasterId r:id="rId44"/>
  </p:handoutMasterIdLst>
  <p:sldIdLst>
    <p:sldId id="264" r:id="rId5"/>
    <p:sldId id="270" r:id="rId6"/>
    <p:sldId id="265" r:id="rId7"/>
    <p:sldId id="293" r:id="rId8"/>
    <p:sldId id="334" r:id="rId9"/>
    <p:sldId id="335" r:id="rId10"/>
    <p:sldId id="333" r:id="rId11"/>
    <p:sldId id="336" r:id="rId12"/>
    <p:sldId id="286" r:id="rId13"/>
    <p:sldId id="300" r:id="rId14"/>
    <p:sldId id="319" r:id="rId15"/>
    <p:sldId id="339" r:id="rId16"/>
    <p:sldId id="320" r:id="rId17"/>
    <p:sldId id="321" r:id="rId18"/>
    <p:sldId id="276" r:id="rId19"/>
    <p:sldId id="318" r:id="rId20"/>
    <p:sldId id="324" r:id="rId21"/>
    <p:sldId id="323" r:id="rId22"/>
    <p:sldId id="322" r:id="rId23"/>
    <p:sldId id="310" r:id="rId24"/>
    <p:sldId id="277" r:id="rId25"/>
    <p:sldId id="329" r:id="rId26"/>
    <p:sldId id="326" r:id="rId27"/>
    <p:sldId id="285" r:id="rId28"/>
    <p:sldId id="325" r:id="rId29"/>
    <p:sldId id="311" r:id="rId30"/>
    <p:sldId id="328" r:id="rId31"/>
    <p:sldId id="305" r:id="rId32"/>
    <p:sldId id="312" r:id="rId33"/>
    <p:sldId id="331" r:id="rId34"/>
    <p:sldId id="337" r:id="rId35"/>
    <p:sldId id="338" r:id="rId36"/>
    <p:sldId id="332" r:id="rId37"/>
    <p:sldId id="281" r:id="rId38"/>
    <p:sldId id="314" r:id="rId39"/>
    <p:sldId id="316" r:id="rId40"/>
    <p:sldId id="330" r:id="rId41"/>
    <p:sldId id="313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D09"/>
    <a:srgbClr val="F39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67A1E-1CDA-443F-BBC9-F2536E3606E4}" v="110" dt="2020-03-18T20:43:11.808"/>
    <p1510:client id="{C87572FF-480F-4AE4-967C-A709B16EF236}" v="791" dt="2020-03-18T20:17:49.127"/>
    <p1510:client id="{D047ECF1-DA2C-4022-9709-2636C4B091A0}" v="34" dt="2020-05-04T06:22:20.833"/>
    <p1510:client id="{E829C0C1-2EAC-449E-8560-F66044FAE5F9}" v="8" dt="2020-05-03T12:40:46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01" autoAdjust="0"/>
  </p:normalViewPr>
  <p:slideViewPr>
    <p:cSldViewPr snapToGrid="0">
      <p:cViewPr varScale="1">
        <p:scale>
          <a:sx n="108" d="100"/>
          <a:sy n="108" d="100"/>
        </p:scale>
        <p:origin x="51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rina Leuenberger" userId="S::le@wega-it.com::fd4263a4-ae85-490b-8270-e954afe8ce3c" providerId="AD" clId="Web-{D047ECF1-DA2C-4022-9709-2636C4B091A0}"/>
    <pc:docChg chg="modSld">
      <pc:chgData name="Sabrina Leuenberger" userId="S::le@wega-it.com::fd4263a4-ae85-490b-8270-e954afe8ce3c" providerId="AD" clId="Web-{D047ECF1-DA2C-4022-9709-2636C4B091A0}" dt="2020-05-04T06:22:20.833" v="33" actId="20577"/>
      <pc:docMkLst>
        <pc:docMk/>
      </pc:docMkLst>
      <pc:sldChg chg="modSp">
        <pc:chgData name="Sabrina Leuenberger" userId="S::le@wega-it.com::fd4263a4-ae85-490b-8270-e954afe8ce3c" providerId="AD" clId="Web-{D047ECF1-DA2C-4022-9709-2636C4B091A0}" dt="2020-05-04T06:22:20.833" v="33" actId="20577"/>
        <pc:sldMkLst>
          <pc:docMk/>
          <pc:sldMk cId="453163181" sldId="288"/>
        </pc:sldMkLst>
        <pc:spChg chg="mod">
          <ac:chgData name="Sabrina Leuenberger" userId="S::le@wega-it.com::fd4263a4-ae85-490b-8270-e954afe8ce3c" providerId="AD" clId="Web-{D047ECF1-DA2C-4022-9709-2636C4B091A0}" dt="2020-05-04T06:22:20.833" v="33" actId="20577"/>
          <ac:spMkLst>
            <pc:docMk/>
            <pc:sldMk cId="453163181" sldId="288"/>
            <ac:spMk id="7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C87572FF-480F-4AE4-967C-A709B16EF236}"/>
    <pc:docChg chg="modSld">
      <pc:chgData name="Sabrina Leuenberger" userId="S::le@wega-it.com::fd4263a4-ae85-490b-8270-e954afe8ce3c" providerId="AD" clId="Web-{C87572FF-480F-4AE4-967C-A709B16EF236}" dt="2020-03-18T20:17:49.127" v="761" actId="20577"/>
      <pc:docMkLst>
        <pc:docMk/>
      </pc:docMkLst>
      <pc:sldChg chg="modSp">
        <pc:chgData name="Sabrina Leuenberger" userId="S::le@wega-it.com::fd4263a4-ae85-490b-8270-e954afe8ce3c" providerId="AD" clId="Web-{C87572FF-480F-4AE4-967C-A709B16EF236}" dt="2020-03-18T19:41:38.653" v="224" actId="20577"/>
        <pc:sldMkLst>
          <pc:docMk/>
          <pc:sldMk cId="1921525922" sldId="265"/>
        </pc:sldMkLst>
        <pc:spChg chg="mod">
          <ac:chgData name="Sabrina Leuenberger" userId="S::le@wega-it.com::fd4263a4-ae85-490b-8270-e954afe8ce3c" providerId="AD" clId="Web-{C87572FF-480F-4AE4-967C-A709B16EF236}" dt="2020-03-18T19:41:38.653" v="224" actId="20577"/>
          <ac:spMkLst>
            <pc:docMk/>
            <pc:sldMk cId="1921525922" sldId="265"/>
            <ac:spMk id="3" creationId="{6C01A4C0-A729-4734-AA24-29DC2771E528}"/>
          </ac:spMkLst>
        </pc:spChg>
        <pc:spChg chg="mod">
          <ac:chgData name="Sabrina Leuenberger" userId="S::le@wega-it.com::fd4263a4-ae85-490b-8270-e954afe8ce3c" providerId="AD" clId="Web-{C87572FF-480F-4AE4-967C-A709B16EF236}" dt="2020-03-18T19:41:10.716" v="217" actId="20577"/>
          <ac:spMkLst>
            <pc:docMk/>
            <pc:sldMk cId="1921525922" sldId="265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41:19.856" v="221"/>
        <pc:sldMkLst>
          <pc:docMk/>
          <pc:sldMk cId="3081419338" sldId="270"/>
        </pc:sldMkLst>
        <pc:graphicFrameChg chg="mod modGraphic">
          <ac:chgData name="Sabrina Leuenberger" userId="S::le@wega-it.com::fd4263a4-ae85-490b-8270-e954afe8ce3c" providerId="AD" clId="Web-{C87572FF-480F-4AE4-967C-A709B16EF236}" dt="2020-03-18T19:41:19.856" v="221"/>
          <ac:graphicFrameMkLst>
            <pc:docMk/>
            <pc:sldMk cId="3081419338" sldId="270"/>
            <ac:graphicFrameMk id="5" creationId="{2BB4D5D1-6D51-4F0A-8207-CE3E4FADD4A2}"/>
          </ac:graphicFrameMkLst>
        </pc:graphicFrameChg>
      </pc:sldChg>
      <pc:sldChg chg="modSp">
        <pc:chgData name="Sabrina Leuenberger" userId="S::le@wega-it.com::fd4263a4-ae85-490b-8270-e954afe8ce3c" providerId="AD" clId="Web-{C87572FF-480F-4AE4-967C-A709B16EF236}" dt="2020-03-18T20:17:02.861" v="749" actId="20577"/>
        <pc:sldMkLst>
          <pc:docMk/>
          <pc:sldMk cId="496211044" sldId="272"/>
        </pc:sldMkLst>
        <pc:spChg chg="mod">
          <ac:chgData name="Sabrina Leuenberger" userId="S::le@wega-it.com::fd4263a4-ae85-490b-8270-e954afe8ce3c" providerId="AD" clId="Web-{C87572FF-480F-4AE4-967C-A709B16EF236}" dt="2020-03-18T20:15:43.940" v="746" actId="20577"/>
          <ac:spMkLst>
            <pc:docMk/>
            <pc:sldMk cId="496211044" sldId="272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20:17:02.861" v="749" actId="20577"/>
          <ac:spMkLst>
            <pc:docMk/>
            <pc:sldMk cId="496211044" sldId="272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39:16.013" v="165"/>
        <pc:sldMkLst>
          <pc:docMk/>
          <pc:sldMk cId="327577840" sldId="274"/>
        </pc:sldMkLst>
        <pc:spChg chg="mod">
          <ac:chgData name="Sabrina Leuenberger" userId="S::le@wega-it.com::fd4263a4-ae85-490b-8270-e954afe8ce3c" providerId="AD" clId="Web-{C87572FF-480F-4AE4-967C-A709B16EF236}" dt="2020-03-18T19:39:16.013" v="165"/>
          <ac:spMkLst>
            <pc:docMk/>
            <pc:sldMk cId="327577840" sldId="274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39:30.607" v="172" actId="20577"/>
        <pc:sldMkLst>
          <pc:docMk/>
          <pc:sldMk cId="22190948" sldId="275"/>
        </pc:sldMkLst>
        <pc:spChg chg="mod">
          <ac:chgData name="Sabrina Leuenberger" userId="S::le@wega-it.com::fd4263a4-ae85-490b-8270-e954afe8ce3c" providerId="AD" clId="Web-{C87572FF-480F-4AE4-967C-A709B16EF236}" dt="2020-03-18T19:39:30.607" v="172" actId="20577"/>
          <ac:spMkLst>
            <pc:docMk/>
            <pc:sldMk cId="22190948" sldId="275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4:33.381" v="402" actId="20577"/>
        <pc:sldMkLst>
          <pc:docMk/>
          <pc:sldMk cId="336586457" sldId="276"/>
        </pc:sldMkLst>
        <pc:spChg chg="mod">
          <ac:chgData name="Sabrina Leuenberger" userId="S::le@wega-it.com::fd4263a4-ae85-490b-8270-e954afe8ce3c" providerId="AD" clId="Web-{C87572FF-480F-4AE4-967C-A709B16EF236}" dt="2020-03-18T20:04:33.381" v="402" actId="20577"/>
          <ac:spMkLst>
            <pc:docMk/>
            <pc:sldMk cId="336586457" sldId="276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4:10.365" v="400" actId="20577"/>
        <pc:sldMkLst>
          <pc:docMk/>
          <pc:sldMk cId="276248464" sldId="277"/>
        </pc:sldMkLst>
        <pc:spChg chg="mod">
          <ac:chgData name="Sabrina Leuenberger" userId="S::le@wega-it.com::fd4263a4-ae85-490b-8270-e954afe8ce3c" providerId="AD" clId="Web-{C87572FF-480F-4AE4-967C-A709B16EF236}" dt="2020-03-18T20:04:10.365" v="400" actId="20577"/>
          <ac:spMkLst>
            <pc:docMk/>
            <pc:sldMk cId="276248464" sldId="277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5:25.974" v="404" actId="20577"/>
        <pc:sldMkLst>
          <pc:docMk/>
          <pc:sldMk cId="1463070791" sldId="278"/>
        </pc:sldMkLst>
        <pc:spChg chg="mod">
          <ac:chgData name="Sabrina Leuenberger" userId="S::le@wega-it.com::fd4263a4-ae85-490b-8270-e954afe8ce3c" providerId="AD" clId="Web-{C87572FF-480F-4AE4-967C-A709B16EF236}" dt="2020-03-18T20:05:25.974" v="404" actId="20577"/>
          <ac:spMkLst>
            <pc:docMk/>
            <pc:sldMk cId="1463070791" sldId="278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7:06.615" v="454" actId="20577"/>
        <pc:sldMkLst>
          <pc:docMk/>
          <pc:sldMk cId="2896216260" sldId="279"/>
        </pc:sldMkLst>
        <pc:spChg chg="mod">
          <ac:chgData name="Sabrina Leuenberger" userId="S::le@wega-it.com::fd4263a4-ae85-490b-8270-e954afe8ce3c" providerId="AD" clId="Web-{C87572FF-480F-4AE4-967C-A709B16EF236}" dt="2020-03-18T20:07:06.615" v="454" actId="20577"/>
          <ac:spMkLst>
            <pc:docMk/>
            <pc:sldMk cId="2896216260" sldId="279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5:31.174" v="721" actId="20577"/>
        <pc:sldMkLst>
          <pc:docMk/>
          <pc:sldMk cId="85601847" sldId="281"/>
        </pc:sldMkLst>
        <pc:spChg chg="mod">
          <ac:chgData name="Sabrina Leuenberger" userId="S::le@wega-it.com::fd4263a4-ae85-490b-8270-e954afe8ce3c" providerId="AD" clId="Web-{C87572FF-480F-4AE4-967C-A709B16EF236}" dt="2020-03-18T20:15:31.174" v="721" actId="20577"/>
          <ac:spMkLst>
            <pc:docMk/>
            <pc:sldMk cId="85601847" sldId="281"/>
            <ac:spMk id="3" creationId="{6C01A4C0-A729-4734-AA24-29DC2771E528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5:09.612" v="697" actId="20577"/>
        <pc:sldMkLst>
          <pc:docMk/>
          <pc:sldMk cId="2051721837" sldId="282"/>
        </pc:sldMkLst>
        <pc:spChg chg="mod">
          <ac:chgData name="Sabrina Leuenberger" userId="S::le@wega-it.com::fd4263a4-ae85-490b-8270-e954afe8ce3c" providerId="AD" clId="Web-{C87572FF-480F-4AE4-967C-A709B16EF236}" dt="2020-03-18T20:15:09.612" v="697" actId="20577"/>
          <ac:spMkLst>
            <pc:docMk/>
            <pc:sldMk cId="2051721837" sldId="282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7:22.052" v="464" actId="20577"/>
        <pc:sldMkLst>
          <pc:docMk/>
          <pc:sldMk cId="1666542575" sldId="285"/>
        </pc:sldMkLst>
        <pc:spChg chg="mod">
          <ac:chgData name="Sabrina Leuenberger" userId="S::le@wega-it.com::fd4263a4-ae85-490b-8270-e954afe8ce3c" providerId="AD" clId="Web-{C87572FF-480F-4AE4-967C-A709B16EF236}" dt="2020-03-18T20:07:22.052" v="464" actId="20577"/>
          <ac:spMkLst>
            <pc:docMk/>
            <pc:sldMk cId="1666542575" sldId="285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5:33.412" v="411" actId="20577"/>
        <pc:sldMkLst>
          <pc:docMk/>
          <pc:sldMk cId="3112344264" sldId="286"/>
        </pc:sldMkLst>
        <pc:spChg chg="mod">
          <ac:chgData name="Sabrina Leuenberger" userId="S::le@wega-it.com::fd4263a4-ae85-490b-8270-e954afe8ce3c" providerId="AD" clId="Web-{C87572FF-480F-4AE4-967C-A709B16EF236}" dt="2020-03-18T20:05:33.412" v="411" actId="20577"/>
          <ac:spMkLst>
            <pc:docMk/>
            <pc:sldMk cId="3112344264" sldId="286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6:48.693" v="432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C87572FF-480F-4AE4-967C-A709B16EF236}" dt="2020-03-18T20:06:48.693" v="432" actId="20577"/>
          <ac:spMkLst>
            <pc:docMk/>
            <pc:sldMk cId="1119744762" sldId="287"/>
            <ac:spMk id="6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19:51:23.635" v="329" actId="20577"/>
        <pc:sldMkLst>
          <pc:docMk/>
          <pc:sldMk cId="453163181" sldId="288"/>
        </pc:sldMkLst>
        <pc:spChg chg="mod">
          <ac:chgData name="Sabrina Leuenberger" userId="S::le@wega-it.com::fd4263a4-ae85-490b-8270-e954afe8ce3c" providerId="AD" clId="Web-{C87572FF-480F-4AE4-967C-A709B16EF236}" dt="2020-03-18T19:38:23.685" v="163" actId="20577"/>
          <ac:spMkLst>
            <pc:docMk/>
            <pc:sldMk cId="453163181" sldId="288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19:51:23.635" v="329" actId="20577"/>
          <ac:spMkLst>
            <pc:docMk/>
            <pc:sldMk cId="453163181" sldId="288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03:48.506" v="398" actId="20577"/>
        <pc:sldMkLst>
          <pc:docMk/>
          <pc:sldMk cId="4157842660" sldId="289"/>
        </pc:sldMkLst>
        <pc:spChg chg="mod">
          <ac:chgData name="Sabrina Leuenberger" userId="S::le@wega-it.com::fd4263a4-ae85-490b-8270-e954afe8ce3c" providerId="AD" clId="Web-{C87572FF-480F-4AE4-967C-A709B16EF236}" dt="2020-03-18T19:52:12.415" v="348" actId="20577"/>
          <ac:spMkLst>
            <pc:docMk/>
            <pc:sldMk cId="4157842660" sldId="289"/>
            <ac:spMk id="6" creationId="{00000000-0000-0000-0000-000000000000}"/>
          </ac:spMkLst>
        </pc:spChg>
        <pc:spChg chg="mod">
          <ac:chgData name="Sabrina Leuenberger" userId="S::le@wega-it.com::fd4263a4-ae85-490b-8270-e954afe8ce3c" providerId="AD" clId="Web-{C87572FF-480F-4AE4-967C-A709B16EF236}" dt="2020-03-18T20:03:48.506" v="398" actId="20577"/>
          <ac:spMkLst>
            <pc:docMk/>
            <pc:sldMk cId="4157842660" sldId="289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C87572FF-480F-4AE4-967C-A709B16EF236}" dt="2020-03-18T20:17:49.127" v="761" actId="20577"/>
        <pc:sldMkLst>
          <pc:docMk/>
          <pc:sldMk cId="1737380900" sldId="290"/>
        </pc:sldMkLst>
        <pc:spChg chg="mod">
          <ac:chgData name="Sabrina Leuenberger" userId="S::le@wega-it.com::fd4263a4-ae85-490b-8270-e954afe8ce3c" providerId="AD" clId="Web-{C87572FF-480F-4AE4-967C-A709B16EF236}" dt="2020-03-18T20:17:49.127" v="761" actId="20577"/>
          <ac:spMkLst>
            <pc:docMk/>
            <pc:sldMk cId="1737380900" sldId="290"/>
            <ac:spMk id="2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E829C0C1-2EAC-449E-8560-F66044FAE5F9}"/>
    <pc:docChg chg="modSld">
      <pc:chgData name="Sabrina Leuenberger" userId="S::le@wega-it.com::fd4263a4-ae85-490b-8270-e954afe8ce3c" providerId="AD" clId="Web-{E829C0C1-2EAC-449E-8560-F66044FAE5F9}" dt="2020-05-03T12:40:46.034" v="7" actId="20577"/>
      <pc:docMkLst>
        <pc:docMk/>
      </pc:docMkLst>
      <pc:sldChg chg="modSp">
        <pc:chgData name="Sabrina Leuenberger" userId="S::le@wega-it.com::fd4263a4-ae85-490b-8270-e954afe8ce3c" providerId="AD" clId="Web-{E829C0C1-2EAC-449E-8560-F66044FAE5F9}" dt="2020-05-03T12:40:46.034" v="7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E829C0C1-2EAC-449E-8560-F66044FAE5F9}" dt="2020-05-03T12:40:46.034" v="7" actId="20577"/>
          <ac:spMkLst>
            <pc:docMk/>
            <pc:sldMk cId="1119744762" sldId="287"/>
            <ac:spMk id="7" creationId="{00000000-0000-0000-0000-000000000000}"/>
          </ac:spMkLst>
        </pc:spChg>
      </pc:sldChg>
    </pc:docChg>
  </pc:docChgLst>
  <pc:docChgLst>
    <pc:chgData name="Sabrina Leuenberger" userId="S::le@wega-it.com::fd4263a4-ae85-490b-8270-e954afe8ce3c" providerId="AD" clId="Web-{03F67A1E-1CDA-443F-BBC9-F2536E3606E4}"/>
    <pc:docChg chg="modSld">
      <pc:chgData name="Sabrina Leuenberger" userId="S::le@wega-it.com::fd4263a4-ae85-490b-8270-e954afe8ce3c" providerId="AD" clId="Web-{03F67A1E-1CDA-443F-BBC9-F2536E3606E4}" dt="2020-03-18T20:43:11.808" v="92" actId="20577"/>
      <pc:docMkLst>
        <pc:docMk/>
      </pc:docMkLst>
      <pc:sldChg chg="modSp">
        <pc:chgData name="Sabrina Leuenberger" userId="S::le@wega-it.com::fd4263a4-ae85-490b-8270-e954afe8ce3c" providerId="AD" clId="Web-{03F67A1E-1CDA-443F-BBC9-F2536E3606E4}" dt="2020-03-18T20:22:54.254" v="7"/>
        <pc:sldMkLst>
          <pc:docMk/>
          <pc:sldMk cId="3081419338" sldId="270"/>
        </pc:sldMkLst>
        <pc:graphicFrameChg chg="mod modGraphic">
          <ac:chgData name="Sabrina Leuenberger" userId="S::le@wega-it.com::fd4263a4-ae85-490b-8270-e954afe8ce3c" providerId="AD" clId="Web-{03F67A1E-1CDA-443F-BBC9-F2536E3606E4}" dt="2020-03-18T20:22:54.254" v="7"/>
          <ac:graphicFrameMkLst>
            <pc:docMk/>
            <pc:sldMk cId="3081419338" sldId="270"/>
            <ac:graphicFrameMk id="5" creationId="{2BB4D5D1-6D51-4F0A-8207-CE3E4FADD4A2}"/>
          </ac:graphicFrameMkLst>
        </pc:graphicFrameChg>
      </pc:sldChg>
      <pc:sldChg chg="modSp">
        <pc:chgData name="Sabrina Leuenberger" userId="S::le@wega-it.com::fd4263a4-ae85-490b-8270-e954afe8ce3c" providerId="AD" clId="Web-{03F67A1E-1CDA-443F-BBC9-F2536E3606E4}" dt="2020-03-18T20:28:42.943" v="31" actId="20577"/>
        <pc:sldMkLst>
          <pc:docMk/>
          <pc:sldMk cId="1463070791" sldId="278"/>
        </pc:sldMkLst>
        <pc:spChg chg="mod">
          <ac:chgData name="Sabrina Leuenberger" userId="S::le@wega-it.com::fd4263a4-ae85-490b-8270-e954afe8ce3c" providerId="AD" clId="Web-{03F67A1E-1CDA-443F-BBC9-F2536E3606E4}" dt="2020-03-18T20:28:42.943" v="31" actId="20577"/>
          <ac:spMkLst>
            <pc:docMk/>
            <pc:sldMk cId="1463070791" sldId="278"/>
            <ac:spMk id="4" creationId="{A54D655F-EEFF-41DA-9F52-E909C34E775A}"/>
          </ac:spMkLst>
        </pc:spChg>
      </pc:sldChg>
      <pc:sldChg chg="modSp">
        <pc:chgData name="Sabrina Leuenberger" userId="S::le@wega-it.com::fd4263a4-ae85-490b-8270-e954afe8ce3c" providerId="AD" clId="Web-{03F67A1E-1CDA-443F-BBC9-F2536E3606E4}" dt="2020-03-18T20:36:56.790" v="65" actId="20577"/>
        <pc:sldMkLst>
          <pc:docMk/>
          <pc:sldMk cId="3112344264" sldId="286"/>
        </pc:sldMkLst>
        <pc:spChg chg="mod">
          <ac:chgData name="Sabrina Leuenberger" userId="S::le@wega-it.com::fd4263a4-ae85-490b-8270-e954afe8ce3c" providerId="AD" clId="Web-{03F67A1E-1CDA-443F-BBC9-F2536E3606E4}" dt="2020-03-18T20:36:56.790" v="65" actId="20577"/>
          <ac:spMkLst>
            <pc:docMk/>
            <pc:sldMk cId="3112344264" sldId="286"/>
            <ac:spMk id="7" creationId="{00000000-0000-0000-0000-000000000000}"/>
          </ac:spMkLst>
        </pc:spChg>
      </pc:sldChg>
      <pc:sldChg chg="modSp">
        <pc:chgData name="Sabrina Leuenberger" userId="S::le@wega-it.com::fd4263a4-ae85-490b-8270-e954afe8ce3c" providerId="AD" clId="Web-{03F67A1E-1CDA-443F-BBC9-F2536E3606E4}" dt="2020-03-18T20:43:11.808" v="92" actId="20577"/>
        <pc:sldMkLst>
          <pc:docMk/>
          <pc:sldMk cId="1119744762" sldId="287"/>
        </pc:sldMkLst>
        <pc:spChg chg="mod">
          <ac:chgData name="Sabrina Leuenberger" userId="S::le@wega-it.com::fd4263a4-ae85-490b-8270-e954afe8ce3c" providerId="AD" clId="Web-{03F67A1E-1CDA-443F-BBC9-F2536E3606E4}" dt="2020-03-18T20:43:11.808" v="92" actId="20577"/>
          <ac:spMkLst>
            <pc:docMk/>
            <pc:sldMk cId="1119744762" sldId="287"/>
            <ac:spMk id="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7CCFFD-CD69-4A64-B6BA-17964498C5EB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9DC4C9C3-E34C-4D37-B31D-63512990804D}">
      <dgm:prSet phldrT="[Text]"/>
      <dgm:spPr>
        <a:solidFill>
          <a:schemeClr val="accent3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CH" dirty="0">
              <a:solidFill>
                <a:schemeClr val="accent2">
                  <a:lumMod val="50000"/>
                </a:schemeClr>
              </a:solidFill>
            </a:rPr>
            <a:t>BDD/GAMP5 Process</a:t>
          </a:r>
          <a:endParaRPr lang="en-GB" dirty="0">
            <a:solidFill>
              <a:schemeClr val="accent2">
                <a:lumMod val="50000"/>
              </a:schemeClr>
            </a:solidFill>
          </a:endParaRPr>
        </a:p>
      </dgm:t>
    </dgm:pt>
    <dgm:pt modelId="{591349C6-C74D-46A5-BD26-BBB54B1048B6}" type="parTrans" cxnId="{667E1BA5-91A2-4DA6-879B-881E1E6DC043}">
      <dgm:prSet/>
      <dgm:spPr/>
      <dgm:t>
        <a:bodyPr/>
        <a:lstStyle/>
        <a:p>
          <a:endParaRPr lang="en-GB"/>
        </a:p>
      </dgm:t>
    </dgm:pt>
    <dgm:pt modelId="{E3614FB5-1808-4F64-A39C-758CC45299CB}" type="sibTrans" cxnId="{667E1BA5-91A2-4DA6-879B-881E1E6DC043}">
      <dgm:prSet/>
      <dgm:spPr/>
      <dgm:t>
        <a:bodyPr/>
        <a:lstStyle/>
        <a:p>
          <a:endParaRPr lang="en-GB"/>
        </a:p>
      </dgm:t>
    </dgm:pt>
    <dgm:pt modelId="{4B1DDD97-DA0B-4F77-91D1-C6B2353D348C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CH" dirty="0">
              <a:solidFill>
                <a:schemeClr val="accent2">
                  <a:lumMod val="50000"/>
                </a:schemeClr>
              </a:solidFill>
            </a:rPr>
            <a:t>Prototype</a:t>
          </a:r>
          <a:endParaRPr lang="en-GB" dirty="0">
            <a:solidFill>
              <a:schemeClr val="accent2">
                <a:lumMod val="50000"/>
              </a:schemeClr>
            </a:solidFill>
          </a:endParaRPr>
        </a:p>
      </dgm:t>
    </dgm:pt>
    <dgm:pt modelId="{EEB67FB5-DE28-43E2-9ECA-C2C2E4B662B3}" type="parTrans" cxnId="{7CEC63B9-9981-4E23-8DEF-243032A21A03}">
      <dgm:prSet/>
      <dgm:spPr/>
      <dgm:t>
        <a:bodyPr/>
        <a:lstStyle/>
        <a:p>
          <a:endParaRPr lang="en-GB"/>
        </a:p>
      </dgm:t>
    </dgm:pt>
    <dgm:pt modelId="{4F29A543-D6E2-4A43-9AB7-C8F8263F1731}" type="sibTrans" cxnId="{7CEC63B9-9981-4E23-8DEF-243032A21A03}">
      <dgm:prSet/>
      <dgm:spPr/>
      <dgm:t>
        <a:bodyPr/>
        <a:lstStyle/>
        <a:p>
          <a:endParaRPr lang="en-GB"/>
        </a:p>
      </dgm:t>
    </dgm:pt>
    <dgm:pt modelId="{2052BCFE-107B-4ECC-9613-418862454AF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CH" dirty="0">
              <a:solidFill>
                <a:schemeClr val="accent2">
                  <a:lumMod val="20000"/>
                  <a:lumOff val="80000"/>
                </a:schemeClr>
              </a:solidFill>
            </a:rPr>
            <a:t>Audit</a:t>
          </a:r>
          <a:endParaRPr lang="en-GB" dirty="0">
            <a:solidFill>
              <a:schemeClr val="accent2">
                <a:lumMod val="20000"/>
                <a:lumOff val="80000"/>
              </a:schemeClr>
            </a:solidFill>
          </a:endParaRPr>
        </a:p>
      </dgm:t>
    </dgm:pt>
    <dgm:pt modelId="{D68A73A0-AE49-427F-9951-6AA94AA0B9B5}" type="parTrans" cxnId="{90444438-2023-4D7F-99C2-9486A512CAB8}">
      <dgm:prSet/>
      <dgm:spPr/>
      <dgm:t>
        <a:bodyPr/>
        <a:lstStyle/>
        <a:p>
          <a:endParaRPr lang="en-GB"/>
        </a:p>
      </dgm:t>
    </dgm:pt>
    <dgm:pt modelId="{1682495C-E09C-4FD3-B6B7-F8F9A90D0CD8}" type="sibTrans" cxnId="{90444438-2023-4D7F-99C2-9486A512CAB8}">
      <dgm:prSet/>
      <dgm:spPr/>
      <dgm:t>
        <a:bodyPr/>
        <a:lstStyle/>
        <a:p>
          <a:endParaRPr lang="en-GB"/>
        </a:p>
      </dgm:t>
    </dgm:pt>
    <dgm:pt modelId="{3E8AD4D6-899D-4A97-BBC6-B40119D7F520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CH" dirty="0">
              <a:solidFill>
                <a:schemeClr val="accent2">
                  <a:lumMod val="20000"/>
                  <a:lumOff val="80000"/>
                </a:schemeClr>
              </a:solidFill>
            </a:rPr>
            <a:t>Final Evaluation</a:t>
          </a:r>
          <a:endParaRPr lang="en-GB" dirty="0">
            <a:solidFill>
              <a:schemeClr val="accent2">
                <a:lumMod val="20000"/>
                <a:lumOff val="80000"/>
              </a:schemeClr>
            </a:solidFill>
          </a:endParaRPr>
        </a:p>
      </dgm:t>
    </dgm:pt>
    <dgm:pt modelId="{711450CF-0DED-4585-A430-FAE288596FB8}" type="parTrans" cxnId="{983B4078-6610-4EC5-A971-17CE4EE271EA}">
      <dgm:prSet/>
      <dgm:spPr/>
      <dgm:t>
        <a:bodyPr/>
        <a:lstStyle/>
        <a:p>
          <a:endParaRPr lang="en-GB"/>
        </a:p>
      </dgm:t>
    </dgm:pt>
    <dgm:pt modelId="{16B5839F-0262-40C5-A7C9-51B566D08D5C}" type="sibTrans" cxnId="{983B4078-6610-4EC5-A971-17CE4EE271EA}">
      <dgm:prSet/>
      <dgm:spPr/>
      <dgm:t>
        <a:bodyPr/>
        <a:lstStyle/>
        <a:p>
          <a:endParaRPr lang="en-GB"/>
        </a:p>
      </dgm:t>
    </dgm:pt>
    <dgm:pt modelId="{F1920653-C417-4F9A-ACD0-D3ED506825D3}" type="pres">
      <dgm:prSet presAssocID="{CA7CCFFD-CD69-4A64-B6BA-17964498C5EB}" presName="Name0" presStyleCnt="0">
        <dgm:presLayoutVars>
          <dgm:dir/>
          <dgm:animLvl val="lvl"/>
          <dgm:resizeHandles val="exact"/>
        </dgm:presLayoutVars>
      </dgm:prSet>
      <dgm:spPr/>
    </dgm:pt>
    <dgm:pt modelId="{BF996BA9-C702-4F98-A3F9-7DB028F8EFA2}" type="pres">
      <dgm:prSet presAssocID="{9DC4C9C3-E34C-4D37-B31D-63512990804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E30952B-D245-4418-B105-10149916C431}" type="pres">
      <dgm:prSet presAssocID="{E3614FB5-1808-4F64-A39C-758CC45299CB}" presName="parTxOnlySpace" presStyleCnt="0"/>
      <dgm:spPr/>
    </dgm:pt>
    <dgm:pt modelId="{33B58067-CD66-40BC-83FB-4964A2C100C7}" type="pres">
      <dgm:prSet presAssocID="{4B1DDD97-DA0B-4F77-91D1-C6B2353D348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02064F8-10F7-4788-957C-17CB60646A61}" type="pres">
      <dgm:prSet presAssocID="{4F29A543-D6E2-4A43-9AB7-C8F8263F1731}" presName="parTxOnlySpace" presStyleCnt="0"/>
      <dgm:spPr/>
    </dgm:pt>
    <dgm:pt modelId="{E4F81DD2-4C66-4D60-A003-6DC738CBBC77}" type="pres">
      <dgm:prSet presAssocID="{2052BCFE-107B-4ECC-9613-418862454AF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AD5F34-108B-4622-B585-F3EC00D9F171}" type="pres">
      <dgm:prSet presAssocID="{1682495C-E09C-4FD3-B6B7-F8F9A90D0CD8}" presName="parTxOnlySpace" presStyleCnt="0"/>
      <dgm:spPr/>
    </dgm:pt>
    <dgm:pt modelId="{2974A5A1-F9D4-4336-A759-A3F3D0E748EC}" type="pres">
      <dgm:prSet presAssocID="{3E8AD4D6-899D-4A97-BBC6-B40119D7F52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6675A10-C2B4-40BD-BE07-F6A3ED701366}" type="presOf" srcId="{4B1DDD97-DA0B-4F77-91D1-C6B2353D348C}" destId="{33B58067-CD66-40BC-83FB-4964A2C100C7}" srcOrd="0" destOrd="0" presId="urn:microsoft.com/office/officeart/2005/8/layout/chevron1"/>
    <dgm:cxn modelId="{60323526-952B-4D9B-B11F-278007885A71}" type="presOf" srcId="{CA7CCFFD-CD69-4A64-B6BA-17964498C5EB}" destId="{F1920653-C417-4F9A-ACD0-D3ED506825D3}" srcOrd="0" destOrd="0" presId="urn:microsoft.com/office/officeart/2005/8/layout/chevron1"/>
    <dgm:cxn modelId="{90444438-2023-4D7F-99C2-9486A512CAB8}" srcId="{CA7CCFFD-CD69-4A64-B6BA-17964498C5EB}" destId="{2052BCFE-107B-4ECC-9613-418862454AFE}" srcOrd="2" destOrd="0" parTransId="{D68A73A0-AE49-427F-9951-6AA94AA0B9B5}" sibTransId="{1682495C-E09C-4FD3-B6B7-F8F9A90D0CD8}"/>
    <dgm:cxn modelId="{983B4078-6610-4EC5-A971-17CE4EE271EA}" srcId="{CA7CCFFD-CD69-4A64-B6BA-17964498C5EB}" destId="{3E8AD4D6-899D-4A97-BBC6-B40119D7F520}" srcOrd="3" destOrd="0" parTransId="{711450CF-0DED-4585-A430-FAE288596FB8}" sibTransId="{16B5839F-0262-40C5-A7C9-51B566D08D5C}"/>
    <dgm:cxn modelId="{4542E37A-623B-461D-BCCA-CFFCEBA9B02D}" type="presOf" srcId="{2052BCFE-107B-4ECC-9613-418862454AFE}" destId="{E4F81DD2-4C66-4D60-A003-6DC738CBBC77}" srcOrd="0" destOrd="0" presId="urn:microsoft.com/office/officeart/2005/8/layout/chevron1"/>
    <dgm:cxn modelId="{667E1BA5-91A2-4DA6-879B-881E1E6DC043}" srcId="{CA7CCFFD-CD69-4A64-B6BA-17964498C5EB}" destId="{9DC4C9C3-E34C-4D37-B31D-63512990804D}" srcOrd="0" destOrd="0" parTransId="{591349C6-C74D-46A5-BD26-BBB54B1048B6}" sibTransId="{E3614FB5-1808-4F64-A39C-758CC45299CB}"/>
    <dgm:cxn modelId="{7CEC63B9-9981-4E23-8DEF-243032A21A03}" srcId="{CA7CCFFD-CD69-4A64-B6BA-17964498C5EB}" destId="{4B1DDD97-DA0B-4F77-91D1-C6B2353D348C}" srcOrd="1" destOrd="0" parTransId="{EEB67FB5-DE28-43E2-9ECA-C2C2E4B662B3}" sibTransId="{4F29A543-D6E2-4A43-9AB7-C8F8263F1731}"/>
    <dgm:cxn modelId="{4C4E5BC3-F7FA-48BA-9102-48210EDEB3AE}" type="presOf" srcId="{3E8AD4D6-899D-4A97-BBC6-B40119D7F520}" destId="{2974A5A1-F9D4-4336-A759-A3F3D0E748EC}" srcOrd="0" destOrd="0" presId="urn:microsoft.com/office/officeart/2005/8/layout/chevron1"/>
    <dgm:cxn modelId="{2EC636E3-D218-40A5-B9BC-DB9BC25758BA}" type="presOf" srcId="{9DC4C9C3-E34C-4D37-B31D-63512990804D}" destId="{BF996BA9-C702-4F98-A3F9-7DB028F8EFA2}" srcOrd="0" destOrd="0" presId="urn:microsoft.com/office/officeart/2005/8/layout/chevron1"/>
    <dgm:cxn modelId="{4E5292D4-794C-4E38-AF60-E659093E6471}" type="presParOf" srcId="{F1920653-C417-4F9A-ACD0-D3ED506825D3}" destId="{BF996BA9-C702-4F98-A3F9-7DB028F8EFA2}" srcOrd="0" destOrd="0" presId="urn:microsoft.com/office/officeart/2005/8/layout/chevron1"/>
    <dgm:cxn modelId="{7903CA8D-0860-4CC2-B671-2F10B4A88F4A}" type="presParOf" srcId="{F1920653-C417-4F9A-ACD0-D3ED506825D3}" destId="{BE30952B-D245-4418-B105-10149916C431}" srcOrd="1" destOrd="0" presId="urn:microsoft.com/office/officeart/2005/8/layout/chevron1"/>
    <dgm:cxn modelId="{F86CCA7E-C30A-4D2D-BDA6-4DD0B8ADC830}" type="presParOf" srcId="{F1920653-C417-4F9A-ACD0-D3ED506825D3}" destId="{33B58067-CD66-40BC-83FB-4964A2C100C7}" srcOrd="2" destOrd="0" presId="urn:microsoft.com/office/officeart/2005/8/layout/chevron1"/>
    <dgm:cxn modelId="{246927D4-C05F-4BDC-BF8A-E9F6BB4E9342}" type="presParOf" srcId="{F1920653-C417-4F9A-ACD0-D3ED506825D3}" destId="{E02064F8-10F7-4788-957C-17CB60646A61}" srcOrd="3" destOrd="0" presId="urn:microsoft.com/office/officeart/2005/8/layout/chevron1"/>
    <dgm:cxn modelId="{6F9493BC-1590-4E79-944F-315EF37B723C}" type="presParOf" srcId="{F1920653-C417-4F9A-ACD0-D3ED506825D3}" destId="{E4F81DD2-4C66-4D60-A003-6DC738CBBC77}" srcOrd="4" destOrd="0" presId="urn:microsoft.com/office/officeart/2005/8/layout/chevron1"/>
    <dgm:cxn modelId="{51660F0C-E58F-4F69-8E3A-A9749B700BF3}" type="presParOf" srcId="{F1920653-C417-4F9A-ACD0-D3ED506825D3}" destId="{96AD5F34-108B-4622-B585-F3EC00D9F171}" srcOrd="5" destOrd="0" presId="urn:microsoft.com/office/officeart/2005/8/layout/chevron1"/>
    <dgm:cxn modelId="{8717D7BB-803E-428B-9FEE-6043362F58BE}" type="presParOf" srcId="{F1920653-C417-4F9A-ACD0-D3ED506825D3}" destId="{2974A5A1-F9D4-4336-A759-A3F3D0E748E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33697E-C077-4B59-A55D-869AF93B8B2D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ED2EC22-9623-4058-B212-ECDD1CD3644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Discovery</a:t>
          </a:r>
          <a:endParaRPr lang="en-GB" dirty="0"/>
        </a:p>
      </dgm:t>
    </dgm:pt>
    <dgm:pt modelId="{DBB00BAD-82FD-41E1-82E2-9B256B1B6762}" type="parTrans" cxnId="{11F46FD5-DB20-4946-A5D8-F401F1BDCC1A}">
      <dgm:prSet/>
      <dgm:spPr/>
      <dgm:t>
        <a:bodyPr/>
        <a:lstStyle/>
        <a:p>
          <a:endParaRPr lang="en-GB"/>
        </a:p>
      </dgm:t>
    </dgm:pt>
    <dgm:pt modelId="{F94D4310-6A73-4AD8-BD0F-F35BA083D745}" type="sibTrans" cxnId="{11F46FD5-DB20-4946-A5D8-F401F1BDCC1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D469685-5345-4F4A-8433-92E09C4E982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Rules</a:t>
          </a:r>
          <a:endParaRPr lang="en-GB" sz="2400" dirty="0"/>
        </a:p>
      </dgm:t>
    </dgm:pt>
    <dgm:pt modelId="{07400F71-7A9F-4B25-986D-A443FE799951}" type="parTrans" cxnId="{8169ED78-ACAD-4FFA-879A-108850633539}">
      <dgm:prSet/>
      <dgm:spPr/>
      <dgm:t>
        <a:bodyPr/>
        <a:lstStyle/>
        <a:p>
          <a:endParaRPr lang="en-GB"/>
        </a:p>
      </dgm:t>
    </dgm:pt>
    <dgm:pt modelId="{34170861-C26F-446D-8A69-6F23FFF02CE7}" type="sibTrans" cxnId="{8169ED78-ACAD-4FFA-879A-108850633539}">
      <dgm:prSet/>
      <dgm:spPr/>
      <dgm:t>
        <a:bodyPr/>
        <a:lstStyle/>
        <a:p>
          <a:endParaRPr lang="en-GB"/>
        </a:p>
      </dgm:t>
    </dgm:pt>
    <dgm:pt modelId="{B43425CE-54B5-46F5-825E-4657B001CCE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Formulation</a:t>
          </a:r>
          <a:endParaRPr lang="en-GB" dirty="0"/>
        </a:p>
      </dgm:t>
    </dgm:pt>
    <dgm:pt modelId="{2A7CC2C0-3305-4280-85FE-D099BE0F0D1A}" type="parTrans" cxnId="{5AF208A7-EC7B-42CC-8C0E-3963082DEA9A}">
      <dgm:prSet/>
      <dgm:spPr/>
      <dgm:t>
        <a:bodyPr/>
        <a:lstStyle/>
        <a:p>
          <a:endParaRPr lang="en-GB"/>
        </a:p>
      </dgm:t>
    </dgm:pt>
    <dgm:pt modelId="{6F18EAD8-5B5B-4992-84EF-CB4177C1BF64}" type="sibTrans" cxnId="{5AF208A7-EC7B-42CC-8C0E-3963082DEA9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475E34A-90D2-4BE7-9FF4-6543231A81F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b="1" dirty="0"/>
            <a:t>Feature Files</a:t>
          </a:r>
          <a:endParaRPr lang="en-GB" sz="2400" b="1" dirty="0"/>
        </a:p>
      </dgm:t>
    </dgm:pt>
    <dgm:pt modelId="{65AB12DB-6604-4D7A-83F3-0E91523831A3}" type="parTrans" cxnId="{552FA38E-98D5-43B2-BB26-236DA3D2D9FA}">
      <dgm:prSet/>
      <dgm:spPr/>
      <dgm:t>
        <a:bodyPr/>
        <a:lstStyle/>
        <a:p>
          <a:endParaRPr lang="en-GB"/>
        </a:p>
      </dgm:t>
    </dgm:pt>
    <dgm:pt modelId="{33FEE384-6CFC-4837-95C1-85BA46213AB4}" type="sibTrans" cxnId="{552FA38E-98D5-43B2-BB26-236DA3D2D9FA}">
      <dgm:prSet/>
      <dgm:spPr/>
      <dgm:t>
        <a:bodyPr/>
        <a:lstStyle/>
        <a:p>
          <a:endParaRPr lang="en-GB"/>
        </a:p>
      </dgm:t>
    </dgm:pt>
    <dgm:pt modelId="{61FD3EBA-EC63-4134-8A97-9C41EBEA06E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Automation</a:t>
          </a:r>
          <a:endParaRPr lang="en-GB" dirty="0"/>
        </a:p>
      </dgm:t>
    </dgm:pt>
    <dgm:pt modelId="{A7E79CA9-8209-4A5B-808E-C8FAC34FC41B}" type="parTrans" cxnId="{357285CF-428A-4D9F-8CD5-04199137B0B7}">
      <dgm:prSet/>
      <dgm:spPr/>
      <dgm:t>
        <a:bodyPr/>
        <a:lstStyle/>
        <a:p>
          <a:endParaRPr lang="en-GB"/>
        </a:p>
      </dgm:t>
    </dgm:pt>
    <dgm:pt modelId="{A323A55E-051A-4A49-A848-C9F68D1C9F5E}" type="sibTrans" cxnId="{357285CF-428A-4D9F-8CD5-04199137B0B7}">
      <dgm:prSet/>
      <dgm:spPr/>
      <dgm:t>
        <a:bodyPr/>
        <a:lstStyle/>
        <a:p>
          <a:endParaRPr lang="en-GB"/>
        </a:p>
      </dgm:t>
    </dgm:pt>
    <dgm:pt modelId="{405C365A-CCC5-4F7F-9145-3AF9B7C1F5E4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Cucumber Test Report</a:t>
          </a:r>
          <a:endParaRPr lang="en-GB" sz="2400" dirty="0"/>
        </a:p>
      </dgm:t>
    </dgm:pt>
    <dgm:pt modelId="{75CB378E-91DB-4672-B362-A9417086B386}" type="parTrans" cxnId="{D122A6C8-7B01-4756-9385-297A280C1AD6}">
      <dgm:prSet/>
      <dgm:spPr/>
      <dgm:t>
        <a:bodyPr/>
        <a:lstStyle/>
        <a:p>
          <a:endParaRPr lang="en-GB"/>
        </a:p>
      </dgm:t>
    </dgm:pt>
    <dgm:pt modelId="{A9232C0D-4798-4E58-A371-9525279E749E}" type="sibTrans" cxnId="{D122A6C8-7B01-4756-9385-297A280C1AD6}">
      <dgm:prSet/>
      <dgm:spPr/>
      <dgm:t>
        <a:bodyPr/>
        <a:lstStyle/>
        <a:p>
          <a:endParaRPr lang="en-GB"/>
        </a:p>
      </dgm:t>
    </dgm:pt>
    <dgm:pt modelId="{EA8654E2-99FD-4A24-8163-B9F4A10584B8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Examples</a:t>
          </a:r>
          <a:endParaRPr lang="en-GB" sz="2400" dirty="0"/>
        </a:p>
      </dgm:t>
    </dgm:pt>
    <dgm:pt modelId="{CDA66AE4-59D8-45DC-A2C7-DFBE87CBE60B}" type="parTrans" cxnId="{685AF6F0-3ED6-40C9-B38F-50DAE121468E}">
      <dgm:prSet/>
      <dgm:spPr/>
      <dgm:t>
        <a:bodyPr/>
        <a:lstStyle/>
        <a:p>
          <a:endParaRPr lang="en-GB"/>
        </a:p>
      </dgm:t>
    </dgm:pt>
    <dgm:pt modelId="{052A4375-6DDA-4B02-9CCF-095C2E7ED75E}" type="sibTrans" cxnId="{685AF6F0-3ED6-40C9-B38F-50DAE121468E}">
      <dgm:prSet/>
      <dgm:spPr/>
      <dgm:t>
        <a:bodyPr/>
        <a:lstStyle/>
        <a:p>
          <a:endParaRPr lang="en-GB"/>
        </a:p>
      </dgm:t>
    </dgm:pt>
    <dgm:pt modelId="{79E0D9CA-FB97-42D2-85B6-D4A7078BF7EF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None/>
          </a:pPr>
          <a:endParaRPr lang="en-GB" sz="2400" dirty="0"/>
        </a:p>
      </dgm:t>
    </dgm:pt>
    <dgm:pt modelId="{35FF7216-8E40-42B3-A110-2BEDC456027B}" type="parTrans" cxnId="{3D8988B6-10F0-4276-8B45-490CA5145D37}">
      <dgm:prSet/>
      <dgm:spPr/>
      <dgm:t>
        <a:bodyPr/>
        <a:lstStyle/>
        <a:p>
          <a:endParaRPr lang="en-GB"/>
        </a:p>
      </dgm:t>
    </dgm:pt>
    <dgm:pt modelId="{621B98A8-E896-4B60-B136-3DE745BBCA02}" type="sibTrans" cxnId="{3D8988B6-10F0-4276-8B45-490CA5145D37}">
      <dgm:prSet/>
      <dgm:spPr/>
      <dgm:t>
        <a:bodyPr/>
        <a:lstStyle/>
        <a:p>
          <a:endParaRPr lang="en-GB"/>
        </a:p>
      </dgm:t>
    </dgm:pt>
    <dgm:pt modelId="{96042693-7012-41F4-9D13-4E9EA3A8EFA0}" type="pres">
      <dgm:prSet presAssocID="{A033697E-C077-4B59-A55D-869AF93B8B2D}" presName="linearFlow" presStyleCnt="0">
        <dgm:presLayoutVars>
          <dgm:dir/>
          <dgm:animLvl val="lvl"/>
          <dgm:resizeHandles val="exact"/>
        </dgm:presLayoutVars>
      </dgm:prSet>
      <dgm:spPr/>
    </dgm:pt>
    <dgm:pt modelId="{E471A41E-7182-4D87-ABC9-B7165ECC2146}" type="pres">
      <dgm:prSet presAssocID="{FED2EC22-9623-4058-B212-ECDD1CD36442}" presName="composite" presStyleCnt="0"/>
      <dgm:spPr/>
    </dgm:pt>
    <dgm:pt modelId="{955E3AD6-DDA4-4B46-A474-B6C92E74BCA3}" type="pres">
      <dgm:prSet presAssocID="{FED2EC22-9623-4058-B212-ECDD1CD3644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00F1AA1-FB99-4A4B-93E2-EBAAA8C0DE6C}" type="pres">
      <dgm:prSet presAssocID="{FED2EC22-9623-4058-B212-ECDD1CD36442}" presName="parSh" presStyleLbl="node1" presStyleIdx="0" presStyleCnt="3"/>
      <dgm:spPr/>
    </dgm:pt>
    <dgm:pt modelId="{1B56D649-096F-4B09-B034-68EAEF443739}" type="pres">
      <dgm:prSet presAssocID="{FED2EC22-9623-4058-B212-ECDD1CD36442}" presName="desTx" presStyleLbl="fgAcc1" presStyleIdx="0" presStyleCnt="3">
        <dgm:presLayoutVars>
          <dgm:bulletEnabled val="1"/>
        </dgm:presLayoutVars>
      </dgm:prSet>
      <dgm:spPr/>
    </dgm:pt>
    <dgm:pt modelId="{05BABBFF-BD0A-4DA2-952C-E338063142DA}" type="pres">
      <dgm:prSet presAssocID="{F94D4310-6A73-4AD8-BD0F-F35BA083D745}" presName="sibTrans" presStyleLbl="sibTrans2D1" presStyleIdx="0" presStyleCnt="2"/>
      <dgm:spPr/>
    </dgm:pt>
    <dgm:pt modelId="{9EEA70D1-29CA-449B-8FE1-1DF3D344FFB6}" type="pres">
      <dgm:prSet presAssocID="{F94D4310-6A73-4AD8-BD0F-F35BA083D745}" presName="connTx" presStyleLbl="sibTrans2D1" presStyleIdx="0" presStyleCnt="2"/>
      <dgm:spPr/>
    </dgm:pt>
    <dgm:pt modelId="{6B3393D2-9B0B-4CDB-9AB6-E8A645A211C8}" type="pres">
      <dgm:prSet presAssocID="{B43425CE-54B5-46F5-825E-4657B001CCEF}" presName="composite" presStyleCnt="0"/>
      <dgm:spPr/>
    </dgm:pt>
    <dgm:pt modelId="{90132DD7-5925-4969-8290-37C699B387F5}" type="pres">
      <dgm:prSet presAssocID="{B43425CE-54B5-46F5-825E-4657B001CCE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D1559B-672E-43B8-A149-CBD6771C42F3}" type="pres">
      <dgm:prSet presAssocID="{B43425CE-54B5-46F5-825E-4657B001CCEF}" presName="parSh" presStyleLbl="node1" presStyleIdx="1" presStyleCnt="3"/>
      <dgm:spPr/>
    </dgm:pt>
    <dgm:pt modelId="{0B070885-6D48-487A-A4AA-02EE52F0430F}" type="pres">
      <dgm:prSet presAssocID="{B43425CE-54B5-46F5-825E-4657B001CCEF}" presName="desTx" presStyleLbl="fgAcc1" presStyleIdx="1" presStyleCnt="3">
        <dgm:presLayoutVars>
          <dgm:bulletEnabled val="1"/>
        </dgm:presLayoutVars>
      </dgm:prSet>
      <dgm:spPr/>
    </dgm:pt>
    <dgm:pt modelId="{8FC40EEA-272F-426C-808C-5A5839542D05}" type="pres">
      <dgm:prSet presAssocID="{6F18EAD8-5B5B-4992-84EF-CB4177C1BF64}" presName="sibTrans" presStyleLbl="sibTrans2D1" presStyleIdx="1" presStyleCnt="2"/>
      <dgm:spPr/>
    </dgm:pt>
    <dgm:pt modelId="{7E953BC2-F9EF-434B-A8C9-64171E58B8A7}" type="pres">
      <dgm:prSet presAssocID="{6F18EAD8-5B5B-4992-84EF-CB4177C1BF64}" presName="connTx" presStyleLbl="sibTrans2D1" presStyleIdx="1" presStyleCnt="2"/>
      <dgm:spPr/>
    </dgm:pt>
    <dgm:pt modelId="{A118132A-C1F5-482F-A899-2F57EAD01F97}" type="pres">
      <dgm:prSet presAssocID="{61FD3EBA-EC63-4134-8A97-9C41EBEA06EE}" presName="composite" presStyleCnt="0"/>
      <dgm:spPr/>
    </dgm:pt>
    <dgm:pt modelId="{C3A97C37-D715-4AB1-8E28-87BCDEBC872F}" type="pres">
      <dgm:prSet presAssocID="{61FD3EBA-EC63-4134-8A97-9C41EBEA06E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07EA6D-E73C-4D47-820A-2C7F074AF936}" type="pres">
      <dgm:prSet presAssocID="{61FD3EBA-EC63-4134-8A97-9C41EBEA06EE}" presName="parSh" presStyleLbl="node1" presStyleIdx="2" presStyleCnt="3"/>
      <dgm:spPr/>
    </dgm:pt>
    <dgm:pt modelId="{C720969E-FD15-4FE2-94CF-A827B5B055C7}" type="pres">
      <dgm:prSet presAssocID="{61FD3EBA-EC63-4134-8A97-9C41EBEA06E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B550905-FD96-4FD4-A2D7-DACB90B8C54B}" type="presOf" srcId="{FED2EC22-9623-4058-B212-ECDD1CD36442}" destId="{700F1AA1-FB99-4A4B-93E2-EBAAA8C0DE6C}" srcOrd="1" destOrd="0" presId="urn:microsoft.com/office/officeart/2005/8/layout/process3"/>
    <dgm:cxn modelId="{FA5BA70B-ACA3-4C1E-97C1-1FB8B00E4CF0}" type="presOf" srcId="{F94D4310-6A73-4AD8-BD0F-F35BA083D745}" destId="{9EEA70D1-29CA-449B-8FE1-1DF3D344FFB6}" srcOrd="1" destOrd="0" presId="urn:microsoft.com/office/officeart/2005/8/layout/process3"/>
    <dgm:cxn modelId="{3208140D-29BE-4B1B-A006-0AC6B19CCF32}" type="presOf" srcId="{61FD3EBA-EC63-4134-8A97-9C41EBEA06EE}" destId="{C3A97C37-D715-4AB1-8E28-87BCDEBC872F}" srcOrd="0" destOrd="0" presId="urn:microsoft.com/office/officeart/2005/8/layout/process3"/>
    <dgm:cxn modelId="{36A3E21D-2EAA-47C2-8767-06A23C3A735D}" type="presOf" srcId="{B43425CE-54B5-46F5-825E-4657B001CCEF}" destId="{A7D1559B-672E-43B8-A149-CBD6771C42F3}" srcOrd="1" destOrd="0" presId="urn:microsoft.com/office/officeart/2005/8/layout/process3"/>
    <dgm:cxn modelId="{FB34C541-32C2-4EBE-B9F2-A3ECA5DC1C3E}" type="presOf" srcId="{5D469685-5345-4F4A-8433-92E09C4E982B}" destId="{1B56D649-096F-4B09-B034-68EAEF443739}" srcOrd="0" destOrd="0" presId="urn:microsoft.com/office/officeart/2005/8/layout/process3"/>
    <dgm:cxn modelId="{B27EE169-CA57-4538-867B-A58488ACA81E}" type="presOf" srcId="{79E0D9CA-FB97-42D2-85B6-D4A7078BF7EF}" destId="{1B56D649-096F-4B09-B034-68EAEF443739}" srcOrd="0" destOrd="2" presId="urn:microsoft.com/office/officeart/2005/8/layout/process3"/>
    <dgm:cxn modelId="{4169A654-EB76-4972-AB94-4168F19D82D8}" type="presOf" srcId="{61FD3EBA-EC63-4134-8A97-9C41EBEA06EE}" destId="{2307EA6D-E73C-4D47-820A-2C7F074AF936}" srcOrd="1" destOrd="0" presId="urn:microsoft.com/office/officeart/2005/8/layout/process3"/>
    <dgm:cxn modelId="{260BE957-5B13-4460-A195-25A746836B6D}" type="presOf" srcId="{A033697E-C077-4B59-A55D-869AF93B8B2D}" destId="{96042693-7012-41F4-9D13-4E9EA3A8EFA0}" srcOrd="0" destOrd="0" presId="urn:microsoft.com/office/officeart/2005/8/layout/process3"/>
    <dgm:cxn modelId="{8169ED78-ACAD-4FFA-879A-108850633539}" srcId="{FED2EC22-9623-4058-B212-ECDD1CD36442}" destId="{5D469685-5345-4F4A-8433-92E09C4E982B}" srcOrd="0" destOrd="0" parTransId="{07400F71-7A9F-4B25-986D-A443FE799951}" sibTransId="{34170861-C26F-446D-8A69-6F23FFF02CE7}"/>
    <dgm:cxn modelId="{552FA38E-98D5-43B2-BB26-236DA3D2D9FA}" srcId="{B43425CE-54B5-46F5-825E-4657B001CCEF}" destId="{5475E34A-90D2-4BE7-9FF4-6543231A81FB}" srcOrd="0" destOrd="0" parTransId="{65AB12DB-6604-4D7A-83F3-0E91523831A3}" sibTransId="{33FEE384-6CFC-4837-95C1-85BA46213AB4}"/>
    <dgm:cxn modelId="{AD5A668F-701B-4D39-B052-B1AFBA768D3F}" type="presOf" srcId="{6F18EAD8-5B5B-4992-84EF-CB4177C1BF64}" destId="{8FC40EEA-272F-426C-808C-5A5839542D05}" srcOrd="0" destOrd="0" presId="urn:microsoft.com/office/officeart/2005/8/layout/process3"/>
    <dgm:cxn modelId="{A8A95D94-2BAC-4FD8-AB66-27EA7E16CA36}" type="presOf" srcId="{5475E34A-90D2-4BE7-9FF4-6543231A81FB}" destId="{0B070885-6D48-487A-A4AA-02EE52F0430F}" srcOrd="0" destOrd="0" presId="urn:microsoft.com/office/officeart/2005/8/layout/process3"/>
    <dgm:cxn modelId="{3A2BF19F-93BA-40A4-B785-29788C34CF80}" type="presOf" srcId="{6F18EAD8-5B5B-4992-84EF-CB4177C1BF64}" destId="{7E953BC2-F9EF-434B-A8C9-64171E58B8A7}" srcOrd="1" destOrd="0" presId="urn:microsoft.com/office/officeart/2005/8/layout/process3"/>
    <dgm:cxn modelId="{990338A4-401B-471B-B3A1-771074167181}" type="presOf" srcId="{FED2EC22-9623-4058-B212-ECDD1CD36442}" destId="{955E3AD6-DDA4-4B46-A474-B6C92E74BCA3}" srcOrd="0" destOrd="0" presId="urn:microsoft.com/office/officeart/2005/8/layout/process3"/>
    <dgm:cxn modelId="{5AF208A7-EC7B-42CC-8C0E-3963082DEA9A}" srcId="{A033697E-C077-4B59-A55D-869AF93B8B2D}" destId="{B43425CE-54B5-46F5-825E-4657B001CCEF}" srcOrd="1" destOrd="0" parTransId="{2A7CC2C0-3305-4280-85FE-D099BE0F0D1A}" sibTransId="{6F18EAD8-5B5B-4992-84EF-CB4177C1BF64}"/>
    <dgm:cxn modelId="{E5FF1CB5-4C30-4DB6-9B98-C50F1A1C2E98}" type="presOf" srcId="{405C365A-CCC5-4F7F-9145-3AF9B7C1F5E4}" destId="{C720969E-FD15-4FE2-94CF-A827B5B055C7}" srcOrd="0" destOrd="0" presId="urn:microsoft.com/office/officeart/2005/8/layout/process3"/>
    <dgm:cxn modelId="{3D8988B6-10F0-4276-8B45-490CA5145D37}" srcId="{FED2EC22-9623-4058-B212-ECDD1CD36442}" destId="{79E0D9CA-FB97-42D2-85B6-D4A7078BF7EF}" srcOrd="2" destOrd="0" parTransId="{35FF7216-8E40-42B3-A110-2BEDC456027B}" sibTransId="{621B98A8-E896-4B60-B136-3DE745BBCA02}"/>
    <dgm:cxn modelId="{D122A6C8-7B01-4756-9385-297A280C1AD6}" srcId="{61FD3EBA-EC63-4134-8A97-9C41EBEA06EE}" destId="{405C365A-CCC5-4F7F-9145-3AF9B7C1F5E4}" srcOrd="0" destOrd="0" parTransId="{75CB378E-91DB-4672-B362-A9417086B386}" sibTransId="{A9232C0D-4798-4E58-A371-9525279E749E}"/>
    <dgm:cxn modelId="{357285CF-428A-4D9F-8CD5-04199137B0B7}" srcId="{A033697E-C077-4B59-A55D-869AF93B8B2D}" destId="{61FD3EBA-EC63-4134-8A97-9C41EBEA06EE}" srcOrd="2" destOrd="0" parTransId="{A7E79CA9-8209-4A5B-808E-C8FAC34FC41B}" sibTransId="{A323A55E-051A-4A49-A848-C9F68D1C9F5E}"/>
    <dgm:cxn modelId="{BBEFAED4-930D-4004-BA34-478543EFAB10}" type="presOf" srcId="{EA8654E2-99FD-4A24-8163-B9F4A10584B8}" destId="{1B56D649-096F-4B09-B034-68EAEF443739}" srcOrd="0" destOrd="1" presId="urn:microsoft.com/office/officeart/2005/8/layout/process3"/>
    <dgm:cxn modelId="{11F46FD5-DB20-4946-A5D8-F401F1BDCC1A}" srcId="{A033697E-C077-4B59-A55D-869AF93B8B2D}" destId="{FED2EC22-9623-4058-B212-ECDD1CD36442}" srcOrd="0" destOrd="0" parTransId="{DBB00BAD-82FD-41E1-82E2-9B256B1B6762}" sibTransId="{F94D4310-6A73-4AD8-BD0F-F35BA083D745}"/>
    <dgm:cxn modelId="{783A4FE4-6253-4BB6-8163-3670CDDE1BE6}" type="presOf" srcId="{F94D4310-6A73-4AD8-BD0F-F35BA083D745}" destId="{05BABBFF-BD0A-4DA2-952C-E338063142DA}" srcOrd="0" destOrd="0" presId="urn:microsoft.com/office/officeart/2005/8/layout/process3"/>
    <dgm:cxn modelId="{CDC4B6EC-760B-4AEB-A056-2F34AB097538}" type="presOf" srcId="{B43425CE-54B5-46F5-825E-4657B001CCEF}" destId="{90132DD7-5925-4969-8290-37C699B387F5}" srcOrd="0" destOrd="0" presId="urn:microsoft.com/office/officeart/2005/8/layout/process3"/>
    <dgm:cxn modelId="{685AF6F0-3ED6-40C9-B38F-50DAE121468E}" srcId="{FED2EC22-9623-4058-B212-ECDD1CD36442}" destId="{EA8654E2-99FD-4A24-8163-B9F4A10584B8}" srcOrd="1" destOrd="0" parTransId="{CDA66AE4-59D8-45DC-A2C7-DFBE87CBE60B}" sibTransId="{052A4375-6DDA-4B02-9CCF-095C2E7ED75E}"/>
    <dgm:cxn modelId="{7B64A1F7-9495-45AF-A1F1-EED7D69DB0B6}" type="presParOf" srcId="{96042693-7012-41F4-9D13-4E9EA3A8EFA0}" destId="{E471A41E-7182-4D87-ABC9-B7165ECC2146}" srcOrd="0" destOrd="0" presId="urn:microsoft.com/office/officeart/2005/8/layout/process3"/>
    <dgm:cxn modelId="{EF759480-8D9B-4C6B-A463-5CA7F66AB09F}" type="presParOf" srcId="{E471A41E-7182-4D87-ABC9-B7165ECC2146}" destId="{955E3AD6-DDA4-4B46-A474-B6C92E74BCA3}" srcOrd="0" destOrd="0" presId="urn:microsoft.com/office/officeart/2005/8/layout/process3"/>
    <dgm:cxn modelId="{FE40DEAC-60DE-4D3D-B432-C17517F6DD3C}" type="presParOf" srcId="{E471A41E-7182-4D87-ABC9-B7165ECC2146}" destId="{700F1AA1-FB99-4A4B-93E2-EBAAA8C0DE6C}" srcOrd="1" destOrd="0" presId="urn:microsoft.com/office/officeart/2005/8/layout/process3"/>
    <dgm:cxn modelId="{ABE18056-54AD-4483-B81E-C27835EF4721}" type="presParOf" srcId="{E471A41E-7182-4D87-ABC9-B7165ECC2146}" destId="{1B56D649-096F-4B09-B034-68EAEF443739}" srcOrd="2" destOrd="0" presId="urn:microsoft.com/office/officeart/2005/8/layout/process3"/>
    <dgm:cxn modelId="{125E76DD-52EC-4AB3-BF79-CF17E5E4BC84}" type="presParOf" srcId="{96042693-7012-41F4-9D13-4E9EA3A8EFA0}" destId="{05BABBFF-BD0A-4DA2-952C-E338063142DA}" srcOrd="1" destOrd="0" presId="urn:microsoft.com/office/officeart/2005/8/layout/process3"/>
    <dgm:cxn modelId="{C780174E-E2F0-48A1-B863-BC7768319F59}" type="presParOf" srcId="{05BABBFF-BD0A-4DA2-952C-E338063142DA}" destId="{9EEA70D1-29CA-449B-8FE1-1DF3D344FFB6}" srcOrd="0" destOrd="0" presId="urn:microsoft.com/office/officeart/2005/8/layout/process3"/>
    <dgm:cxn modelId="{3FBAEE4F-8750-463D-BB93-CA9A15976B6F}" type="presParOf" srcId="{96042693-7012-41F4-9D13-4E9EA3A8EFA0}" destId="{6B3393D2-9B0B-4CDB-9AB6-E8A645A211C8}" srcOrd="2" destOrd="0" presId="urn:microsoft.com/office/officeart/2005/8/layout/process3"/>
    <dgm:cxn modelId="{793FEB0D-78E8-4C22-97CA-DCD32B844809}" type="presParOf" srcId="{6B3393D2-9B0B-4CDB-9AB6-E8A645A211C8}" destId="{90132DD7-5925-4969-8290-37C699B387F5}" srcOrd="0" destOrd="0" presId="urn:microsoft.com/office/officeart/2005/8/layout/process3"/>
    <dgm:cxn modelId="{CE735A7A-7FBD-435C-A6D5-08BEEF7D8E29}" type="presParOf" srcId="{6B3393D2-9B0B-4CDB-9AB6-E8A645A211C8}" destId="{A7D1559B-672E-43B8-A149-CBD6771C42F3}" srcOrd="1" destOrd="0" presId="urn:microsoft.com/office/officeart/2005/8/layout/process3"/>
    <dgm:cxn modelId="{E08CD23F-FF85-4751-B84F-3152198ABF7D}" type="presParOf" srcId="{6B3393D2-9B0B-4CDB-9AB6-E8A645A211C8}" destId="{0B070885-6D48-487A-A4AA-02EE52F0430F}" srcOrd="2" destOrd="0" presId="urn:microsoft.com/office/officeart/2005/8/layout/process3"/>
    <dgm:cxn modelId="{DA4AC1E3-58BD-4631-9183-42FEADF2A190}" type="presParOf" srcId="{96042693-7012-41F4-9D13-4E9EA3A8EFA0}" destId="{8FC40EEA-272F-426C-808C-5A5839542D05}" srcOrd="3" destOrd="0" presId="urn:microsoft.com/office/officeart/2005/8/layout/process3"/>
    <dgm:cxn modelId="{CBD83739-F920-4A4A-921F-1CD4F8B4F532}" type="presParOf" srcId="{8FC40EEA-272F-426C-808C-5A5839542D05}" destId="{7E953BC2-F9EF-434B-A8C9-64171E58B8A7}" srcOrd="0" destOrd="0" presId="urn:microsoft.com/office/officeart/2005/8/layout/process3"/>
    <dgm:cxn modelId="{10741440-ABD0-4AC5-ACE8-CC08C0F620C6}" type="presParOf" srcId="{96042693-7012-41F4-9D13-4E9EA3A8EFA0}" destId="{A118132A-C1F5-482F-A899-2F57EAD01F97}" srcOrd="4" destOrd="0" presId="urn:microsoft.com/office/officeart/2005/8/layout/process3"/>
    <dgm:cxn modelId="{70CEF63B-4418-4C2E-A959-EDFF73B16BAC}" type="presParOf" srcId="{A118132A-C1F5-482F-A899-2F57EAD01F97}" destId="{C3A97C37-D715-4AB1-8E28-87BCDEBC872F}" srcOrd="0" destOrd="0" presId="urn:microsoft.com/office/officeart/2005/8/layout/process3"/>
    <dgm:cxn modelId="{E156BC38-74DF-4B39-9A5E-43664410FA72}" type="presParOf" srcId="{A118132A-C1F5-482F-A899-2F57EAD01F97}" destId="{2307EA6D-E73C-4D47-820A-2C7F074AF936}" srcOrd="1" destOrd="0" presId="urn:microsoft.com/office/officeart/2005/8/layout/process3"/>
    <dgm:cxn modelId="{90E8413F-6566-425E-88C6-96E5BBC2CF55}" type="presParOf" srcId="{A118132A-C1F5-482F-A899-2F57EAD01F97}" destId="{C720969E-FD15-4FE2-94CF-A827B5B055C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33697E-C077-4B59-A55D-869AF93B8B2D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ED2EC22-9623-4058-B212-ECDD1CD3644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Discovery</a:t>
          </a:r>
          <a:endParaRPr lang="en-GB" dirty="0"/>
        </a:p>
      </dgm:t>
    </dgm:pt>
    <dgm:pt modelId="{DBB00BAD-82FD-41E1-82E2-9B256B1B6762}" type="parTrans" cxnId="{11F46FD5-DB20-4946-A5D8-F401F1BDCC1A}">
      <dgm:prSet/>
      <dgm:spPr/>
      <dgm:t>
        <a:bodyPr/>
        <a:lstStyle/>
        <a:p>
          <a:endParaRPr lang="en-GB"/>
        </a:p>
      </dgm:t>
    </dgm:pt>
    <dgm:pt modelId="{F94D4310-6A73-4AD8-BD0F-F35BA083D745}" type="sibTrans" cxnId="{11F46FD5-DB20-4946-A5D8-F401F1BDCC1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D469685-5345-4F4A-8433-92E09C4E982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Rules</a:t>
          </a:r>
          <a:endParaRPr lang="en-GB" sz="2400" dirty="0"/>
        </a:p>
      </dgm:t>
    </dgm:pt>
    <dgm:pt modelId="{07400F71-7A9F-4B25-986D-A443FE799951}" type="parTrans" cxnId="{8169ED78-ACAD-4FFA-879A-108850633539}">
      <dgm:prSet/>
      <dgm:spPr/>
      <dgm:t>
        <a:bodyPr/>
        <a:lstStyle/>
        <a:p>
          <a:endParaRPr lang="en-GB"/>
        </a:p>
      </dgm:t>
    </dgm:pt>
    <dgm:pt modelId="{34170861-C26F-446D-8A69-6F23FFF02CE7}" type="sibTrans" cxnId="{8169ED78-ACAD-4FFA-879A-108850633539}">
      <dgm:prSet/>
      <dgm:spPr/>
      <dgm:t>
        <a:bodyPr/>
        <a:lstStyle/>
        <a:p>
          <a:endParaRPr lang="en-GB"/>
        </a:p>
      </dgm:t>
    </dgm:pt>
    <dgm:pt modelId="{B43425CE-54B5-46F5-825E-4657B001CCE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Formulation</a:t>
          </a:r>
          <a:endParaRPr lang="en-GB" dirty="0"/>
        </a:p>
      </dgm:t>
    </dgm:pt>
    <dgm:pt modelId="{2A7CC2C0-3305-4280-85FE-D099BE0F0D1A}" type="parTrans" cxnId="{5AF208A7-EC7B-42CC-8C0E-3963082DEA9A}">
      <dgm:prSet/>
      <dgm:spPr/>
      <dgm:t>
        <a:bodyPr/>
        <a:lstStyle/>
        <a:p>
          <a:endParaRPr lang="en-GB"/>
        </a:p>
      </dgm:t>
    </dgm:pt>
    <dgm:pt modelId="{6F18EAD8-5B5B-4992-84EF-CB4177C1BF64}" type="sibTrans" cxnId="{5AF208A7-EC7B-42CC-8C0E-3963082DEA9A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n-GB"/>
        </a:p>
      </dgm:t>
    </dgm:pt>
    <dgm:pt modelId="{5475E34A-90D2-4BE7-9FF4-6543231A81FB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b="1" dirty="0"/>
            <a:t>Feature Files</a:t>
          </a:r>
          <a:endParaRPr lang="en-GB" sz="2400" b="1" dirty="0"/>
        </a:p>
      </dgm:t>
    </dgm:pt>
    <dgm:pt modelId="{65AB12DB-6604-4D7A-83F3-0E91523831A3}" type="parTrans" cxnId="{552FA38E-98D5-43B2-BB26-236DA3D2D9FA}">
      <dgm:prSet/>
      <dgm:spPr/>
      <dgm:t>
        <a:bodyPr/>
        <a:lstStyle/>
        <a:p>
          <a:endParaRPr lang="en-GB"/>
        </a:p>
      </dgm:t>
    </dgm:pt>
    <dgm:pt modelId="{33FEE384-6CFC-4837-95C1-85BA46213AB4}" type="sibTrans" cxnId="{552FA38E-98D5-43B2-BB26-236DA3D2D9FA}">
      <dgm:prSet/>
      <dgm:spPr/>
      <dgm:t>
        <a:bodyPr/>
        <a:lstStyle/>
        <a:p>
          <a:endParaRPr lang="en-GB"/>
        </a:p>
      </dgm:t>
    </dgm:pt>
    <dgm:pt modelId="{61FD3EBA-EC63-4134-8A97-9C41EBEA06EE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H" dirty="0"/>
            <a:t>Automation</a:t>
          </a:r>
          <a:endParaRPr lang="en-GB" dirty="0"/>
        </a:p>
      </dgm:t>
    </dgm:pt>
    <dgm:pt modelId="{A7E79CA9-8209-4A5B-808E-C8FAC34FC41B}" type="parTrans" cxnId="{357285CF-428A-4D9F-8CD5-04199137B0B7}">
      <dgm:prSet/>
      <dgm:spPr/>
      <dgm:t>
        <a:bodyPr/>
        <a:lstStyle/>
        <a:p>
          <a:endParaRPr lang="en-GB"/>
        </a:p>
      </dgm:t>
    </dgm:pt>
    <dgm:pt modelId="{A323A55E-051A-4A49-A848-C9F68D1C9F5E}" type="sibTrans" cxnId="{357285CF-428A-4D9F-8CD5-04199137B0B7}">
      <dgm:prSet/>
      <dgm:spPr/>
      <dgm:t>
        <a:bodyPr/>
        <a:lstStyle/>
        <a:p>
          <a:endParaRPr lang="en-GB"/>
        </a:p>
      </dgm:t>
    </dgm:pt>
    <dgm:pt modelId="{405C365A-CCC5-4F7F-9145-3AF9B7C1F5E4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Cucumber Test Report</a:t>
          </a:r>
          <a:endParaRPr lang="en-GB" sz="2400" dirty="0"/>
        </a:p>
      </dgm:t>
    </dgm:pt>
    <dgm:pt modelId="{75CB378E-91DB-4672-B362-A9417086B386}" type="parTrans" cxnId="{D122A6C8-7B01-4756-9385-297A280C1AD6}">
      <dgm:prSet/>
      <dgm:spPr/>
      <dgm:t>
        <a:bodyPr/>
        <a:lstStyle/>
        <a:p>
          <a:endParaRPr lang="en-GB"/>
        </a:p>
      </dgm:t>
    </dgm:pt>
    <dgm:pt modelId="{A9232C0D-4798-4E58-A371-9525279E749E}" type="sibTrans" cxnId="{D122A6C8-7B01-4756-9385-297A280C1AD6}">
      <dgm:prSet/>
      <dgm:spPr/>
      <dgm:t>
        <a:bodyPr/>
        <a:lstStyle/>
        <a:p>
          <a:endParaRPr lang="en-GB"/>
        </a:p>
      </dgm:t>
    </dgm:pt>
    <dgm:pt modelId="{EA8654E2-99FD-4A24-8163-B9F4A10584B8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r>
            <a:rPr lang="en-CH" sz="2400" dirty="0"/>
            <a:t>Examples</a:t>
          </a:r>
          <a:endParaRPr lang="en-GB" sz="2400" dirty="0"/>
        </a:p>
      </dgm:t>
    </dgm:pt>
    <dgm:pt modelId="{CDA66AE4-59D8-45DC-A2C7-DFBE87CBE60B}" type="parTrans" cxnId="{685AF6F0-3ED6-40C9-B38F-50DAE121468E}">
      <dgm:prSet/>
      <dgm:spPr/>
      <dgm:t>
        <a:bodyPr/>
        <a:lstStyle/>
        <a:p>
          <a:endParaRPr lang="en-GB"/>
        </a:p>
      </dgm:t>
    </dgm:pt>
    <dgm:pt modelId="{052A4375-6DDA-4B02-9CCF-095C2E7ED75E}" type="sibTrans" cxnId="{685AF6F0-3ED6-40C9-B38F-50DAE121468E}">
      <dgm:prSet/>
      <dgm:spPr/>
      <dgm:t>
        <a:bodyPr/>
        <a:lstStyle/>
        <a:p>
          <a:endParaRPr lang="en-GB"/>
        </a:p>
      </dgm:t>
    </dgm:pt>
    <dgm:pt modelId="{79E0D9CA-FB97-42D2-85B6-D4A7078BF7EF}">
      <dgm:prSet phldrT="[Text]" custT="1"/>
      <dgm:spPr>
        <a:ln>
          <a:solidFill>
            <a:schemeClr val="accent5">
              <a:lumMod val="25000"/>
            </a:schemeClr>
          </a:solidFill>
        </a:ln>
      </dgm:spPr>
      <dgm:t>
        <a:bodyPr/>
        <a:lstStyle/>
        <a:p>
          <a:pPr>
            <a:buFont typeface="Wingdings" panose="05000000000000000000" pitchFamily="2" charset="2"/>
            <a:buNone/>
          </a:pPr>
          <a:endParaRPr lang="en-GB" sz="2400" dirty="0"/>
        </a:p>
      </dgm:t>
    </dgm:pt>
    <dgm:pt modelId="{35FF7216-8E40-42B3-A110-2BEDC456027B}" type="parTrans" cxnId="{3D8988B6-10F0-4276-8B45-490CA5145D37}">
      <dgm:prSet/>
      <dgm:spPr/>
      <dgm:t>
        <a:bodyPr/>
        <a:lstStyle/>
        <a:p>
          <a:endParaRPr lang="en-GB"/>
        </a:p>
      </dgm:t>
    </dgm:pt>
    <dgm:pt modelId="{621B98A8-E896-4B60-B136-3DE745BBCA02}" type="sibTrans" cxnId="{3D8988B6-10F0-4276-8B45-490CA5145D37}">
      <dgm:prSet/>
      <dgm:spPr/>
      <dgm:t>
        <a:bodyPr/>
        <a:lstStyle/>
        <a:p>
          <a:endParaRPr lang="en-GB"/>
        </a:p>
      </dgm:t>
    </dgm:pt>
    <dgm:pt modelId="{96042693-7012-41F4-9D13-4E9EA3A8EFA0}" type="pres">
      <dgm:prSet presAssocID="{A033697E-C077-4B59-A55D-869AF93B8B2D}" presName="linearFlow" presStyleCnt="0">
        <dgm:presLayoutVars>
          <dgm:dir/>
          <dgm:animLvl val="lvl"/>
          <dgm:resizeHandles val="exact"/>
        </dgm:presLayoutVars>
      </dgm:prSet>
      <dgm:spPr/>
    </dgm:pt>
    <dgm:pt modelId="{E471A41E-7182-4D87-ABC9-B7165ECC2146}" type="pres">
      <dgm:prSet presAssocID="{FED2EC22-9623-4058-B212-ECDD1CD36442}" presName="composite" presStyleCnt="0"/>
      <dgm:spPr/>
    </dgm:pt>
    <dgm:pt modelId="{955E3AD6-DDA4-4B46-A474-B6C92E74BCA3}" type="pres">
      <dgm:prSet presAssocID="{FED2EC22-9623-4058-B212-ECDD1CD3644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00F1AA1-FB99-4A4B-93E2-EBAAA8C0DE6C}" type="pres">
      <dgm:prSet presAssocID="{FED2EC22-9623-4058-B212-ECDD1CD36442}" presName="parSh" presStyleLbl="node1" presStyleIdx="0" presStyleCnt="3"/>
      <dgm:spPr/>
    </dgm:pt>
    <dgm:pt modelId="{1B56D649-096F-4B09-B034-68EAEF443739}" type="pres">
      <dgm:prSet presAssocID="{FED2EC22-9623-4058-B212-ECDD1CD36442}" presName="desTx" presStyleLbl="fgAcc1" presStyleIdx="0" presStyleCnt="3">
        <dgm:presLayoutVars>
          <dgm:bulletEnabled val="1"/>
        </dgm:presLayoutVars>
      </dgm:prSet>
      <dgm:spPr/>
    </dgm:pt>
    <dgm:pt modelId="{05BABBFF-BD0A-4DA2-952C-E338063142DA}" type="pres">
      <dgm:prSet presAssocID="{F94D4310-6A73-4AD8-BD0F-F35BA083D745}" presName="sibTrans" presStyleLbl="sibTrans2D1" presStyleIdx="0" presStyleCnt="2"/>
      <dgm:spPr/>
    </dgm:pt>
    <dgm:pt modelId="{9EEA70D1-29CA-449B-8FE1-1DF3D344FFB6}" type="pres">
      <dgm:prSet presAssocID="{F94D4310-6A73-4AD8-BD0F-F35BA083D745}" presName="connTx" presStyleLbl="sibTrans2D1" presStyleIdx="0" presStyleCnt="2"/>
      <dgm:spPr/>
    </dgm:pt>
    <dgm:pt modelId="{6B3393D2-9B0B-4CDB-9AB6-E8A645A211C8}" type="pres">
      <dgm:prSet presAssocID="{B43425CE-54B5-46F5-825E-4657B001CCEF}" presName="composite" presStyleCnt="0"/>
      <dgm:spPr/>
    </dgm:pt>
    <dgm:pt modelId="{90132DD7-5925-4969-8290-37C699B387F5}" type="pres">
      <dgm:prSet presAssocID="{B43425CE-54B5-46F5-825E-4657B001CCE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D1559B-672E-43B8-A149-CBD6771C42F3}" type="pres">
      <dgm:prSet presAssocID="{B43425CE-54B5-46F5-825E-4657B001CCEF}" presName="parSh" presStyleLbl="node1" presStyleIdx="1" presStyleCnt="3"/>
      <dgm:spPr/>
    </dgm:pt>
    <dgm:pt modelId="{0B070885-6D48-487A-A4AA-02EE52F0430F}" type="pres">
      <dgm:prSet presAssocID="{B43425CE-54B5-46F5-825E-4657B001CCEF}" presName="desTx" presStyleLbl="fgAcc1" presStyleIdx="1" presStyleCnt="3">
        <dgm:presLayoutVars>
          <dgm:bulletEnabled val="1"/>
        </dgm:presLayoutVars>
      </dgm:prSet>
      <dgm:spPr/>
    </dgm:pt>
    <dgm:pt modelId="{8FC40EEA-272F-426C-808C-5A5839542D05}" type="pres">
      <dgm:prSet presAssocID="{6F18EAD8-5B5B-4992-84EF-CB4177C1BF64}" presName="sibTrans" presStyleLbl="sibTrans2D1" presStyleIdx="1" presStyleCnt="2"/>
      <dgm:spPr/>
    </dgm:pt>
    <dgm:pt modelId="{7E953BC2-F9EF-434B-A8C9-64171E58B8A7}" type="pres">
      <dgm:prSet presAssocID="{6F18EAD8-5B5B-4992-84EF-CB4177C1BF64}" presName="connTx" presStyleLbl="sibTrans2D1" presStyleIdx="1" presStyleCnt="2"/>
      <dgm:spPr/>
    </dgm:pt>
    <dgm:pt modelId="{A118132A-C1F5-482F-A899-2F57EAD01F97}" type="pres">
      <dgm:prSet presAssocID="{61FD3EBA-EC63-4134-8A97-9C41EBEA06EE}" presName="composite" presStyleCnt="0"/>
      <dgm:spPr/>
    </dgm:pt>
    <dgm:pt modelId="{C3A97C37-D715-4AB1-8E28-87BCDEBC872F}" type="pres">
      <dgm:prSet presAssocID="{61FD3EBA-EC63-4134-8A97-9C41EBEA06E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07EA6D-E73C-4D47-820A-2C7F074AF936}" type="pres">
      <dgm:prSet presAssocID="{61FD3EBA-EC63-4134-8A97-9C41EBEA06EE}" presName="parSh" presStyleLbl="node1" presStyleIdx="2" presStyleCnt="3"/>
      <dgm:spPr/>
    </dgm:pt>
    <dgm:pt modelId="{C720969E-FD15-4FE2-94CF-A827B5B055C7}" type="pres">
      <dgm:prSet presAssocID="{61FD3EBA-EC63-4134-8A97-9C41EBEA06E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B550905-FD96-4FD4-A2D7-DACB90B8C54B}" type="presOf" srcId="{FED2EC22-9623-4058-B212-ECDD1CD36442}" destId="{700F1AA1-FB99-4A4B-93E2-EBAAA8C0DE6C}" srcOrd="1" destOrd="0" presId="urn:microsoft.com/office/officeart/2005/8/layout/process3"/>
    <dgm:cxn modelId="{FA5BA70B-ACA3-4C1E-97C1-1FB8B00E4CF0}" type="presOf" srcId="{F94D4310-6A73-4AD8-BD0F-F35BA083D745}" destId="{9EEA70D1-29CA-449B-8FE1-1DF3D344FFB6}" srcOrd="1" destOrd="0" presId="urn:microsoft.com/office/officeart/2005/8/layout/process3"/>
    <dgm:cxn modelId="{3208140D-29BE-4B1B-A006-0AC6B19CCF32}" type="presOf" srcId="{61FD3EBA-EC63-4134-8A97-9C41EBEA06EE}" destId="{C3A97C37-D715-4AB1-8E28-87BCDEBC872F}" srcOrd="0" destOrd="0" presId="urn:microsoft.com/office/officeart/2005/8/layout/process3"/>
    <dgm:cxn modelId="{36A3E21D-2EAA-47C2-8767-06A23C3A735D}" type="presOf" srcId="{B43425CE-54B5-46F5-825E-4657B001CCEF}" destId="{A7D1559B-672E-43B8-A149-CBD6771C42F3}" srcOrd="1" destOrd="0" presId="urn:microsoft.com/office/officeart/2005/8/layout/process3"/>
    <dgm:cxn modelId="{FB34C541-32C2-4EBE-B9F2-A3ECA5DC1C3E}" type="presOf" srcId="{5D469685-5345-4F4A-8433-92E09C4E982B}" destId="{1B56D649-096F-4B09-B034-68EAEF443739}" srcOrd="0" destOrd="0" presId="urn:microsoft.com/office/officeart/2005/8/layout/process3"/>
    <dgm:cxn modelId="{B27EE169-CA57-4538-867B-A58488ACA81E}" type="presOf" srcId="{79E0D9CA-FB97-42D2-85B6-D4A7078BF7EF}" destId="{1B56D649-096F-4B09-B034-68EAEF443739}" srcOrd="0" destOrd="2" presId="urn:microsoft.com/office/officeart/2005/8/layout/process3"/>
    <dgm:cxn modelId="{4169A654-EB76-4972-AB94-4168F19D82D8}" type="presOf" srcId="{61FD3EBA-EC63-4134-8A97-9C41EBEA06EE}" destId="{2307EA6D-E73C-4D47-820A-2C7F074AF936}" srcOrd="1" destOrd="0" presId="urn:microsoft.com/office/officeart/2005/8/layout/process3"/>
    <dgm:cxn modelId="{260BE957-5B13-4460-A195-25A746836B6D}" type="presOf" srcId="{A033697E-C077-4B59-A55D-869AF93B8B2D}" destId="{96042693-7012-41F4-9D13-4E9EA3A8EFA0}" srcOrd="0" destOrd="0" presId="urn:microsoft.com/office/officeart/2005/8/layout/process3"/>
    <dgm:cxn modelId="{8169ED78-ACAD-4FFA-879A-108850633539}" srcId="{FED2EC22-9623-4058-B212-ECDD1CD36442}" destId="{5D469685-5345-4F4A-8433-92E09C4E982B}" srcOrd="0" destOrd="0" parTransId="{07400F71-7A9F-4B25-986D-A443FE799951}" sibTransId="{34170861-C26F-446D-8A69-6F23FFF02CE7}"/>
    <dgm:cxn modelId="{552FA38E-98D5-43B2-BB26-236DA3D2D9FA}" srcId="{B43425CE-54B5-46F5-825E-4657B001CCEF}" destId="{5475E34A-90D2-4BE7-9FF4-6543231A81FB}" srcOrd="0" destOrd="0" parTransId="{65AB12DB-6604-4D7A-83F3-0E91523831A3}" sibTransId="{33FEE384-6CFC-4837-95C1-85BA46213AB4}"/>
    <dgm:cxn modelId="{AD5A668F-701B-4D39-B052-B1AFBA768D3F}" type="presOf" srcId="{6F18EAD8-5B5B-4992-84EF-CB4177C1BF64}" destId="{8FC40EEA-272F-426C-808C-5A5839542D05}" srcOrd="0" destOrd="0" presId="urn:microsoft.com/office/officeart/2005/8/layout/process3"/>
    <dgm:cxn modelId="{A8A95D94-2BAC-4FD8-AB66-27EA7E16CA36}" type="presOf" srcId="{5475E34A-90D2-4BE7-9FF4-6543231A81FB}" destId="{0B070885-6D48-487A-A4AA-02EE52F0430F}" srcOrd="0" destOrd="0" presId="urn:microsoft.com/office/officeart/2005/8/layout/process3"/>
    <dgm:cxn modelId="{3A2BF19F-93BA-40A4-B785-29788C34CF80}" type="presOf" srcId="{6F18EAD8-5B5B-4992-84EF-CB4177C1BF64}" destId="{7E953BC2-F9EF-434B-A8C9-64171E58B8A7}" srcOrd="1" destOrd="0" presId="urn:microsoft.com/office/officeart/2005/8/layout/process3"/>
    <dgm:cxn modelId="{990338A4-401B-471B-B3A1-771074167181}" type="presOf" srcId="{FED2EC22-9623-4058-B212-ECDD1CD36442}" destId="{955E3AD6-DDA4-4B46-A474-B6C92E74BCA3}" srcOrd="0" destOrd="0" presId="urn:microsoft.com/office/officeart/2005/8/layout/process3"/>
    <dgm:cxn modelId="{5AF208A7-EC7B-42CC-8C0E-3963082DEA9A}" srcId="{A033697E-C077-4B59-A55D-869AF93B8B2D}" destId="{B43425CE-54B5-46F5-825E-4657B001CCEF}" srcOrd="1" destOrd="0" parTransId="{2A7CC2C0-3305-4280-85FE-D099BE0F0D1A}" sibTransId="{6F18EAD8-5B5B-4992-84EF-CB4177C1BF64}"/>
    <dgm:cxn modelId="{E5FF1CB5-4C30-4DB6-9B98-C50F1A1C2E98}" type="presOf" srcId="{405C365A-CCC5-4F7F-9145-3AF9B7C1F5E4}" destId="{C720969E-FD15-4FE2-94CF-A827B5B055C7}" srcOrd="0" destOrd="0" presId="urn:microsoft.com/office/officeart/2005/8/layout/process3"/>
    <dgm:cxn modelId="{3D8988B6-10F0-4276-8B45-490CA5145D37}" srcId="{FED2EC22-9623-4058-B212-ECDD1CD36442}" destId="{79E0D9CA-FB97-42D2-85B6-D4A7078BF7EF}" srcOrd="2" destOrd="0" parTransId="{35FF7216-8E40-42B3-A110-2BEDC456027B}" sibTransId="{621B98A8-E896-4B60-B136-3DE745BBCA02}"/>
    <dgm:cxn modelId="{D122A6C8-7B01-4756-9385-297A280C1AD6}" srcId="{61FD3EBA-EC63-4134-8A97-9C41EBEA06EE}" destId="{405C365A-CCC5-4F7F-9145-3AF9B7C1F5E4}" srcOrd="0" destOrd="0" parTransId="{75CB378E-91DB-4672-B362-A9417086B386}" sibTransId="{A9232C0D-4798-4E58-A371-9525279E749E}"/>
    <dgm:cxn modelId="{357285CF-428A-4D9F-8CD5-04199137B0B7}" srcId="{A033697E-C077-4B59-A55D-869AF93B8B2D}" destId="{61FD3EBA-EC63-4134-8A97-9C41EBEA06EE}" srcOrd="2" destOrd="0" parTransId="{A7E79CA9-8209-4A5B-808E-C8FAC34FC41B}" sibTransId="{A323A55E-051A-4A49-A848-C9F68D1C9F5E}"/>
    <dgm:cxn modelId="{BBEFAED4-930D-4004-BA34-478543EFAB10}" type="presOf" srcId="{EA8654E2-99FD-4A24-8163-B9F4A10584B8}" destId="{1B56D649-096F-4B09-B034-68EAEF443739}" srcOrd="0" destOrd="1" presId="urn:microsoft.com/office/officeart/2005/8/layout/process3"/>
    <dgm:cxn modelId="{11F46FD5-DB20-4946-A5D8-F401F1BDCC1A}" srcId="{A033697E-C077-4B59-A55D-869AF93B8B2D}" destId="{FED2EC22-9623-4058-B212-ECDD1CD36442}" srcOrd="0" destOrd="0" parTransId="{DBB00BAD-82FD-41E1-82E2-9B256B1B6762}" sibTransId="{F94D4310-6A73-4AD8-BD0F-F35BA083D745}"/>
    <dgm:cxn modelId="{783A4FE4-6253-4BB6-8163-3670CDDE1BE6}" type="presOf" srcId="{F94D4310-6A73-4AD8-BD0F-F35BA083D745}" destId="{05BABBFF-BD0A-4DA2-952C-E338063142DA}" srcOrd="0" destOrd="0" presId="urn:microsoft.com/office/officeart/2005/8/layout/process3"/>
    <dgm:cxn modelId="{CDC4B6EC-760B-4AEB-A056-2F34AB097538}" type="presOf" srcId="{B43425CE-54B5-46F5-825E-4657B001CCEF}" destId="{90132DD7-5925-4969-8290-37C699B387F5}" srcOrd="0" destOrd="0" presId="urn:microsoft.com/office/officeart/2005/8/layout/process3"/>
    <dgm:cxn modelId="{685AF6F0-3ED6-40C9-B38F-50DAE121468E}" srcId="{FED2EC22-9623-4058-B212-ECDD1CD36442}" destId="{EA8654E2-99FD-4A24-8163-B9F4A10584B8}" srcOrd="1" destOrd="0" parTransId="{CDA66AE4-59D8-45DC-A2C7-DFBE87CBE60B}" sibTransId="{052A4375-6DDA-4B02-9CCF-095C2E7ED75E}"/>
    <dgm:cxn modelId="{7B64A1F7-9495-45AF-A1F1-EED7D69DB0B6}" type="presParOf" srcId="{96042693-7012-41F4-9D13-4E9EA3A8EFA0}" destId="{E471A41E-7182-4D87-ABC9-B7165ECC2146}" srcOrd="0" destOrd="0" presId="urn:microsoft.com/office/officeart/2005/8/layout/process3"/>
    <dgm:cxn modelId="{EF759480-8D9B-4C6B-A463-5CA7F66AB09F}" type="presParOf" srcId="{E471A41E-7182-4D87-ABC9-B7165ECC2146}" destId="{955E3AD6-DDA4-4B46-A474-B6C92E74BCA3}" srcOrd="0" destOrd="0" presId="urn:microsoft.com/office/officeart/2005/8/layout/process3"/>
    <dgm:cxn modelId="{FE40DEAC-60DE-4D3D-B432-C17517F6DD3C}" type="presParOf" srcId="{E471A41E-7182-4D87-ABC9-B7165ECC2146}" destId="{700F1AA1-FB99-4A4B-93E2-EBAAA8C0DE6C}" srcOrd="1" destOrd="0" presId="urn:microsoft.com/office/officeart/2005/8/layout/process3"/>
    <dgm:cxn modelId="{ABE18056-54AD-4483-B81E-C27835EF4721}" type="presParOf" srcId="{E471A41E-7182-4D87-ABC9-B7165ECC2146}" destId="{1B56D649-096F-4B09-B034-68EAEF443739}" srcOrd="2" destOrd="0" presId="urn:microsoft.com/office/officeart/2005/8/layout/process3"/>
    <dgm:cxn modelId="{125E76DD-52EC-4AB3-BF79-CF17E5E4BC84}" type="presParOf" srcId="{96042693-7012-41F4-9D13-4E9EA3A8EFA0}" destId="{05BABBFF-BD0A-4DA2-952C-E338063142DA}" srcOrd="1" destOrd="0" presId="urn:microsoft.com/office/officeart/2005/8/layout/process3"/>
    <dgm:cxn modelId="{C780174E-E2F0-48A1-B863-BC7768319F59}" type="presParOf" srcId="{05BABBFF-BD0A-4DA2-952C-E338063142DA}" destId="{9EEA70D1-29CA-449B-8FE1-1DF3D344FFB6}" srcOrd="0" destOrd="0" presId="urn:microsoft.com/office/officeart/2005/8/layout/process3"/>
    <dgm:cxn modelId="{3FBAEE4F-8750-463D-BB93-CA9A15976B6F}" type="presParOf" srcId="{96042693-7012-41F4-9D13-4E9EA3A8EFA0}" destId="{6B3393D2-9B0B-4CDB-9AB6-E8A645A211C8}" srcOrd="2" destOrd="0" presId="urn:microsoft.com/office/officeart/2005/8/layout/process3"/>
    <dgm:cxn modelId="{793FEB0D-78E8-4C22-97CA-DCD32B844809}" type="presParOf" srcId="{6B3393D2-9B0B-4CDB-9AB6-E8A645A211C8}" destId="{90132DD7-5925-4969-8290-37C699B387F5}" srcOrd="0" destOrd="0" presId="urn:microsoft.com/office/officeart/2005/8/layout/process3"/>
    <dgm:cxn modelId="{CE735A7A-7FBD-435C-A6D5-08BEEF7D8E29}" type="presParOf" srcId="{6B3393D2-9B0B-4CDB-9AB6-E8A645A211C8}" destId="{A7D1559B-672E-43B8-A149-CBD6771C42F3}" srcOrd="1" destOrd="0" presId="urn:microsoft.com/office/officeart/2005/8/layout/process3"/>
    <dgm:cxn modelId="{E08CD23F-FF85-4751-B84F-3152198ABF7D}" type="presParOf" srcId="{6B3393D2-9B0B-4CDB-9AB6-E8A645A211C8}" destId="{0B070885-6D48-487A-A4AA-02EE52F0430F}" srcOrd="2" destOrd="0" presId="urn:microsoft.com/office/officeart/2005/8/layout/process3"/>
    <dgm:cxn modelId="{DA4AC1E3-58BD-4631-9183-42FEADF2A190}" type="presParOf" srcId="{96042693-7012-41F4-9D13-4E9EA3A8EFA0}" destId="{8FC40EEA-272F-426C-808C-5A5839542D05}" srcOrd="3" destOrd="0" presId="urn:microsoft.com/office/officeart/2005/8/layout/process3"/>
    <dgm:cxn modelId="{CBD83739-F920-4A4A-921F-1CD4F8B4F532}" type="presParOf" srcId="{8FC40EEA-272F-426C-808C-5A5839542D05}" destId="{7E953BC2-F9EF-434B-A8C9-64171E58B8A7}" srcOrd="0" destOrd="0" presId="urn:microsoft.com/office/officeart/2005/8/layout/process3"/>
    <dgm:cxn modelId="{10741440-ABD0-4AC5-ACE8-CC08C0F620C6}" type="presParOf" srcId="{96042693-7012-41F4-9D13-4E9EA3A8EFA0}" destId="{A118132A-C1F5-482F-A899-2F57EAD01F97}" srcOrd="4" destOrd="0" presId="urn:microsoft.com/office/officeart/2005/8/layout/process3"/>
    <dgm:cxn modelId="{70CEF63B-4418-4C2E-A959-EDFF73B16BAC}" type="presParOf" srcId="{A118132A-C1F5-482F-A899-2F57EAD01F97}" destId="{C3A97C37-D715-4AB1-8E28-87BCDEBC872F}" srcOrd="0" destOrd="0" presId="urn:microsoft.com/office/officeart/2005/8/layout/process3"/>
    <dgm:cxn modelId="{E156BC38-74DF-4B39-9A5E-43664410FA72}" type="presParOf" srcId="{A118132A-C1F5-482F-A899-2F57EAD01F97}" destId="{2307EA6D-E73C-4D47-820A-2C7F074AF936}" srcOrd="1" destOrd="0" presId="urn:microsoft.com/office/officeart/2005/8/layout/process3"/>
    <dgm:cxn modelId="{90E8413F-6566-425E-88C6-96E5BBC2CF55}" type="presParOf" srcId="{A118132A-C1F5-482F-A899-2F57EAD01F97}" destId="{C720969E-FD15-4FE2-94CF-A827B5B055C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1EB907-4C3C-48B8-A231-0258348582B6}" type="doc">
      <dgm:prSet loTypeId="urn:microsoft.com/office/officeart/2005/8/layout/cycle8" loCatId="cycle" qsTypeId="urn:microsoft.com/office/officeart/2005/8/quickstyle/3d4" qsCatId="3D" csTypeId="urn:microsoft.com/office/officeart/2005/8/colors/accent1_2" csCatId="accent1" phldr="1"/>
      <dgm:spPr/>
    </dgm:pt>
    <dgm:pt modelId="{2264DA0A-3210-46C9-995C-EE61DADDC0D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aa-ET" b="1" dirty="0"/>
            <a:t>OQ Test Automation</a:t>
          </a:r>
          <a:endParaRPr lang="en-GB" b="1" dirty="0"/>
        </a:p>
      </dgm:t>
    </dgm:pt>
    <dgm:pt modelId="{3A8ABA94-5191-435D-8C28-5C28D5A0FB56}" type="parTrans" cxnId="{D6BDA438-9841-47B6-A307-95A90533A324}">
      <dgm:prSet/>
      <dgm:spPr/>
      <dgm:t>
        <a:bodyPr/>
        <a:lstStyle/>
        <a:p>
          <a:endParaRPr lang="en-GB"/>
        </a:p>
      </dgm:t>
    </dgm:pt>
    <dgm:pt modelId="{CB8647F0-7CB3-442E-80FA-1693E158A1A3}" type="sibTrans" cxnId="{D6BDA438-9841-47B6-A307-95A90533A324}">
      <dgm:prSet/>
      <dgm:spPr/>
      <dgm:t>
        <a:bodyPr/>
        <a:lstStyle/>
        <a:p>
          <a:endParaRPr lang="en-GB"/>
        </a:p>
      </dgm:t>
    </dgm:pt>
    <dgm:pt modelId="{60943381-CE98-4E9E-92B1-F82E8FF2A7A4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aa-ET" b="1" dirty="0"/>
            <a:t>GxP Compliance</a:t>
          </a:r>
          <a:endParaRPr lang="en-GB" b="1" dirty="0"/>
        </a:p>
      </dgm:t>
    </dgm:pt>
    <dgm:pt modelId="{0F784CA7-BF4C-45F7-9902-013FDEAB3C66}" type="parTrans" cxnId="{10AC2DA5-A2F9-4C79-BABB-90E99E5A160B}">
      <dgm:prSet/>
      <dgm:spPr/>
      <dgm:t>
        <a:bodyPr/>
        <a:lstStyle/>
        <a:p>
          <a:endParaRPr lang="en-GB"/>
        </a:p>
      </dgm:t>
    </dgm:pt>
    <dgm:pt modelId="{649B6642-160A-407B-9C3D-E624A1BF5499}" type="sibTrans" cxnId="{10AC2DA5-A2F9-4C79-BABB-90E99E5A160B}">
      <dgm:prSet/>
      <dgm:spPr/>
      <dgm:t>
        <a:bodyPr/>
        <a:lstStyle/>
        <a:p>
          <a:endParaRPr lang="en-GB"/>
        </a:p>
      </dgm:t>
    </dgm:pt>
    <dgm:pt modelId="{6205F060-876B-41E6-AC76-FC2368533459}">
      <dgm:prSet phldrT="[Text]"/>
      <dgm:spPr>
        <a:solidFill>
          <a:schemeClr val="accent5">
            <a:lumMod val="25000"/>
          </a:schemeClr>
        </a:solidFill>
      </dgm:spPr>
      <dgm:t>
        <a:bodyPr/>
        <a:lstStyle/>
        <a:p>
          <a:r>
            <a:rPr lang="aa-ET" b="1" dirty="0"/>
            <a:t>Behaviour Driven Development</a:t>
          </a:r>
          <a:endParaRPr lang="en-GB" b="1" dirty="0"/>
        </a:p>
      </dgm:t>
    </dgm:pt>
    <dgm:pt modelId="{A2EA5973-9CDC-423E-B8AB-ED29668985EE}" type="parTrans" cxnId="{6E7434AA-740F-4EA6-BF1A-518ABB418631}">
      <dgm:prSet/>
      <dgm:spPr/>
      <dgm:t>
        <a:bodyPr/>
        <a:lstStyle/>
        <a:p>
          <a:endParaRPr lang="en-GB"/>
        </a:p>
      </dgm:t>
    </dgm:pt>
    <dgm:pt modelId="{890ED9CB-B4AC-4DFF-9EBA-0844C7C3149E}" type="sibTrans" cxnId="{6E7434AA-740F-4EA6-BF1A-518ABB418631}">
      <dgm:prSet/>
      <dgm:spPr/>
      <dgm:t>
        <a:bodyPr/>
        <a:lstStyle/>
        <a:p>
          <a:endParaRPr lang="en-GB"/>
        </a:p>
      </dgm:t>
    </dgm:pt>
    <dgm:pt modelId="{0761B503-A35F-4A6B-8C9B-F37E84E2B4B1}" type="pres">
      <dgm:prSet presAssocID="{CE1EB907-4C3C-48B8-A231-0258348582B6}" presName="compositeShape" presStyleCnt="0">
        <dgm:presLayoutVars>
          <dgm:chMax val="7"/>
          <dgm:dir/>
          <dgm:resizeHandles val="exact"/>
        </dgm:presLayoutVars>
      </dgm:prSet>
      <dgm:spPr/>
    </dgm:pt>
    <dgm:pt modelId="{0EB38340-85AF-4831-A98E-0E61B1A4F457}" type="pres">
      <dgm:prSet presAssocID="{CE1EB907-4C3C-48B8-A231-0258348582B6}" presName="wedge1" presStyleLbl="node1" presStyleIdx="0" presStyleCnt="3"/>
      <dgm:spPr/>
    </dgm:pt>
    <dgm:pt modelId="{A5CDBB73-4309-44FF-8C49-809CE2E701C2}" type="pres">
      <dgm:prSet presAssocID="{CE1EB907-4C3C-48B8-A231-0258348582B6}" presName="dummy1a" presStyleCnt="0"/>
      <dgm:spPr/>
    </dgm:pt>
    <dgm:pt modelId="{1FDFC6AB-4F06-47E0-80D6-4A5A584777AE}" type="pres">
      <dgm:prSet presAssocID="{CE1EB907-4C3C-48B8-A231-0258348582B6}" presName="dummy1b" presStyleCnt="0"/>
      <dgm:spPr/>
    </dgm:pt>
    <dgm:pt modelId="{3AF9AAD6-31BA-415F-90FD-9F8F884310B2}" type="pres">
      <dgm:prSet presAssocID="{CE1EB907-4C3C-48B8-A231-0258348582B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1F329B-3840-4764-9281-75C645CF67EA}" type="pres">
      <dgm:prSet presAssocID="{CE1EB907-4C3C-48B8-A231-0258348582B6}" presName="wedge2" presStyleLbl="node1" presStyleIdx="1" presStyleCnt="3"/>
      <dgm:spPr/>
    </dgm:pt>
    <dgm:pt modelId="{C731F357-0F95-42A7-8029-0D1ECED107E2}" type="pres">
      <dgm:prSet presAssocID="{CE1EB907-4C3C-48B8-A231-0258348582B6}" presName="dummy2a" presStyleCnt="0"/>
      <dgm:spPr/>
    </dgm:pt>
    <dgm:pt modelId="{05716ABC-63C3-4504-B0AB-986305FF1654}" type="pres">
      <dgm:prSet presAssocID="{CE1EB907-4C3C-48B8-A231-0258348582B6}" presName="dummy2b" presStyleCnt="0"/>
      <dgm:spPr/>
    </dgm:pt>
    <dgm:pt modelId="{A8631CA3-90AD-46DA-B2AE-21184A4EBF57}" type="pres">
      <dgm:prSet presAssocID="{CE1EB907-4C3C-48B8-A231-0258348582B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A4219A6-D4BE-41C1-92F3-6E1A1FEF7CA7}" type="pres">
      <dgm:prSet presAssocID="{CE1EB907-4C3C-48B8-A231-0258348582B6}" presName="wedge3" presStyleLbl="node1" presStyleIdx="2" presStyleCnt="3"/>
      <dgm:spPr/>
    </dgm:pt>
    <dgm:pt modelId="{2BB46AF1-8DDB-4A4A-BFB3-11F70E7F6C69}" type="pres">
      <dgm:prSet presAssocID="{CE1EB907-4C3C-48B8-A231-0258348582B6}" presName="dummy3a" presStyleCnt="0"/>
      <dgm:spPr/>
    </dgm:pt>
    <dgm:pt modelId="{A692365D-99B8-497E-8A99-58A37F0292B6}" type="pres">
      <dgm:prSet presAssocID="{CE1EB907-4C3C-48B8-A231-0258348582B6}" presName="dummy3b" presStyleCnt="0"/>
      <dgm:spPr/>
    </dgm:pt>
    <dgm:pt modelId="{FE9B3D95-7E84-46C9-B39E-D4B04FB49872}" type="pres">
      <dgm:prSet presAssocID="{CE1EB907-4C3C-48B8-A231-0258348582B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4D71418-7F07-451C-84B0-893C95E4EBEB}" type="pres">
      <dgm:prSet presAssocID="{CB8647F0-7CB3-442E-80FA-1693E158A1A3}" presName="arrowWedge1" presStyleLbl="fgSibTrans2D1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ADC5B4BD-6110-43DC-AE79-97F457410083}" type="pres">
      <dgm:prSet presAssocID="{649B6642-160A-407B-9C3D-E624A1BF5499}" presName="arrowWedge2" presStyleLbl="fgSibTrans2D1" presStyleIdx="1" presStyleCnt="3"/>
      <dgm:spPr>
        <a:solidFill>
          <a:schemeClr val="tx2">
            <a:lumMod val="60000"/>
            <a:lumOff val="40000"/>
          </a:schemeClr>
        </a:solidFill>
      </dgm:spPr>
    </dgm:pt>
    <dgm:pt modelId="{64307EB2-0F4A-441A-A39D-17B4193D4E7D}" type="pres">
      <dgm:prSet presAssocID="{890ED9CB-B4AC-4DFF-9EBA-0844C7C3149E}" presName="arrowWedge3" presStyleLbl="fgSibTrans2D1" presStyleIdx="2" presStyleCnt="3"/>
      <dgm:spPr>
        <a:solidFill>
          <a:schemeClr val="accent5">
            <a:lumMod val="50000"/>
          </a:schemeClr>
        </a:solidFill>
      </dgm:spPr>
    </dgm:pt>
  </dgm:ptLst>
  <dgm:cxnLst>
    <dgm:cxn modelId="{CA456201-0AD9-411B-8C56-AA8F5E603659}" type="presOf" srcId="{6205F060-876B-41E6-AC76-FC2368533459}" destId="{CA4219A6-D4BE-41C1-92F3-6E1A1FEF7CA7}" srcOrd="0" destOrd="0" presId="urn:microsoft.com/office/officeart/2005/8/layout/cycle8"/>
    <dgm:cxn modelId="{A583FA0B-32A3-4079-84FE-398B0C0EEB53}" type="presOf" srcId="{2264DA0A-3210-46C9-995C-EE61DADDC0D9}" destId="{0EB38340-85AF-4831-A98E-0E61B1A4F457}" srcOrd="0" destOrd="0" presId="urn:microsoft.com/office/officeart/2005/8/layout/cycle8"/>
    <dgm:cxn modelId="{3146151B-CF95-4827-AB85-56B8107A4F65}" type="presOf" srcId="{60943381-CE98-4E9E-92B1-F82E8FF2A7A4}" destId="{8B1F329B-3840-4764-9281-75C645CF67EA}" srcOrd="0" destOrd="0" presId="urn:microsoft.com/office/officeart/2005/8/layout/cycle8"/>
    <dgm:cxn modelId="{4F391A37-7D25-4E4B-A127-4B1B5D564D4A}" type="presOf" srcId="{60943381-CE98-4E9E-92B1-F82E8FF2A7A4}" destId="{A8631CA3-90AD-46DA-B2AE-21184A4EBF57}" srcOrd="1" destOrd="0" presId="urn:microsoft.com/office/officeart/2005/8/layout/cycle8"/>
    <dgm:cxn modelId="{D6BDA438-9841-47B6-A307-95A90533A324}" srcId="{CE1EB907-4C3C-48B8-A231-0258348582B6}" destId="{2264DA0A-3210-46C9-995C-EE61DADDC0D9}" srcOrd="0" destOrd="0" parTransId="{3A8ABA94-5191-435D-8C28-5C28D5A0FB56}" sibTransId="{CB8647F0-7CB3-442E-80FA-1693E158A1A3}"/>
    <dgm:cxn modelId="{E9417767-C5D7-429F-8EBB-133C4AA5D259}" type="presOf" srcId="{2264DA0A-3210-46C9-995C-EE61DADDC0D9}" destId="{3AF9AAD6-31BA-415F-90FD-9F8F884310B2}" srcOrd="1" destOrd="0" presId="urn:microsoft.com/office/officeart/2005/8/layout/cycle8"/>
    <dgm:cxn modelId="{10AC2DA5-A2F9-4C79-BABB-90E99E5A160B}" srcId="{CE1EB907-4C3C-48B8-A231-0258348582B6}" destId="{60943381-CE98-4E9E-92B1-F82E8FF2A7A4}" srcOrd="1" destOrd="0" parTransId="{0F784CA7-BF4C-45F7-9902-013FDEAB3C66}" sibTransId="{649B6642-160A-407B-9C3D-E624A1BF5499}"/>
    <dgm:cxn modelId="{6E7434AA-740F-4EA6-BF1A-518ABB418631}" srcId="{CE1EB907-4C3C-48B8-A231-0258348582B6}" destId="{6205F060-876B-41E6-AC76-FC2368533459}" srcOrd="2" destOrd="0" parTransId="{A2EA5973-9CDC-423E-B8AB-ED29668985EE}" sibTransId="{890ED9CB-B4AC-4DFF-9EBA-0844C7C3149E}"/>
    <dgm:cxn modelId="{536CF9B1-8412-41DA-ACD2-EC5274272F8E}" type="presOf" srcId="{6205F060-876B-41E6-AC76-FC2368533459}" destId="{FE9B3D95-7E84-46C9-B39E-D4B04FB49872}" srcOrd="1" destOrd="0" presId="urn:microsoft.com/office/officeart/2005/8/layout/cycle8"/>
    <dgm:cxn modelId="{83A55FEB-05F3-47B5-BCE9-9F5C500C2A08}" type="presOf" srcId="{CE1EB907-4C3C-48B8-A231-0258348582B6}" destId="{0761B503-A35F-4A6B-8C9B-F37E84E2B4B1}" srcOrd="0" destOrd="0" presId="urn:microsoft.com/office/officeart/2005/8/layout/cycle8"/>
    <dgm:cxn modelId="{0DAE8D1D-C875-47EE-8D0B-25C2C45F5CA2}" type="presParOf" srcId="{0761B503-A35F-4A6B-8C9B-F37E84E2B4B1}" destId="{0EB38340-85AF-4831-A98E-0E61B1A4F457}" srcOrd="0" destOrd="0" presId="urn:microsoft.com/office/officeart/2005/8/layout/cycle8"/>
    <dgm:cxn modelId="{FFA3502B-AF11-4DC8-8ECD-7642FE33700E}" type="presParOf" srcId="{0761B503-A35F-4A6B-8C9B-F37E84E2B4B1}" destId="{A5CDBB73-4309-44FF-8C49-809CE2E701C2}" srcOrd="1" destOrd="0" presId="urn:microsoft.com/office/officeart/2005/8/layout/cycle8"/>
    <dgm:cxn modelId="{674CD38E-EFBB-4D81-91BE-0997F96170B1}" type="presParOf" srcId="{0761B503-A35F-4A6B-8C9B-F37E84E2B4B1}" destId="{1FDFC6AB-4F06-47E0-80D6-4A5A584777AE}" srcOrd="2" destOrd="0" presId="urn:microsoft.com/office/officeart/2005/8/layout/cycle8"/>
    <dgm:cxn modelId="{4CA65C94-8CD0-4648-90CA-39576AC0C1B9}" type="presParOf" srcId="{0761B503-A35F-4A6B-8C9B-F37E84E2B4B1}" destId="{3AF9AAD6-31BA-415F-90FD-9F8F884310B2}" srcOrd="3" destOrd="0" presId="urn:microsoft.com/office/officeart/2005/8/layout/cycle8"/>
    <dgm:cxn modelId="{EBD18238-4DDB-4553-9EB7-D1C231519D9C}" type="presParOf" srcId="{0761B503-A35F-4A6B-8C9B-F37E84E2B4B1}" destId="{8B1F329B-3840-4764-9281-75C645CF67EA}" srcOrd="4" destOrd="0" presId="urn:microsoft.com/office/officeart/2005/8/layout/cycle8"/>
    <dgm:cxn modelId="{FC1C9485-BF4E-453E-B851-645A1DC367EC}" type="presParOf" srcId="{0761B503-A35F-4A6B-8C9B-F37E84E2B4B1}" destId="{C731F357-0F95-42A7-8029-0D1ECED107E2}" srcOrd="5" destOrd="0" presId="urn:microsoft.com/office/officeart/2005/8/layout/cycle8"/>
    <dgm:cxn modelId="{FF50C54B-4779-4260-B0B3-281F67F11922}" type="presParOf" srcId="{0761B503-A35F-4A6B-8C9B-F37E84E2B4B1}" destId="{05716ABC-63C3-4504-B0AB-986305FF1654}" srcOrd="6" destOrd="0" presId="urn:microsoft.com/office/officeart/2005/8/layout/cycle8"/>
    <dgm:cxn modelId="{44B2FAE0-A1D9-487A-8EE5-659BED339B64}" type="presParOf" srcId="{0761B503-A35F-4A6B-8C9B-F37E84E2B4B1}" destId="{A8631CA3-90AD-46DA-B2AE-21184A4EBF57}" srcOrd="7" destOrd="0" presId="urn:microsoft.com/office/officeart/2005/8/layout/cycle8"/>
    <dgm:cxn modelId="{E014D333-EC04-4AD0-BF80-C17D3D1FF272}" type="presParOf" srcId="{0761B503-A35F-4A6B-8C9B-F37E84E2B4B1}" destId="{CA4219A6-D4BE-41C1-92F3-6E1A1FEF7CA7}" srcOrd="8" destOrd="0" presId="urn:microsoft.com/office/officeart/2005/8/layout/cycle8"/>
    <dgm:cxn modelId="{CB3AC29E-709D-453B-9912-FAB7CAC26041}" type="presParOf" srcId="{0761B503-A35F-4A6B-8C9B-F37E84E2B4B1}" destId="{2BB46AF1-8DDB-4A4A-BFB3-11F70E7F6C69}" srcOrd="9" destOrd="0" presId="urn:microsoft.com/office/officeart/2005/8/layout/cycle8"/>
    <dgm:cxn modelId="{6E917FDA-85D6-452B-B312-378A6143D79F}" type="presParOf" srcId="{0761B503-A35F-4A6B-8C9B-F37E84E2B4B1}" destId="{A692365D-99B8-497E-8A99-58A37F0292B6}" srcOrd="10" destOrd="0" presId="urn:microsoft.com/office/officeart/2005/8/layout/cycle8"/>
    <dgm:cxn modelId="{4352A89D-7F83-48AC-B7A8-16CA2FD270FB}" type="presParOf" srcId="{0761B503-A35F-4A6B-8C9B-F37E84E2B4B1}" destId="{FE9B3D95-7E84-46C9-B39E-D4B04FB49872}" srcOrd="11" destOrd="0" presId="urn:microsoft.com/office/officeart/2005/8/layout/cycle8"/>
    <dgm:cxn modelId="{7435DFE3-B11D-4741-B23A-0A5251DF2DF7}" type="presParOf" srcId="{0761B503-A35F-4A6B-8C9B-F37E84E2B4B1}" destId="{34D71418-7F07-451C-84B0-893C95E4EBEB}" srcOrd="12" destOrd="0" presId="urn:microsoft.com/office/officeart/2005/8/layout/cycle8"/>
    <dgm:cxn modelId="{7DA848BA-9024-4EF6-93D7-C09A2A530181}" type="presParOf" srcId="{0761B503-A35F-4A6B-8C9B-F37E84E2B4B1}" destId="{ADC5B4BD-6110-43DC-AE79-97F457410083}" srcOrd="13" destOrd="0" presId="urn:microsoft.com/office/officeart/2005/8/layout/cycle8"/>
    <dgm:cxn modelId="{5B66E5DA-8E55-4697-B4AF-86BFFD10F418}" type="presParOf" srcId="{0761B503-A35F-4A6B-8C9B-F37E84E2B4B1}" destId="{64307EB2-0F4A-441A-A39D-17B4193D4E7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1EB907-4C3C-48B8-A231-0258348582B6}" type="doc">
      <dgm:prSet loTypeId="urn:microsoft.com/office/officeart/2005/8/layout/cycle8" loCatId="cycle" qsTypeId="urn:microsoft.com/office/officeart/2005/8/quickstyle/3d4" qsCatId="3D" csTypeId="urn:microsoft.com/office/officeart/2005/8/colors/accent1_2" csCatId="accent1" phldr="1"/>
      <dgm:spPr/>
    </dgm:pt>
    <dgm:pt modelId="{2264DA0A-3210-46C9-995C-EE61DADDC0D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aa-ET" b="1" dirty="0"/>
            <a:t>OQ Test Automation</a:t>
          </a:r>
          <a:endParaRPr lang="en-GB" b="1" dirty="0"/>
        </a:p>
      </dgm:t>
    </dgm:pt>
    <dgm:pt modelId="{3A8ABA94-5191-435D-8C28-5C28D5A0FB56}" type="parTrans" cxnId="{D6BDA438-9841-47B6-A307-95A90533A324}">
      <dgm:prSet/>
      <dgm:spPr/>
      <dgm:t>
        <a:bodyPr/>
        <a:lstStyle/>
        <a:p>
          <a:endParaRPr lang="en-GB"/>
        </a:p>
      </dgm:t>
    </dgm:pt>
    <dgm:pt modelId="{CB8647F0-7CB3-442E-80FA-1693E158A1A3}" type="sibTrans" cxnId="{D6BDA438-9841-47B6-A307-95A90533A324}">
      <dgm:prSet/>
      <dgm:spPr/>
      <dgm:t>
        <a:bodyPr/>
        <a:lstStyle/>
        <a:p>
          <a:endParaRPr lang="en-GB"/>
        </a:p>
      </dgm:t>
    </dgm:pt>
    <dgm:pt modelId="{60943381-CE98-4E9E-92B1-F82E8FF2A7A4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aa-ET" b="1" dirty="0"/>
            <a:t>GxP Compliance</a:t>
          </a:r>
          <a:endParaRPr lang="en-GB" b="1" dirty="0"/>
        </a:p>
      </dgm:t>
    </dgm:pt>
    <dgm:pt modelId="{0F784CA7-BF4C-45F7-9902-013FDEAB3C66}" type="parTrans" cxnId="{10AC2DA5-A2F9-4C79-BABB-90E99E5A160B}">
      <dgm:prSet/>
      <dgm:spPr/>
      <dgm:t>
        <a:bodyPr/>
        <a:lstStyle/>
        <a:p>
          <a:endParaRPr lang="en-GB"/>
        </a:p>
      </dgm:t>
    </dgm:pt>
    <dgm:pt modelId="{649B6642-160A-407B-9C3D-E624A1BF5499}" type="sibTrans" cxnId="{10AC2DA5-A2F9-4C79-BABB-90E99E5A160B}">
      <dgm:prSet/>
      <dgm:spPr/>
      <dgm:t>
        <a:bodyPr/>
        <a:lstStyle/>
        <a:p>
          <a:endParaRPr lang="en-GB"/>
        </a:p>
      </dgm:t>
    </dgm:pt>
    <dgm:pt modelId="{6205F060-876B-41E6-AC76-FC2368533459}">
      <dgm:prSet phldrT="[Text]"/>
      <dgm:spPr>
        <a:solidFill>
          <a:schemeClr val="accent5">
            <a:lumMod val="25000"/>
          </a:schemeClr>
        </a:solidFill>
      </dgm:spPr>
      <dgm:t>
        <a:bodyPr/>
        <a:lstStyle/>
        <a:p>
          <a:r>
            <a:rPr lang="aa-ET" b="1" dirty="0"/>
            <a:t>Behaviour Driven Development</a:t>
          </a:r>
          <a:endParaRPr lang="en-GB" b="1" dirty="0"/>
        </a:p>
      </dgm:t>
    </dgm:pt>
    <dgm:pt modelId="{A2EA5973-9CDC-423E-B8AB-ED29668985EE}" type="parTrans" cxnId="{6E7434AA-740F-4EA6-BF1A-518ABB418631}">
      <dgm:prSet/>
      <dgm:spPr/>
      <dgm:t>
        <a:bodyPr/>
        <a:lstStyle/>
        <a:p>
          <a:endParaRPr lang="en-GB"/>
        </a:p>
      </dgm:t>
    </dgm:pt>
    <dgm:pt modelId="{890ED9CB-B4AC-4DFF-9EBA-0844C7C3149E}" type="sibTrans" cxnId="{6E7434AA-740F-4EA6-BF1A-518ABB418631}">
      <dgm:prSet/>
      <dgm:spPr/>
      <dgm:t>
        <a:bodyPr/>
        <a:lstStyle/>
        <a:p>
          <a:endParaRPr lang="en-GB"/>
        </a:p>
      </dgm:t>
    </dgm:pt>
    <dgm:pt modelId="{0761B503-A35F-4A6B-8C9B-F37E84E2B4B1}" type="pres">
      <dgm:prSet presAssocID="{CE1EB907-4C3C-48B8-A231-0258348582B6}" presName="compositeShape" presStyleCnt="0">
        <dgm:presLayoutVars>
          <dgm:chMax val="7"/>
          <dgm:dir/>
          <dgm:resizeHandles val="exact"/>
        </dgm:presLayoutVars>
      </dgm:prSet>
      <dgm:spPr/>
    </dgm:pt>
    <dgm:pt modelId="{0EB38340-85AF-4831-A98E-0E61B1A4F457}" type="pres">
      <dgm:prSet presAssocID="{CE1EB907-4C3C-48B8-A231-0258348582B6}" presName="wedge1" presStyleLbl="node1" presStyleIdx="0" presStyleCnt="3"/>
      <dgm:spPr/>
    </dgm:pt>
    <dgm:pt modelId="{A5CDBB73-4309-44FF-8C49-809CE2E701C2}" type="pres">
      <dgm:prSet presAssocID="{CE1EB907-4C3C-48B8-A231-0258348582B6}" presName="dummy1a" presStyleCnt="0"/>
      <dgm:spPr/>
    </dgm:pt>
    <dgm:pt modelId="{1FDFC6AB-4F06-47E0-80D6-4A5A584777AE}" type="pres">
      <dgm:prSet presAssocID="{CE1EB907-4C3C-48B8-A231-0258348582B6}" presName="dummy1b" presStyleCnt="0"/>
      <dgm:spPr/>
    </dgm:pt>
    <dgm:pt modelId="{3AF9AAD6-31BA-415F-90FD-9F8F884310B2}" type="pres">
      <dgm:prSet presAssocID="{CE1EB907-4C3C-48B8-A231-0258348582B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1F329B-3840-4764-9281-75C645CF67EA}" type="pres">
      <dgm:prSet presAssocID="{CE1EB907-4C3C-48B8-A231-0258348582B6}" presName="wedge2" presStyleLbl="node1" presStyleIdx="1" presStyleCnt="3"/>
      <dgm:spPr/>
    </dgm:pt>
    <dgm:pt modelId="{C731F357-0F95-42A7-8029-0D1ECED107E2}" type="pres">
      <dgm:prSet presAssocID="{CE1EB907-4C3C-48B8-A231-0258348582B6}" presName="dummy2a" presStyleCnt="0"/>
      <dgm:spPr/>
    </dgm:pt>
    <dgm:pt modelId="{05716ABC-63C3-4504-B0AB-986305FF1654}" type="pres">
      <dgm:prSet presAssocID="{CE1EB907-4C3C-48B8-A231-0258348582B6}" presName="dummy2b" presStyleCnt="0"/>
      <dgm:spPr/>
    </dgm:pt>
    <dgm:pt modelId="{A8631CA3-90AD-46DA-B2AE-21184A4EBF57}" type="pres">
      <dgm:prSet presAssocID="{CE1EB907-4C3C-48B8-A231-0258348582B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A4219A6-D4BE-41C1-92F3-6E1A1FEF7CA7}" type="pres">
      <dgm:prSet presAssocID="{CE1EB907-4C3C-48B8-A231-0258348582B6}" presName="wedge3" presStyleLbl="node1" presStyleIdx="2" presStyleCnt="3"/>
      <dgm:spPr/>
    </dgm:pt>
    <dgm:pt modelId="{2BB46AF1-8DDB-4A4A-BFB3-11F70E7F6C69}" type="pres">
      <dgm:prSet presAssocID="{CE1EB907-4C3C-48B8-A231-0258348582B6}" presName="dummy3a" presStyleCnt="0"/>
      <dgm:spPr/>
    </dgm:pt>
    <dgm:pt modelId="{A692365D-99B8-497E-8A99-58A37F0292B6}" type="pres">
      <dgm:prSet presAssocID="{CE1EB907-4C3C-48B8-A231-0258348582B6}" presName="dummy3b" presStyleCnt="0"/>
      <dgm:spPr/>
    </dgm:pt>
    <dgm:pt modelId="{FE9B3D95-7E84-46C9-B39E-D4B04FB49872}" type="pres">
      <dgm:prSet presAssocID="{CE1EB907-4C3C-48B8-A231-0258348582B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4D71418-7F07-451C-84B0-893C95E4EBEB}" type="pres">
      <dgm:prSet presAssocID="{CB8647F0-7CB3-442E-80FA-1693E158A1A3}" presName="arrowWedge1" presStyleLbl="fgSibTrans2D1" presStyleIdx="0" presStyleCnt="3"/>
      <dgm:spPr>
        <a:solidFill>
          <a:schemeClr val="accent2">
            <a:lumMod val="60000"/>
            <a:lumOff val="40000"/>
          </a:schemeClr>
        </a:solidFill>
      </dgm:spPr>
    </dgm:pt>
    <dgm:pt modelId="{ADC5B4BD-6110-43DC-AE79-97F457410083}" type="pres">
      <dgm:prSet presAssocID="{649B6642-160A-407B-9C3D-E624A1BF5499}" presName="arrowWedge2" presStyleLbl="fgSibTrans2D1" presStyleIdx="1" presStyleCnt="3"/>
      <dgm:spPr>
        <a:solidFill>
          <a:schemeClr val="tx2">
            <a:lumMod val="60000"/>
            <a:lumOff val="40000"/>
          </a:schemeClr>
        </a:solidFill>
      </dgm:spPr>
    </dgm:pt>
    <dgm:pt modelId="{64307EB2-0F4A-441A-A39D-17B4193D4E7D}" type="pres">
      <dgm:prSet presAssocID="{890ED9CB-B4AC-4DFF-9EBA-0844C7C3149E}" presName="arrowWedge3" presStyleLbl="fgSibTrans2D1" presStyleIdx="2" presStyleCnt="3"/>
      <dgm:spPr>
        <a:solidFill>
          <a:schemeClr val="accent5">
            <a:lumMod val="50000"/>
          </a:schemeClr>
        </a:solidFill>
      </dgm:spPr>
    </dgm:pt>
  </dgm:ptLst>
  <dgm:cxnLst>
    <dgm:cxn modelId="{D6BDA438-9841-47B6-A307-95A90533A324}" srcId="{CE1EB907-4C3C-48B8-A231-0258348582B6}" destId="{2264DA0A-3210-46C9-995C-EE61DADDC0D9}" srcOrd="0" destOrd="0" parTransId="{3A8ABA94-5191-435D-8C28-5C28D5A0FB56}" sibTransId="{CB8647F0-7CB3-442E-80FA-1693E158A1A3}"/>
    <dgm:cxn modelId="{A3475346-DF6E-49B6-8F34-8AF9BB68899C}" type="presOf" srcId="{2264DA0A-3210-46C9-995C-EE61DADDC0D9}" destId="{3AF9AAD6-31BA-415F-90FD-9F8F884310B2}" srcOrd="1" destOrd="0" presId="urn:microsoft.com/office/officeart/2005/8/layout/cycle8"/>
    <dgm:cxn modelId="{39280F4F-2AB4-4911-A93F-CFDD6B293CF8}" type="presOf" srcId="{6205F060-876B-41E6-AC76-FC2368533459}" destId="{FE9B3D95-7E84-46C9-B39E-D4B04FB49872}" srcOrd="1" destOrd="0" presId="urn:microsoft.com/office/officeart/2005/8/layout/cycle8"/>
    <dgm:cxn modelId="{6FDF679B-DF81-49F8-8F80-896E2A03E50E}" type="presOf" srcId="{60943381-CE98-4E9E-92B1-F82E8FF2A7A4}" destId="{A8631CA3-90AD-46DA-B2AE-21184A4EBF57}" srcOrd="1" destOrd="0" presId="urn:microsoft.com/office/officeart/2005/8/layout/cycle8"/>
    <dgm:cxn modelId="{10AC2DA5-A2F9-4C79-BABB-90E99E5A160B}" srcId="{CE1EB907-4C3C-48B8-A231-0258348582B6}" destId="{60943381-CE98-4E9E-92B1-F82E8FF2A7A4}" srcOrd="1" destOrd="0" parTransId="{0F784CA7-BF4C-45F7-9902-013FDEAB3C66}" sibTransId="{649B6642-160A-407B-9C3D-E624A1BF5499}"/>
    <dgm:cxn modelId="{6E7434AA-740F-4EA6-BF1A-518ABB418631}" srcId="{CE1EB907-4C3C-48B8-A231-0258348582B6}" destId="{6205F060-876B-41E6-AC76-FC2368533459}" srcOrd="2" destOrd="0" parTransId="{A2EA5973-9CDC-423E-B8AB-ED29668985EE}" sibTransId="{890ED9CB-B4AC-4DFF-9EBA-0844C7C3149E}"/>
    <dgm:cxn modelId="{E739DCC6-5306-4E72-B930-CE552EF7D686}" type="presOf" srcId="{6205F060-876B-41E6-AC76-FC2368533459}" destId="{CA4219A6-D4BE-41C1-92F3-6E1A1FEF7CA7}" srcOrd="0" destOrd="0" presId="urn:microsoft.com/office/officeart/2005/8/layout/cycle8"/>
    <dgm:cxn modelId="{B948EDCE-D209-4084-B9F9-7980E6DE3F9C}" type="presOf" srcId="{CE1EB907-4C3C-48B8-A231-0258348582B6}" destId="{0761B503-A35F-4A6B-8C9B-F37E84E2B4B1}" srcOrd="0" destOrd="0" presId="urn:microsoft.com/office/officeart/2005/8/layout/cycle8"/>
    <dgm:cxn modelId="{E9E48AD5-73F2-4195-AC1C-2067B8F6A21B}" type="presOf" srcId="{60943381-CE98-4E9E-92B1-F82E8FF2A7A4}" destId="{8B1F329B-3840-4764-9281-75C645CF67EA}" srcOrd="0" destOrd="0" presId="urn:microsoft.com/office/officeart/2005/8/layout/cycle8"/>
    <dgm:cxn modelId="{EE159BEA-BAA7-4CAA-8C0B-D9F1BD012741}" type="presOf" srcId="{2264DA0A-3210-46C9-995C-EE61DADDC0D9}" destId="{0EB38340-85AF-4831-A98E-0E61B1A4F457}" srcOrd="0" destOrd="0" presId="urn:microsoft.com/office/officeart/2005/8/layout/cycle8"/>
    <dgm:cxn modelId="{10A3C9A3-F167-41E8-B679-D539C832D6FF}" type="presParOf" srcId="{0761B503-A35F-4A6B-8C9B-F37E84E2B4B1}" destId="{0EB38340-85AF-4831-A98E-0E61B1A4F457}" srcOrd="0" destOrd="0" presId="urn:microsoft.com/office/officeart/2005/8/layout/cycle8"/>
    <dgm:cxn modelId="{0768BF0A-EF97-4D99-B2F4-03075ED2484D}" type="presParOf" srcId="{0761B503-A35F-4A6B-8C9B-F37E84E2B4B1}" destId="{A5CDBB73-4309-44FF-8C49-809CE2E701C2}" srcOrd="1" destOrd="0" presId="urn:microsoft.com/office/officeart/2005/8/layout/cycle8"/>
    <dgm:cxn modelId="{8BF1C049-9379-4E1F-8CBC-7748627B0A0E}" type="presParOf" srcId="{0761B503-A35F-4A6B-8C9B-F37E84E2B4B1}" destId="{1FDFC6AB-4F06-47E0-80D6-4A5A584777AE}" srcOrd="2" destOrd="0" presId="urn:microsoft.com/office/officeart/2005/8/layout/cycle8"/>
    <dgm:cxn modelId="{5BD4BA99-CFEF-49F7-9E0D-AB92F18831E1}" type="presParOf" srcId="{0761B503-A35F-4A6B-8C9B-F37E84E2B4B1}" destId="{3AF9AAD6-31BA-415F-90FD-9F8F884310B2}" srcOrd="3" destOrd="0" presId="urn:microsoft.com/office/officeart/2005/8/layout/cycle8"/>
    <dgm:cxn modelId="{EA9ADAE4-FABC-4EA4-8DDB-79BE694ADAB6}" type="presParOf" srcId="{0761B503-A35F-4A6B-8C9B-F37E84E2B4B1}" destId="{8B1F329B-3840-4764-9281-75C645CF67EA}" srcOrd="4" destOrd="0" presId="urn:microsoft.com/office/officeart/2005/8/layout/cycle8"/>
    <dgm:cxn modelId="{8BA08989-A5C2-4AC6-87BE-8B03D09AF8F6}" type="presParOf" srcId="{0761B503-A35F-4A6B-8C9B-F37E84E2B4B1}" destId="{C731F357-0F95-42A7-8029-0D1ECED107E2}" srcOrd="5" destOrd="0" presId="urn:microsoft.com/office/officeart/2005/8/layout/cycle8"/>
    <dgm:cxn modelId="{41D652C0-E232-41C6-AC21-3F907595AEE7}" type="presParOf" srcId="{0761B503-A35F-4A6B-8C9B-F37E84E2B4B1}" destId="{05716ABC-63C3-4504-B0AB-986305FF1654}" srcOrd="6" destOrd="0" presId="urn:microsoft.com/office/officeart/2005/8/layout/cycle8"/>
    <dgm:cxn modelId="{8A10F234-A096-463C-ABF2-9C1B21A05B09}" type="presParOf" srcId="{0761B503-A35F-4A6B-8C9B-F37E84E2B4B1}" destId="{A8631CA3-90AD-46DA-B2AE-21184A4EBF57}" srcOrd="7" destOrd="0" presId="urn:microsoft.com/office/officeart/2005/8/layout/cycle8"/>
    <dgm:cxn modelId="{459A4247-4235-4D51-82CB-B696AEBFAABB}" type="presParOf" srcId="{0761B503-A35F-4A6B-8C9B-F37E84E2B4B1}" destId="{CA4219A6-D4BE-41C1-92F3-6E1A1FEF7CA7}" srcOrd="8" destOrd="0" presId="urn:microsoft.com/office/officeart/2005/8/layout/cycle8"/>
    <dgm:cxn modelId="{C340E872-E4E1-4244-B84E-F0BCD2BBC109}" type="presParOf" srcId="{0761B503-A35F-4A6B-8C9B-F37E84E2B4B1}" destId="{2BB46AF1-8DDB-4A4A-BFB3-11F70E7F6C69}" srcOrd="9" destOrd="0" presId="urn:microsoft.com/office/officeart/2005/8/layout/cycle8"/>
    <dgm:cxn modelId="{FAE2022E-9E9E-4993-A093-92C712724E7B}" type="presParOf" srcId="{0761B503-A35F-4A6B-8C9B-F37E84E2B4B1}" destId="{A692365D-99B8-497E-8A99-58A37F0292B6}" srcOrd="10" destOrd="0" presId="urn:microsoft.com/office/officeart/2005/8/layout/cycle8"/>
    <dgm:cxn modelId="{B8E172EE-9790-4415-97AC-1FE1460F290E}" type="presParOf" srcId="{0761B503-A35F-4A6B-8C9B-F37E84E2B4B1}" destId="{FE9B3D95-7E84-46C9-B39E-D4B04FB49872}" srcOrd="11" destOrd="0" presId="urn:microsoft.com/office/officeart/2005/8/layout/cycle8"/>
    <dgm:cxn modelId="{E5A2A72A-3639-4B76-8C64-C949315031E8}" type="presParOf" srcId="{0761B503-A35F-4A6B-8C9B-F37E84E2B4B1}" destId="{34D71418-7F07-451C-84B0-893C95E4EBEB}" srcOrd="12" destOrd="0" presId="urn:microsoft.com/office/officeart/2005/8/layout/cycle8"/>
    <dgm:cxn modelId="{B787AC3E-E538-4898-81D3-6C7FDEC21A72}" type="presParOf" srcId="{0761B503-A35F-4A6B-8C9B-F37E84E2B4B1}" destId="{ADC5B4BD-6110-43DC-AE79-97F457410083}" srcOrd="13" destOrd="0" presId="urn:microsoft.com/office/officeart/2005/8/layout/cycle8"/>
    <dgm:cxn modelId="{448F71B9-8F92-4EAA-9DAA-E4487B5F4980}" type="presParOf" srcId="{0761B503-A35F-4A6B-8C9B-F37E84E2B4B1}" destId="{64307EB2-0F4A-441A-A39D-17B4193D4E7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96BA9-C702-4F98-A3F9-7DB028F8EFA2}">
      <dsp:nvSpPr>
        <dsp:cNvPr id="0" name=""/>
        <dsp:cNvSpPr/>
      </dsp:nvSpPr>
      <dsp:spPr>
        <a:xfrm>
          <a:off x="3770" y="2270389"/>
          <a:ext cx="2194718" cy="877887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 dirty="0">
              <a:solidFill>
                <a:schemeClr val="accent2">
                  <a:lumMod val="50000"/>
                </a:schemeClr>
              </a:solidFill>
            </a:rPr>
            <a:t>BDD/GAMP5 Process</a:t>
          </a:r>
          <a:endParaRPr lang="en-GB" sz="1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442714" y="2270389"/>
        <a:ext cx="1316831" cy="877887"/>
      </dsp:txXfrm>
    </dsp:sp>
    <dsp:sp modelId="{33B58067-CD66-40BC-83FB-4964A2C100C7}">
      <dsp:nvSpPr>
        <dsp:cNvPr id="0" name=""/>
        <dsp:cNvSpPr/>
      </dsp:nvSpPr>
      <dsp:spPr>
        <a:xfrm>
          <a:off x="1979017" y="2270389"/>
          <a:ext cx="2194718" cy="877887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 dirty="0">
              <a:solidFill>
                <a:schemeClr val="accent2">
                  <a:lumMod val="50000"/>
                </a:schemeClr>
              </a:solidFill>
            </a:rPr>
            <a:t>Prototype</a:t>
          </a:r>
          <a:endParaRPr lang="en-GB" sz="17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417961" y="2270389"/>
        <a:ext cx="1316831" cy="877887"/>
      </dsp:txXfrm>
    </dsp:sp>
    <dsp:sp modelId="{E4F81DD2-4C66-4D60-A003-6DC738CBBC77}">
      <dsp:nvSpPr>
        <dsp:cNvPr id="0" name=""/>
        <dsp:cNvSpPr/>
      </dsp:nvSpPr>
      <dsp:spPr>
        <a:xfrm>
          <a:off x="3954264" y="2270389"/>
          <a:ext cx="2194718" cy="877887"/>
        </a:xfrm>
        <a:prstGeom prst="chevr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 dirty="0">
              <a:solidFill>
                <a:schemeClr val="accent2">
                  <a:lumMod val="20000"/>
                  <a:lumOff val="80000"/>
                </a:schemeClr>
              </a:solidFill>
            </a:rPr>
            <a:t>Audit</a:t>
          </a:r>
          <a:endParaRPr lang="en-GB" sz="1700" kern="1200" dirty="0">
            <a:solidFill>
              <a:schemeClr val="accent2">
                <a:lumMod val="20000"/>
                <a:lumOff val="80000"/>
              </a:schemeClr>
            </a:solidFill>
          </a:endParaRPr>
        </a:p>
      </dsp:txBody>
      <dsp:txXfrm>
        <a:off x="4393208" y="2270389"/>
        <a:ext cx="1316831" cy="877887"/>
      </dsp:txXfrm>
    </dsp:sp>
    <dsp:sp modelId="{2974A5A1-F9D4-4336-A759-A3F3D0E748EC}">
      <dsp:nvSpPr>
        <dsp:cNvPr id="0" name=""/>
        <dsp:cNvSpPr/>
      </dsp:nvSpPr>
      <dsp:spPr>
        <a:xfrm>
          <a:off x="5929510" y="2270389"/>
          <a:ext cx="2194718" cy="877887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1700" kern="1200" dirty="0">
              <a:solidFill>
                <a:schemeClr val="accent2">
                  <a:lumMod val="20000"/>
                  <a:lumOff val="80000"/>
                </a:schemeClr>
              </a:solidFill>
            </a:rPr>
            <a:t>Final Evaluation</a:t>
          </a:r>
          <a:endParaRPr lang="en-GB" sz="1700" kern="1200" dirty="0">
            <a:solidFill>
              <a:schemeClr val="accent2">
                <a:lumMod val="20000"/>
                <a:lumOff val="80000"/>
              </a:schemeClr>
            </a:solidFill>
          </a:endParaRPr>
        </a:p>
      </dsp:txBody>
      <dsp:txXfrm>
        <a:off x="6368454" y="2270389"/>
        <a:ext cx="1316831" cy="877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F1AA1-FB99-4A4B-93E2-EBAAA8C0DE6C}">
      <dsp:nvSpPr>
        <dsp:cNvPr id="0" name=""/>
        <dsp:cNvSpPr/>
      </dsp:nvSpPr>
      <dsp:spPr>
        <a:xfrm>
          <a:off x="5463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Discovery</a:t>
          </a:r>
          <a:endParaRPr lang="en-GB" sz="3000" kern="1200" dirty="0"/>
        </a:p>
      </dsp:txBody>
      <dsp:txXfrm>
        <a:off x="5463" y="1922565"/>
        <a:ext cx="2484289" cy="864000"/>
      </dsp:txXfrm>
    </dsp:sp>
    <dsp:sp modelId="{1B56D649-096F-4B09-B034-68EAEF443739}">
      <dsp:nvSpPr>
        <dsp:cNvPr id="0" name=""/>
        <dsp:cNvSpPr/>
      </dsp:nvSpPr>
      <dsp:spPr>
        <a:xfrm>
          <a:off x="514294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Rules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Examples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GB" sz="2400" kern="1200" dirty="0"/>
        </a:p>
      </dsp:txBody>
      <dsp:txXfrm>
        <a:off x="564905" y="2837176"/>
        <a:ext cx="2383067" cy="1626778"/>
      </dsp:txXfrm>
    </dsp:sp>
    <dsp:sp modelId="{05BABBFF-BD0A-4DA2-952C-E338063142DA}">
      <dsp:nvSpPr>
        <dsp:cNvPr id="0" name=""/>
        <dsp:cNvSpPr/>
      </dsp:nvSpPr>
      <dsp:spPr>
        <a:xfrm>
          <a:off x="2866362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2866362" y="2169010"/>
        <a:ext cx="612856" cy="371110"/>
      </dsp:txXfrm>
    </dsp:sp>
    <dsp:sp modelId="{A7D1559B-672E-43B8-A149-CBD6771C42F3}">
      <dsp:nvSpPr>
        <dsp:cNvPr id="0" name=""/>
        <dsp:cNvSpPr/>
      </dsp:nvSpPr>
      <dsp:spPr>
        <a:xfrm>
          <a:off x="3996190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Formulation</a:t>
          </a:r>
          <a:endParaRPr lang="en-GB" sz="3000" kern="1200" dirty="0"/>
        </a:p>
      </dsp:txBody>
      <dsp:txXfrm>
        <a:off x="3996190" y="1922565"/>
        <a:ext cx="2484289" cy="864000"/>
      </dsp:txXfrm>
    </dsp:sp>
    <dsp:sp modelId="{0B070885-6D48-487A-A4AA-02EE52F0430F}">
      <dsp:nvSpPr>
        <dsp:cNvPr id="0" name=""/>
        <dsp:cNvSpPr/>
      </dsp:nvSpPr>
      <dsp:spPr>
        <a:xfrm>
          <a:off x="4505020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b="1" kern="1200" dirty="0"/>
            <a:t>Feature Files</a:t>
          </a:r>
          <a:endParaRPr lang="en-GB" sz="2400" b="1" kern="1200" dirty="0"/>
        </a:p>
      </dsp:txBody>
      <dsp:txXfrm>
        <a:off x="4555631" y="2837176"/>
        <a:ext cx="2383067" cy="1626778"/>
      </dsp:txXfrm>
    </dsp:sp>
    <dsp:sp modelId="{8FC40EEA-272F-426C-808C-5A5839542D05}">
      <dsp:nvSpPr>
        <dsp:cNvPr id="0" name=""/>
        <dsp:cNvSpPr/>
      </dsp:nvSpPr>
      <dsp:spPr>
        <a:xfrm>
          <a:off x="6857088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6857088" y="2169010"/>
        <a:ext cx="612856" cy="371110"/>
      </dsp:txXfrm>
    </dsp:sp>
    <dsp:sp modelId="{2307EA6D-E73C-4D47-820A-2C7F074AF936}">
      <dsp:nvSpPr>
        <dsp:cNvPr id="0" name=""/>
        <dsp:cNvSpPr/>
      </dsp:nvSpPr>
      <dsp:spPr>
        <a:xfrm>
          <a:off x="7986916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Automation</a:t>
          </a:r>
          <a:endParaRPr lang="en-GB" sz="3000" kern="1200" dirty="0"/>
        </a:p>
      </dsp:txBody>
      <dsp:txXfrm>
        <a:off x="7986916" y="1922565"/>
        <a:ext cx="2484289" cy="864000"/>
      </dsp:txXfrm>
    </dsp:sp>
    <dsp:sp modelId="{C720969E-FD15-4FE2-94CF-A827B5B055C7}">
      <dsp:nvSpPr>
        <dsp:cNvPr id="0" name=""/>
        <dsp:cNvSpPr/>
      </dsp:nvSpPr>
      <dsp:spPr>
        <a:xfrm>
          <a:off x="8495746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Cucumber Test Report</a:t>
          </a:r>
          <a:endParaRPr lang="en-GB" sz="2400" kern="1200" dirty="0"/>
        </a:p>
      </dsp:txBody>
      <dsp:txXfrm>
        <a:off x="8546357" y="2837176"/>
        <a:ext cx="2383067" cy="1626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F1AA1-FB99-4A4B-93E2-EBAAA8C0DE6C}">
      <dsp:nvSpPr>
        <dsp:cNvPr id="0" name=""/>
        <dsp:cNvSpPr/>
      </dsp:nvSpPr>
      <dsp:spPr>
        <a:xfrm>
          <a:off x="5463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Discovery</a:t>
          </a:r>
          <a:endParaRPr lang="en-GB" sz="3000" kern="1200" dirty="0"/>
        </a:p>
      </dsp:txBody>
      <dsp:txXfrm>
        <a:off x="5463" y="1922565"/>
        <a:ext cx="2484289" cy="864000"/>
      </dsp:txXfrm>
    </dsp:sp>
    <dsp:sp modelId="{1B56D649-096F-4B09-B034-68EAEF443739}">
      <dsp:nvSpPr>
        <dsp:cNvPr id="0" name=""/>
        <dsp:cNvSpPr/>
      </dsp:nvSpPr>
      <dsp:spPr>
        <a:xfrm>
          <a:off x="514294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Rules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Examples</a:t>
          </a:r>
          <a:endParaRPr lang="en-GB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GB" sz="2400" kern="1200" dirty="0"/>
        </a:p>
      </dsp:txBody>
      <dsp:txXfrm>
        <a:off x="564905" y="2837176"/>
        <a:ext cx="2383067" cy="1626778"/>
      </dsp:txXfrm>
    </dsp:sp>
    <dsp:sp modelId="{05BABBFF-BD0A-4DA2-952C-E338063142DA}">
      <dsp:nvSpPr>
        <dsp:cNvPr id="0" name=""/>
        <dsp:cNvSpPr/>
      </dsp:nvSpPr>
      <dsp:spPr>
        <a:xfrm>
          <a:off x="2866362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2866362" y="2169010"/>
        <a:ext cx="612856" cy="371110"/>
      </dsp:txXfrm>
    </dsp:sp>
    <dsp:sp modelId="{A7D1559B-672E-43B8-A149-CBD6771C42F3}">
      <dsp:nvSpPr>
        <dsp:cNvPr id="0" name=""/>
        <dsp:cNvSpPr/>
      </dsp:nvSpPr>
      <dsp:spPr>
        <a:xfrm>
          <a:off x="3996190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Formulation</a:t>
          </a:r>
          <a:endParaRPr lang="en-GB" sz="3000" kern="1200" dirty="0"/>
        </a:p>
      </dsp:txBody>
      <dsp:txXfrm>
        <a:off x="3996190" y="1922565"/>
        <a:ext cx="2484289" cy="864000"/>
      </dsp:txXfrm>
    </dsp:sp>
    <dsp:sp modelId="{0B070885-6D48-487A-A4AA-02EE52F0430F}">
      <dsp:nvSpPr>
        <dsp:cNvPr id="0" name=""/>
        <dsp:cNvSpPr/>
      </dsp:nvSpPr>
      <dsp:spPr>
        <a:xfrm>
          <a:off x="4505020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b="1" kern="1200" dirty="0"/>
            <a:t>Feature Files</a:t>
          </a:r>
          <a:endParaRPr lang="en-GB" sz="2400" b="1" kern="1200" dirty="0"/>
        </a:p>
      </dsp:txBody>
      <dsp:txXfrm>
        <a:off x="4555631" y="2837176"/>
        <a:ext cx="2383067" cy="1626778"/>
      </dsp:txXfrm>
    </dsp:sp>
    <dsp:sp modelId="{8FC40EEA-272F-426C-808C-5A5839542D05}">
      <dsp:nvSpPr>
        <dsp:cNvPr id="0" name=""/>
        <dsp:cNvSpPr/>
      </dsp:nvSpPr>
      <dsp:spPr>
        <a:xfrm>
          <a:off x="6857088" y="2045307"/>
          <a:ext cx="798411" cy="618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6857088" y="2169010"/>
        <a:ext cx="612856" cy="371110"/>
      </dsp:txXfrm>
    </dsp:sp>
    <dsp:sp modelId="{2307EA6D-E73C-4D47-820A-2C7F074AF936}">
      <dsp:nvSpPr>
        <dsp:cNvPr id="0" name=""/>
        <dsp:cNvSpPr/>
      </dsp:nvSpPr>
      <dsp:spPr>
        <a:xfrm>
          <a:off x="7986916" y="1922565"/>
          <a:ext cx="2484289" cy="129600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000" kern="1200" dirty="0"/>
            <a:t>Automation</a:t>
          </a:r>
          <a:endParaRPr lang="en-GB" sz="3000" kern="1200" dirty="0"/>
        </a:p>
      </dsp:txBody>
      <dsp:txXfrm>
        <a:off x="7986916" y="1922565"/>
        <a:ext cx="2484289" cy="864000"/>
      </dsp:txXfrm>
    </dsp:sp>
    <dsp:sp modelId="{C720969E-FD15-4FE2-94CF-A827B5B055C7}">
      <dsp:nvSpPr>
        <dsp:cNvPr id="0" name=""/>
        <dsp:cNvSpPr/>
      </dsp:nvSpPr>
      <dsp:spPr>
        <a:xfrm>
          <a:off x="8495746" y="2786565"/>
          <a:ext cx="2484289" cy="172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lumMod val="2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H" sz="2400" kern="1200" dirty="0"/>
            <a:t>Cucumber Test Report</a:t>
          </a:r>
          <a:endParaRPr lang="en-GB" sz="2400" kern="1200" dirty="0"/>
        </a:p>
      </dsp:txBody>
      <dsp:txXfrm>
        <a:off x="8546357" y="2837176"/>
        <a:ext cx="2383067" cy="1626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38340-85AF-4831-A98E-0E61B1A4F457}">
      <dsp:nvSpPr>
        <dsp:cNvPr id="0" name=""/>
        <dsp:cNvSpPr/>
      </dsp:nvSpPr>
      <dsp:spPr>
        <a:xfrm>
          <a:off x="885384" y="165706"/>
          <a:ext cx="2141438" cy="2141438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OQ Test Automation</a:t>
          </a:r>
          <a:endParaRPr lang="en-GB" sz="800" b="1" kern="1200" dirty="0"/>
        </a:p>
      </dsp:txBody>
      <dsp:txXfrm>
        <a:off x="2013973" y="619487"/>
        <a:ext cx="764799" cy="637333"/>
      </dsp:txXfrm>
    </dsp:sp>
    <dsp:sp modelId="{8B1F329B-3840-4764-9281-75C645CF67EA}">
      <dsp:nvSpPr>
        <dsp:cNvPr id="0" name=""/>
        <dsp:cNvSpPr/>
      </dsp:nvSpPr>
      <dsp:spPr>
        <a:xfrm>
          <a:off x="841280" y="242186"/>
          <a:ext cx="2141438" cy="2141438"/>
        </a:xfrm>
        <a:prstGeom prst="pie">
          <a:avLst>
            <a:gd name="adj1" fmla="val 1800000"/>
            <a:gd name="adj2" fmla="val 9000000"/>
          </a:avLst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GxP Compliance</a:t>
          </a:r>
          <a:endParaRPr lang="en-GB" sz="800" b="1" kern="1200" dirty="0"/>
        </a:p>
      </dsp:txBody>
      <dsp:txXfrm>
        <a:off x="1351146" y="1631572"/>
        <a:ext cx="1147199" cy="560853"/>
      </dsp:txXfrm>
    </dsp:sp>
    <dsp:sp modelId="{CA4219A6-D4BE-41C1-92F3-6E1A1FEF7CA7}">
      <dsp:nvSpPr>
        <dsp:cNvPr id="0" name=""/>
        <dsp:cNvSpPr/>
      </dsp:nvSpPr>
      <dsp:spPr>
        <a:xfrm>
          <a:off x="797177" y="165706"/>
          <a:ext cx="2141438" cy="2141438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lumMod val="2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800" b="1" kern="1200" dirty="0"/>
            <a:t>Behaviour Driven Development</a:t>
          </a:r>
          <a:endParaRPr lang="en-GB" sz="800" b="1" kern="1200" dirty="0"/>
        </a:p>
      </dsp:txBody>
      <dsp:txXfrm>
        <a:off x="1045227" y="619487"/>
        <a:ext cx="764799" cy="637333"/>
      </dsp:txXfrm>
    </dsp:sp>
    <dsp:sp modelId="{34D71418-7F07-451C-84B0-893C95E4EBEB}">
      <dsp:nvSpPr>
        <dsp:cNvPr id="0" name=""/>
        <dsp:cNvSpPr/>
      </dsp:nvSpPr>
      <dsp:spPr>
        <a:xfrm>
          <a:off x="752995" y="33141"/>
          <a:ext cx="2406569" cy="240656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5B4BD-6110-43DC-AE79-97F457410083}">
      <dsp:nvSpPr>
        <dsp:cNvPr id="0" name=""/>
        <dsp:cNvSpPr/>
      </dsp:nvSpPr>
      <dsp:spPr>
        <a:xfrm>
          <a:off x="708715" y="109485"/>
          <a:ext cx="2406569" cy="240656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07EB2-0F4A-441A-A39D-17B4193D4E7D}">
      <dsp:nvSpPr>
        <dsp:cNvPr id="0" name=""/>
        <dsp:cNvSpPr/>
      </dsp:nvSpPr>
      <dsp:spPr>
        <a:xfrm>
          <a:off x="664435" y="33141"/>
          <a:ext cx="2406569" cy="240656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38340-85AF-4831-A98E-0E61B1A4F457}">
      <dsp:nvSpPr>
        <dsp:cNvPr id="0" name=""/>
        <dsp:cNvSpPr/>
      </dsp:nvSpPr>
      <dsp:spPr>
        <a:xfrm>
          <a:off x="1245538" y="233112"/>
          <a:ext cx="3012532" cy="3012532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OQ Test Automation</a:t>
          </a:r>
          <a:endParaRPr lang="en-GB" sz="1200" b="1" kern="1200" dirty="0"/>
        </a:p>
      </dsp:txBody>
      <dsp:txXfrm>
        <a:off x="2833214" y="871482"/>
        <a:ext cx="1075904" cy="896587"/>
      </dsp:txXfrm>
    </dsp:sp>
    <dsp:sp modelId="{8B1F329B-3840-4764-9281-75C645CF67EA}">
      <dsp:nvSpPr>
        <dsp:cNvPr id="0" name=""/>
        <dsp:cNvSpPr/>
      </dsp:nvSpPr>
      <dsp:spPr>
        <a:xfrm>
          <a:off x="1183494" y="340703"/>
          <a:ext cx="3012532" cy="3012532"/>
        </a:xfrm>
        <a:prstGeom prst="pie">
          <a:avLst>
            <a:gd name="adj1" fmla="val 1800000"/>
            <a:gd name="adj2" fmla="val 9000000"/>
          </a:avLst>
        </a:prstGeom>
        <a:solidFill>
          <a:schemeClr val="tx2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GxP Compliance</a:t>
          </a:r>
          <a:endParaRPr lang="en-GB" sz="1200" b="1" kern="1200" dirty="0"/>
        </a:p>
      </dsp:txBody>
      <dsp:txXfrm>
        <a:off x="1900764" y="2295262"/>
        <a:ext cx="1613856" cy="788996"/>
      </dsp:txXfrm>
    </dsp:sp>
    <dsp:sp modelId="{CA4219A6-D4BE-41C1-92F3-6E1A1FEF7CA7}">
      <dsp:nvSpPr>
        <dsp:cNvPr id="0" name=""/>
        <dsp:cNvSpPr/>
      </dsp:nvSpPr>
      <dsp:spPr>
        <a:xfrm>
          <a:off x="1121451" y="233112"/>
          <a:ext cx="3012532" cy="3012532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lumMod val="2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a-ET" sz="1200" b="1" kern="1200" dirty="0"/>
            <a:t>Behaviour Driven Development</a:t>
          </a:r>
          <a:endParaRPr lang="en-GB" sz="1200" b="1" kern="1200" dirty="0"/>
        </a:p>
      </dsp:txBody>
      <dsp:txXfrm>
        <a:off x="1470402" y="871482"/>
        <a:ext cx="1075904" cy="896587"/>
      </dsp:txXfrm>
    </dsp:sp>
    <dsp:sp modelId="{34D71418-7F07-451C-84B0-893C95E4EBEB}">
      <dsp:nvSpPr>
        <dsp:cNvPr id="0" name=""/>
        <dsp:cNvSpPr/>
      </dsp:nvSpPr>
      <dsp:spPr>
        <a:xfrm>
          <a:off x="1059297" y="46622"/>
          <a:ext cx="3385512" cy="3385512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5B4BD-6110-43DC-AE79-97F457410083}">
      <dsp:nvSpPr>
        <dsp:cNvPr id="0" name=""/>
        <dsp:cNvSpPr/>
      </dsp:nvSpPr>
      <dsp:spPr>
        <a:xfrm>
          <a:off x="997004" y="154022"/>
          <a:ext cx="3385512" cy="3385512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07EB2-0F4A-441A-A39D-17B4193D4E7D}">
      <dsp:nvSpPr>
        <dsp:cNvPr id="0" name=""/>
        <dsp:cNvSpPr/>
      </dsp:nvSpPr>
      <dsp:spPr>
        <a:xfrm>
          <a:off x="934712" y="46622"/>
          <a:ext cx="3385512" cy="3385512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28.07.2020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7342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84976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84976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315356"/>
            <a:ext cx="5560412" cy="421708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28.07.2020</a:t>
            </a:fld>
            <a:endParaRPr lang="de-CH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134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8616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943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z</a:t>
            </a:r>
            <a:r>
              <a:rPr lang="en-CH" dirty="0"/>
              <a:t>u</a:t>
            </a:r>
            <a:r>
              <a:rPr lang="en-GB" dirty="0"/>
              <a:t>g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f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 err="1"/>
              <a:t>ild</a:t>
            </a:r>
            <a:r>
              <a:rPr lang="en-CH" dirty="0"/>
              <a:t> </a:t>
            </a:r>
            <a:r>
              <a:rPr lang="en-GB" dirty="0" err="1"/>
              <a:t>i</a:t>
            </a:r>
            <a:r>
              <a:rPr lang="en-CH" dirty="0"/>
              <a:t>n </a:t>
            </a:r>
            <a:r>
              <a:rPr lang="en-GB" dirty="0"/>
              <a:t>s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d</a:t>
            </a:r>
            <a:r>
              <a:rPr lang="en-GB" dirty="0"/>
              <a:t>e</a:t>
            </a:r>
            <a:r>
              <a:rPr lang="en-CH" dirty="0"/>
              <a:t> 7 </a:t>
            </a:r>
            <a:r>
              <a:rPr lang="en-GB" dirty="0"/>
              <a:t>m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/>
              <a:t>c</a:t>
            </a:r>
            <a:r>
              <a:rPr lang="en-CH" dirty="0"/>
              <a:t>h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k</a:t>
            </a:r>
            <a:r>
              <a:rPr lang="en-GB" dirty="0"/>
              <a:t>t</a:t>
            </a:r>
            <a:r>
              <a:rPr lang="en-CH" dirty="0"/>
              <a:t>u</a:t>
            </a:r>
            <a:r>
              <a:rPr lang="en-GB" dirty="0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6548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5522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5147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9964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8227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8717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34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653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3823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65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2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113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5919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3879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2800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900113"/>
            <a:ext cx="5561012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645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88DEFF6-9970-4A1C-AB1C-50198EC0C8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314" y="2561850"/>
            <a:ext cx="2220412" cy="14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5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3524"/>
            <a:ext cx="5583684" cy="48334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3524"/>
            <a:ext cx="5595528" cy="4533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048328" y="6281580"/>
            <a:ext cx="196121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Lab &amp; Research IT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C3681DC-8F6F-44D1-8FEE-4C256A2ABAB7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accent1"/>
          </a:solidFill>
        </p:grpSpPr>
        <p:sp>
          <p:nvSpPr>
            <p:cNvPr id="24" name="Freeform 122">
              <a:extLst>
                <a:ext uri="{FF2B5EF4-FFF2-40B4-BE49-F238E27FC236}">
                  <a16:creationId xmlns:a16="http://schemas.microsoft.com/office/drawing/2014/main" id="{B0E83972-E2D3-472D-8BC9-0E7454496E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23">
              <a:extLst>
                <a:ext uri="{FF2B5EF4-FFF2-40B4-BE49-F238E27FC236}">
                  <a16:creationId xmlns:a16="http://schemas.microsoft.com/office/drawing/2014/main" id="{D7C4FB9A-8420-4608-8B54-D3543422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24">
              <a:extLst>
                <a:ext uri="{FF2B5EF4-FFF2-40B4-BE49-F238E27FC236}">
                  <a16:creationId xmlns:a16="http://schemas.microsoft.com/office/drawing/2014/main" id="{085A0E90-1556-49BA-9AF2-2E58031E4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25">
              <a:extLst>
                <a:ext uri="{FF2B5EF4-FFF2-40B4-BE49-F238E27FC236}">
                  <a16:creationId xmlns:a16="http://schemas.microsoft.com/office/drawing/2014/main" id="{8B11F85F-E8EF-42E1-A23E-518916787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126">
              <a:extLst>
                <a:ext uri="{FF2B5EF4-FFF2-40B4-BE49-F238E27FC236}">
                  <a16:creationId xmlns:a16="http://schemas.microsoft.com/office/drawing/2014/main" id="{899FB0E4-A2F2-4A2A-81DC-EC44DE207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127">
              <a:extLst>
                <a:ext uri="{FF2B5EF4-FFF2-40B4-BE49-F238E27FC236}">
                  <a16:creationId xmlns:a16="http://schemas.microsoft.com/office/drawing/2014/main" id="{FFEA0619-C31D-458E-9CA2-A2C269B7E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128">
              <a:extLst>
                <a:ext uri="{FF2B5EF4-FFF2-40B4-BE49-F238E27FC236}">
                  <a16:creationId xmlns:a16="http://schemas.microsoft.com/office/drawing/2014/main" id="{55E4DBE4-12C5-4828-9690-188F8C98FA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129">
              <a:extLst>
                <a:ext uri="{FF2B5EF4-FFF2-40B4-BE49-F238E27FC236}">
                  <a16:creationId xmlns:a16="http://schemas.microsoft.com/office/drawing/2014/main" id="{AE6C200D-63B2-4FC5-BFDE-00B63D738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661078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platzhalter 6">
            <a:extLst>
              <a:ext uri="{FF2B5EF4-FFF2-40B4-BE49-F238E27FC236}">
                <a16:creationId xmlns:a16="http://schemas.microsoft.com/office/drawing/2014/main" id="{7E1581BE-0C88-41F0-ADAB-88B6028DF0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Clinical Development Informatics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239321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2893773-5FB6-4DF8-898C-04E2EBEA481D}"/>
              </a:ext>
            </a:extLst>
          </p:cNvPr>
          <p:cNvSpPr txBox="1"/>
          <p:nvPr userDrawn="1"/>
        </p:nvSpPr>
        <p:spPr>
          <a:xfrm>
            <a:off x="8616280" y="6050747"/>
            <a:ext cx="2393267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Clinical Development Informatics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9A19F6BB-E9B4-4FB0-9776-D678EFB21046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bg1"/>
          </a:solidFill>
        </p:grpSpPr>
        <p:sp>
          <p:nvSpPr>
            <p:cNvPr id="23" name="Freeform 138">
              <a:extLst>
                <a:ext uri="{FF2B5EF4-FFF2-40B4-BE49-F238E27FC236}">
                  <a16:creationId xmlns:a16="http://schemas.microsoft.com/office/drawing/2014/main" id="{4220B41A-B321-47E1-8575-6407FB005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139">
              <a:extLst>
                <a:ext uri="{FF2B5EF4-FFF2-40B4-BE49-F238E27FC236}">
                  <a16:creationId xmlns:a16="http://schemas.microsoft.com/office/drawing/2014/main" id="{A7950061-486C-4BAA-8CC3-32DC46FC6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5" name="Freeform 140">
              <a:extLst>
                <a:ext uri="{FF2B5EF4-FFF2-40B4-BE49-F238E27FC236}">
                  <a16:creationId xmlns:a16="http://schemas.microsoft.com/office/drawing/2014/main" id="{431BEBEF-147A-4461-9640-3F5D614D7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41">
              <a:extLst>
                <a:ext uri="{FF2B5EF4-FFF2-40B4-BE49-F238E27FC236}">
                  <a16:creationId xmlns:a16="http://schemas.microsoft.com/office/drawing/2014/main" id="{E6A5DC4A-4DC2-440F-BE52-01A55FA37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42">
              <a:extLst>
                <a:ext uri="{FF2B5EF4-FFF2-40B4-BE49-F238E27FC236}">
                  <a16:creationId xmlns:a16="http://schemas.microsoft.com/office/drawing/2014/main" id="{83BF0FAB-D759-4B7A-829D-92C56797A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43">
              <a:extLst>
                <a:ext uri="{FF2B5EF4-FFF2-40B4-BE49-F238E27FC236}">
                  <a16:creationId xmlns:a16="http://schemas.microsoft.com/office/drawing/2014/main" id="{B097894B-24DB-4BD1-882F-02057F9FD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9896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327271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4B6898-FDC1-4BBC-9437-6FCA32EA54D4}"/>
              </a:ext>
            </a:extLst>
          </p:cNvPr>
          <p:cNvSpPr txBox="1"/>
          <p:nvPr userDrawn="1"/>
        </p:nvSpPr>
        <p:spPr>
          <a:xfrm>
            <a:off x="8688288" y="6281580"/>
            <a:ext cx="232125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Clinical Development IT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7498DCAF-C342-40A0-BA5C-06A40D67655C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accent1"/>
          </a:solidFill>
        </p:grpSpPr>
        <p:sp>
          <p:nvSpPr>
            <p:cNvPr id="23" name="Freeform 138">
              <a:extLst>
                <a:ext uri="{FF2B5EF4-FFF2-40B4-BE49-F238E27FC236}">
                  <a16:creationId xmlns:a16="http://schemas.microsoft.com/office/drawing/2014/main" id="{DB67740B-F75A-4AB7-A3E4-802C095FD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139">
              <a:extLst>
                <a:ext uri="{FF2B5EF4-FFF2-40B4-BE49-F238E27FC236}">
                  <a16:creationId xmlns:a16="http://schemas.microsoft.com/office/drawing/2014/main" id="{B13F35AF-7C2F-46D8-B8EB-0784B7CD0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140">
              <a:extLst>
                <a:ext uri="{FF2B5EF4-FFF2-40B4-BE49-F238E27FC236}">
                  <a16:creationId xmlns:a16="http://schemas.microsoft.com/office/drawing/2014/main" id="{4CD781F1-91FB-449B-A6A3-2C0138B61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141">
              <a:extLst>
                <a:ext uri="{FF2B5EF4-FFF2-40B4-BE49-F238E27FC236}">
                  <a16:creationId xmlns:a16="http://schemas.microsoft.com/office/drawing/2014/main" id="{4DAC33BC-3F46-4703-8962-E7291D984C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142">
              <a:extLst>
                <a:ext uri="{FF2B5EF4-FFF2-40B4-BE49-F238E27FC236}">
                  <a16:creationId xmlns:a16="http://schemas.microsoft.com/office/drawing/2014/main" id="{D5B6366E-3185-4988-B48A-38AC2AF28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143">
              <a:extLst>
                <a:ext uri="{FF2B5EF4-FFF2-40B4-BE49-F238E27FC236}">
                  <a16:creationId xmlns:a16="http://schemas.microsoft.com/office/drawing/2014/main" id="{B7905EF4-769A-4BAC-B4DC-976BB12A3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0433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327271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8616280" y="6281580"/>
            <a:ext cx="2393267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Clinical Development IT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230B600-91D7-41C2-8D16-7ACDF4D9276D}"/>
              </a:ext>
            </a:extLst>
          </p:cNvPr>
          <p:cNvGrpSpPr/>
          <p:nvPr userDrawn="1"/>
        </p:nvGrpSpPr>
        <p:grpSpPr>
          <a:xfrm>
            <a:off x="11283061" y="5934776"/>
            <a:ext cx="540638" cy="540637"/>
            <a:chOff x="1954214" y="346075"/>
            <a:chExt cx="693738" cy="693738"/>
          </a:xfrm>
          <a:solidFill>
            <a:schemeClr val="accent1"/>
          </a:solidFill>
        </p:grpSpPr>
        <p:sp>
          <p:nvSpPr>
            <p:cNvPr id="19" name="Freeform 138">
              <a:extLst>
                <a:ext uri="{FF2B5EF4-FFF2-40B4-BE49-F238E27FC236}">
                  <a16:creationId xmlns:a16="http://schemas.microsoft.com/office/drawing/2014/main" id="{BC2C6CB5-5920-40C3-AF71-344C7A7FB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539" y="390525"/>
              <a:ext cx="20638" cy="20638"/>
            </a:xfrm>
            <a:custGeom>
              <a:avLst/>
              <a:gdLst>
                <a:gd name="T0" fmla="*/ 14 w 27"/>
                <a:gd name="T1" fmla="*/ 0 h 26"/>
                <a:gd name="T2" fmla="*/ 14 w 27"/>
                <a:gd name="T3" fmla="*/ 0 h 26"/>
                <a:gd name="T4" fmla="*/ 14 w 27"/>
                <a:gd name="T5" fmla="*/ 0 h 26"/>
                <a:gd name="T6" fmla="*/ 0 w 27"/>
                <a:gd name="T7" fmla="*/ 13 h 26"/>
                <a:gd name="T8" fmla="*/ 14 w 27"/>
                <a:gd name="T9" fmla="*/ 26 h 26"/>
                <a:gd name="T10" fmla="*/ 27 w 27"/>
                <a:gd name="T11" fmla="*/ 13 h 26"/>
                <a:gd name="T12" fmla="*/ 14 w 27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39">
              <a:extLst>
                <a:ext uri="{FF2B5EF4-FFF2-40B4-BE49-F238E27FC236}">
                  <a16:creationId xmlns:a16="http://schemas.microsoft.com/office/drawing/2014/main" id="{F1231D83-D0BC-4B38-8EF4-ACE7951FA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9" y="976313"/>
              <a:ext cx="65088" cy="20638"/>
            </a:xfrm>
            <a:custGeom>
              <a:avLst/>
              <a:gdLst>
                <a:gd name="T0" fmla="*/ 66 w 80"/>
                <a:gd name="T1" fmla="*/ 0 h 26"/>
                <a:gd name="T2" fmla="*/ 66 w 80"/>
                <a:gd name="T3" fmla="*/ 0 h 26"/>
                <a:gd name="T4" fmla="*/ 13 w 80"/>
                <a:gd name="T5" fmla="*/ 0 h 26"/>
                <a:gd name="T6" fmla="*/ 0 w 80"/>
                <a:gd name="T7" fmla="*/ 13 h 26"/>
                <a:gd name="T8" fmla="*/ 13 w 80"/>
                <a:gd name="T9" fmla="*/ 26 h 26"/>
                <a:gd name="T10" fmla="*/ 66 w 80"/>
                <a:gd name="T11" fmla="*/ 26 h 26"/>
                <a:gd name="T12" fmla="*/ 80 w 80"/>
                <a:gd name="T13" fmla="*/ 13 h 26"/>
                <a:gd name="T14" fmla="*/ 66 w 80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26">
                  <a:moveTo>
                    <a:pt x="66" y="0"/>
                  </a:moveTo>
                  <a:lnTo>
                    <a:pt x="6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66" y="26"/>
                  </a:lnTo>
                  <a:cubicBezTo>
                    <a:pt x="74" y="26"/>
                    <a:pt x="80" y="20"/>
                    <a:pt x="80" y="13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1" name="Freeform 140">
              <a:extLst>
                <a:ext uri="{FF2B5EF4-FFF2-40B4-BE49-F238E27FC236}">
                  <a16:creationId xmlns:a16="http://schemas.microsoft.com/office/drawing/2014/main" id="{30C622CF-8D3D-48BE-A924-8B316E491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564" y="390525"/>
              <a:ext cx="42863" cy="20638"/>
            </a:xfrm>
            <a:custGeom>
              <a:avLst/>
              <a:gdLst>
                <a:gd name="T0" fmla="*/ 40 w 53"/>
                <a:gd name="T1" fmla="*/ 0 h 26"/>
                <a:gd name="T2" fmla="*/ 40 w 53"/>
                <a:gd name="T3" fmla="*/ 0 h 26"/>
                <a:gd name="T4" fmla="*/ 13 w 53"/>
                <a:gd name="T5" fmla="*/ 0 h 26"/>
                <a:gd name="T6" fmla="*/ 0 w 53"/>
                <a:gd name="T7" fmla="*/ 13 h 26"/>
                <a:gd name="T8" fmla="*/ 13 w 53"/>
                <a:gd name="T9" fmla="*/ 26 h 26"/>
                <a:gd name="T10" fmla="*/ 40 w 53"/>
                <a:gd name="T11" fmla="*/ 26 h 26"/>
                <a:gd name="T12" fmla="*/ 53 w 53"/>
                <a:gd name="T13" fmla="*/ 13 h 26"/>
                <a:gd name="T14" fmla="*/ 40 w 53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6">
                  <a:moveTo>
                    <a:pt x="40" y="0"/>
                  </a:moveTo>
                  <a:lnTo>
                    <a:pt x="40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lnTo>
                    <a:pt x="40" y="26"/>
                  </a:lnTo>
                  <a:cubicBezTo>
                    <a:pt x="47" y="26"/>
                    <a:pt x="53" y="20"/>
                    <a:pt x="53" y="13"/>
                  </a:cubicBezTo>
                  <a:cubicBezTo>
                    <a:pt x="53" y="6"/>
                    <a:pt x="47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2" name="Freeform 141">
              <a:extLst>
                <a:ext uri="{FF2B5EF4-FFF2-40B4-BE49-F238E27FC236}">
                  <a16:creationId xmlns:a16="http://schemas.microsoft.com/office/drawing/2014/main" id="{FA359187-50A1-4F0B-8386-94ED5A250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46075"/>
              <a:ext cx="693738" cy="693738"/>
            </a:xfrm>
            <a:custGeom>
              <a:avLst/>
              <a:gdLst>
                <a:gd name="T0" fmla="*/ 293 w 853"/>
                <a:gd name="T1" fmla="*/ 480 h 854"/>
                <a:gd name="T2" fmla="*/ 293 w 853"/>
                <a:gd name="T3" fmla="*/ 560 h 854"/>
                <a:gd name="T4" fmla="*/ 293 w 853"/>
                <a:gd name="T5" fmla="*/ 480 h 854"/>
                <a:gd name="T6" fmla="*/ 386 w 853"/>
                <a:gd name="T7" fmla="*/ 827 h 854"/>
                <a:gd name="T8" fmla="*/ 26 w 853"/>
                <a:gd name="T9" fmla="*/ 760 h 854"/>
                <a:gd name="T10" fmla="*/ 400 w 853"/>
                <a:gd name="T11" fmla="*/ 120 h 854"/>
                <a:gd name="T12" fmla="*/ 400 w 853"/>
                <a:gd name="T13" fmla="*/ 94 h 854"/>
                <a:gd name="T14" fmla="*/ 26 w 853"/>
                <a:gd name="T15" fmla="*/ 94 h 854"/>
                <a:gd name="T16" fmla="*/ 386 w 853"/>
                <a:gd name="T17" fmla="*/ 27 h 854"/>
                <a:gd name="T18" fmla="*/ 453 w 853"/>
                <a:gd name="T19" fmla="*/ 592 h 854"/>
                <a:gd name="T20" fmla="*/ 439 w 853"/>
                <a:gd name="T21" fmla="*/ 534 h 854"/>
                <a:gd name="T22" fmla="*/ 440 w 853"/>
                <a:gd name="T23" fmla="*/ 400 h 854"/>
                <a:gd name="T24" fmla="*/ 440 w 853"/>
                <a:gd name="T25" fmla="*/ 394 h 854"/>
                <a:gd name="T26" fmla="*/ 280 w 853"/>
                <a:gd name="T27" fmla="*/ 394 h 854"/>
                <a:gd name="T28" fmla="*/ 280 w 853"/>
                <a:gd name="T29" fmla="*/ 400 h 854"/>
                <a:gd name="T30" fmla="*/ 226 w 853"/>
                <a:gd name="T31" fmla="*/ 520 h 854"/>
                <a:gd name="T32" fmla="*/ 360 w 853"/>
                <a:gd name="T33" fmla="*/ 520 h 854"/>
                <a:gd name="T34" fmla="*/ 306 w 853"/>
                <a:gd name="T35" fmla="*/ 400 h 854"/>
                <a:gd name="T36" fmla="*/ 306 w 853"/>
                <a:gd name="T37" fmla="*/ 394 h 854"/>
                <a:gd name="T38" fmla="*/ 413 w 853"/>
                <a:gd name="T39" fmla="*/ 394 h 854"/>
                <a:gd name="T40" fmla="*/ 413 w 853"/>
                <a:gd name="T41" fmla="*/ 400 h 854"/>
                <a:gd name="T42" fmla="*/ 413 w 853"/>
                <a:gd name="T43" fmla="*/ 534 h 854"/>
                <a:gd name="T44" fmla="*/ 453 w 853"/>
                <a:gd name="T45" fmla="*/ 639 h 854"/>
                <a:gd name="T46" fmla="*/ 386 w 853"/>
                <a:gd name="T47" fmla="*/ 827 h 854"/>
                <a:gd name="T48" fmla="*/ 640 w 853"/>
                <a:gd name="T49" fmla="*/ 160 h 854"/>
                <a:gd name="T50" fmla="*/ 666 w 853"/>
                <a:gd name="T51" fmla="*/ 165 h 854"/>
                <a:gd name="T52" fmla="*/ 662 w 853"/>
                <a:gd name="T53" fmla="*/ 187 h 854"/>
                <a:gd name="T54" fmla="*/ 640 w 853"/>
                <a:gd name="T55" fmla="*/ 160 h 854"/>
                <a:gd name="T56" fmla="*/ 786 w 853"/>
                <a:gd name="T57" fmla="*/ 187 h 854"/>
                <a:gd name="T58" fmla="*/ 760 w 853"/>
                <a:gd name="T59" fmla="*/ 183 h 854"/>
                <a:gd name="T60" fmla="*/ 764 w 853"/>
                <a:gd name="T61" fmla="*/ 160 h 854"/>
                <a:gd name="T62" fmla="*/ 786 w 853"/>
                <a:gd name="T63" fmla="*/ 187 h 854"/>
                <a:gd name="T64" fmla="*/ 840 w 853"/>
                <a:gd name="T65" fmla="*/ 160 h 854"/>
                <a:gd name="T66" fmla="*/ 813 w 853"/>
                <a:gd name="T67" fmla="*/ 147 h 854"/>
                <a:gd name="T68" fmla="*/ 764 w 853"/>
                <a:gd name="T69" fmla="*/ 134 h 854"/>
                <a:gd name="T70" fmla="*/ 733 w 853"/>
                <a:gd name="T71" fmla="*/ 183 h 854"/>
                <a:gd name="T72" fmla="*/ 800 w 853"/>
                <a:gd name="T73" fmla="*/ 214 h 854"/>
                <a:gd name="T74" fmla="*/ 813 w 853"/>
                <a:gd name="T75" fmla="*/ 187 h 854"/>
                <a:gd name="T76" fmla="*/ 826 w 853"/>
                <a:gd name="T77" fmla="*/ 354 h 854"/>
                <a:gd name="T78" fmla="*/ 600 w 853"/>
                <a:gd name="T79" fmla="*/ 354 h 854"/>
                <a:gd name="T80" fmla="*/ 613 w 853"/>
                <a:gd name="T81" fmla="*/ 187 h 854"/>
                <a:gd name="T82" fmla="*/ 626 w 853"/>
                <a:gd name="T83" fmla="*/ 214 h 854"/>
                <a:gd name="T84" fmla="*/ 693 w 853"/>
                <a:gd name="T85" fmla="*/ 183 h 854"/>
                <a:gd name="T86" fmla="*/ 662 w 853"/>
                <a:gd name="T87" fmla="*/ 134 h 854"/>
                <a:gd name="T88" fmla="*/ 613 w 853"/>
                <a:gd name="T89" fmla="*/ 147 h 854"/>
                <a:gd name="T90" fmla="*/ 586 w 853"/>
                <a:gd name="T91" fmla="*/ 160 h 854"/>
                <a:gd name="T92" fmla="*/ 573 w 853"/>
                <a:gd name="T93" fmla="*/ 354 h 854"/>
                <a:gd name="T94" fmla="*/ 699 w 853"/>
                <a:gd name="T95" fmla="*/ 535 h 854"/>
                <a:gd name="T96" fmla="*/ 480 w 853"/>
                <a:gd name="T97" fmla="*/ 628 h 854"/>
                <a:gd name="T98" fmla="*/ 386 w 853"/>
                <a:gd name="T99" fmla="*/ 0 h 854"/>
                <a:gd name="T100" fmla="*/ 0 w 853"/>
                <a:gd name="T101" fmla="*/ 94 h 854"/>
                <a:gd name="T102" fmla="*/ 93 w 853"/>
                <a:gd name="T103" fmla="*/ 854 h 854"/>
                <a:gd name="T104" fmla="*/ 480 w 853"/>
                <a:gd name="T105" fmla="*/ 760 h 854"/>
                <a:gd name="T106" fmla="*/ 569 w 853"/>
                <a:gd name="T107" fmla="*/ 691 h 854"/>
                <a:gd name="T108" fmla="*/ 725 w 853"/>
                <a:gd name="T109" fmla="*/ 493 h 854"/>
                <a:gd name="T110" fmla="*/ 853 w 853"/>
                <a:gd name="T111" fmla="*/ 1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3" h="854">
                  <a:moveTo>
                    <a:pt x="293" y="480"/>
                  </a:moveTo>
                  <a:lnTo>
                    <a:pt x="293" y="480"/>
                  </a:lnTo>
                  <a:cubicBezTo>
                    <a:pt x="315" y="480"/>
                    <a:pt x="333" y="498"/>
                    <a:pt x="333" y="520"/>
                  </a:cubicBezTo>
                  <a:cubicBezTo>
                    <a:pt x="333" y="542"/>
                    <a:pt x="315" y="560"/>
                    <a:pt x="293" y="560"/>
                  </a:cubicBezTo>
                  <a:cubicBezTo>
                    <a:pt x="271" y="560"/>
                    <a:pt x="253" y="542"/>
                    <a:pt x="253" y="520"/>
                  </a:cubicBezTo>
                  <a:cubicBezTo>
                    <a:pt x="253" y="498"/>
                    <a:pt x="271" y="480"/>
                    <a:pt x="293" y="480"/>
                  </a:cubicBezTo>
                  <a:close/>
                  <a:moveTo>
                    <a:pt x="386" y="827"/>
                  </a:moveTo>
                  <a:lnTo>
                    <a:pt x="386" y="827"/>
                  </a:lnTo>
                  <a:lnTo>
                    <a:pt x="93" y="827"/>
                  </a:lnTo>
                  <a:cubicBezTo>
                    <a:pt x="56" y="827"/>
                    <a:pt x="26" y="797"/>
                    <a:pt x="26" y="760"/>
                  </a:cubicBezTo>
                  <a:lnTo>
                    <a:pt x="26" y="120"/>
                  </a:lnTo>
                  <a:lnTo>
                    <a:pt x="400" y="120"/>
                  </a:lnTo>
                  <a:cubicBezTo>
                    <a:pt x="407" y="120"/>
                    <a:pt x="413" y="114"/>
                    <a:pt x="413" y="107"/>
                  </a:cubicBezTo>
                  <a:cubicBezTo>
                    <a:pt x="413" y="100"/>
                    <a:pt x="407" y="94"/>
                    <a:pt x="400" y="94"/>
                  </a:cubicBezTo>
                  <a:lnTo>
                    <a:pt x="26" y="94"/>
                  </a:lnTo>
                  <a:lnTo>
                    <a:pt x="26" y="94"/>
                  </a:lnTo>
                  <a:cubicBezTo>
                    <a:pt x="26" y="57"/>
                    <a:pt x="56" y="27"/>
                    <a:pt x="93" y="27"/>
                  </a:cubicBezTo>
                  <a:lnTo>
                    <a:pt x="386" y="27"/>
                  </a:lnTo>
                  <a:cubicBezTo>
                    <a:pt x="423" y="27"/>
                    <a:pt x="453" y="57"/>
                    <a:pt x="453" y="94"/>
                  </a:cubicBezTo>
                  <a:lnTo>
                    <a:pt x="453" y="592"/>
                  </a:lnTo>
                  <a:cubicBezTo>
                    <a:pt x="444" y="575"/>
                    <a:pt x="440" y="555"/>
                    <a:pt x="440" y="535"/>
                  </a:cubicBezTo>
                  <a:cubicBezTo>
                    <a:pt x="440" y="535"/>
                    <a:pt x="439" y="535"/>
                    <a:pt x="439" y="534"/>
                  </a:cubicBezTo>
                  <a:cubicBezTo>
                    <a:pt x="439" y="534"/>
                    <a:pt x="440" y="534"/>
                    <a:pt x="440" y="534"/>
                  </a:cubicBezTo>
                  <a:lnTo>
                    <a:pt x="440" y="400"/>
                  </a:lnTo>
                  <a:cubicBezTo>
                    <a:pt x="440" y="399"/>
                    <a:pt x="439" y="398"/>
                    <a:pt x="439" y="397"/>
                  </a:cubicBezTo>
                  <a:cubicBezTo>
                    <a:pt x="439" y="396"/>
                    <a:pt x="440" y="395"/>
                    <a:pt x="440" y="394"/>
                  </a:cubicBezTo>
                  <a:cubicBezTo>
                    <a:pt x="440" y="350"/>
                    <a:pt x="404" y="314"/>
                    <a:pt x="360" y="314"/>
                  </a:cubicBezTo>
                  <a:cubicBezTo>
                    <a:pt x="315" y="314"/>
                    <a:pt x="280" y="350"/>
                    <a:pt x="280" y="394"/>
                  </a:cubicBezTo>
                  <a:cubicBezTo>
                    <a:pt x="280" y="395"/>
                    <a:pt x="280" y="396"/>
                    <a:pt x="280" y="397"/>
                  </a:cubicBezTo>
                  <a:cubicBezTo>
                    <a:pt x="280" y="398"/>
                    <a:pt x="280" y="399"/>
                    <a:pt x="280" y="400"/>
                  </a:cubicBezTo>
                  <a:lnTo>
                    <a:pt x="280" y="455"/>
                  </a:lnTo>
                  <a:cubicBezTo>
                    <a:pt x="249" y="461"/>
                    <a:pt x="226" y="488"/>
                    <a:pt x="226" y="520"/>
                  </a:cubicBezTo>
                  <a:cubicBezTo>
                    <a:pt x="226" y="557"/>
                    <a:pt x="256" y="587"/>
                    <a:pt x="293" y="587"/>
                  </a:cubicBezTo>
                  <a:cubicBezTo>
                    <a:pt x="330" y="587"/>
                    <a:pt x="360" y="557"/>
                    <a:pt x="360" y="520"/>
                  </a:cubicBezTo>
                  <a:cubicBezTo>
                    <a:pt x="360" y="488"/>
                    <a:pt x="337" y="461"/>
                    <a:pt x="306" y="455"/>
                  </a:cubicBezTo>
                  <a:lnTo>
                    <a:pt x="306" y="400"/>
                  </a:lnTo>
                  <a:cubicBezTo>
                    <a:pt x="306" y="399"/>
                    <a:pt x="306" y="398"/>
                    <a:pt x="306" y="397"/>
                  </a:cubicBezTo>
                  <a:cubicBezTo>
                    <a:pt x="306" y="396"/>
                    <a:pt x="306" y="395"/>
                    <a:pt x="306" y="394"/>
                  </a:cubicBezTo>
                  <a:cubicBezTo>
                    <a:pt x="306" y="364"/>
                    <a:pt x="330" y="340"/>
                    <a:pt x="360" y="340"/>
                  </a:cubicBezTo>
                  <a:cubicBezTo>
                    <a:pt x="389" y="340"/>
                    <a:pt x="413" y="364"/>
                    <a:pt x="413" y="394"/>
                  </a:cubicBezTo>
                  <a:cubicBezTo>
                    <a:pt x="413" y="395"/>
                    <a:pt x="413" y="396"/>
                    <a:pt x="414" y="397"/>
                  </a:cubicBezTo>
                  <a:cubicBezTo>
                    <a:pt x="413" y="398"/>
                    <a:pt x="413" y="399"/>
                    <a:pt x="413" y="400"/>
                  </a:cubicBezTo>
                  <a:lnTo>
                    <a:pt x="413" y="534"/>
                  </a:lnTo>
                  <a:cubicBezTo>
                    <a:pt x="413" y="534"/>
                    <a:pt x="413" y="534"/>
                    <a:pt x="413" y="534"/>
                  </a:cubicBezTo>
                  <a:cubicBezTo>
                    <a:pt x="413" y="535"/>
                    <a:pt x="413" y="535"/>
                    <a:pt x="413" y="535"/>
                  </a:cubicBezTo>
                  <a:cubicBezTo>
                    <a:pt x="413" y="575"/>
                    <a:pt x="428" y="611"/>
                    <a:pt x="453" y="639"/>
                  </a:cubicBezTo>
                  <a:lnTo>
                    <a:pt x="453" y="760"/>
                  </a:lnTo>
                  <a:cubicBezTo>
                    <a:pt x="453" y="797"/>
                    <a:pt x="423" y="827"/>
                    <a:pt x="386" y="827"/>
                  </a:cubicBezTo>
                  <a:close/>
                  <a:moveTo>
                    <a:pt x="640" y="160"/>
                  </a:moveTo>
                  <a:lnTo>
                    <a:pt x="640" y="160"/>
                  </a:lnTo>
                  <a:lnTo>
                    <a:pt x="662" y="160"/>
                  </a:lnTo>
                  <a:cubicBezTo>
                    <a:pt x="664" y="160"/>
                    <a:pt x="666" y="162"/>
                    <a:pt x="666" y="165"/>
                  </a:cubicBezTo>
                  <a:lnTo>
                    <a:pt x="666" y="183"/>
                  </a:lnTo>
                  <a:cubicBezTo>
                    <a:pt x="666" y="185"/>
                    <a:pt x="664" y="187"/>
                    <a:pt x="662" y="187"/>
                  </a:cubicBezTo>
                  <a:lnTo>
                    <a:pt x="640" y="187"/>
                  </a:lnTo>
                  <a:lnTo>
                    <a:pt x="640" y="160"/>
                  </a:lnTo>
                  <a:close/>
                  <a:moveTo>
                    <a:pt x="786" y="187"/>
                  </a:moveTo>
                  <a:lnTo>
                    <a:pt x="786" y="187"/>
                  </a:lnTo>
                  <a:lnTo>
                    <a:pt x="764" y="187"/>
                  </a:lnTo>
                  <a:cubicBezTo>
                    <a:pt x="762" y="187"/>
                    <a:pt x="760" y="185"/>
                    <a:pt x="760" y="183"/>
                  </a:cubicBezTo>
                  <a:lnTo>
                    <a:pt x="760" y="165"/>
                  </a:lnTo>
                  <a:cubicBezTo>
                    <a:pt x="760" y="162"/>
                    <a:pt x="762" y="160"/>
                    <a:pt x="764" y="160"/>
                  </a:cubicBezTo>
                  <a:lnTo>
                    <a:pt x="786" y="160"/>
                  </a:lnTo>
                  <a:lnTo>
                    <a:pt x="786" y="187"/>
                  </a:lnTo>
                  <a:close/>
                  <a:moveTo>
                    <a:pt x="840" y="160"/>
                  </a:moveTo>
                  <a:lnTo>
                    <a:pt x="840" y="160"/>
                  </a:lnTo>
                  <a:lnTo>
                    <a:pt x="813" y="160"/>
                  </a:lnTo>
                  <a:lnTo>
                    <a:pt x="813" y="147"/>
                  </a:lnTo>
                  <a:cubicBezTo>
                    <a:pt x="813" y="140"/>
                    <a:pt x="807" y="134"/>
                    <a:pt x="800" y="134"/>
                  </a:cubicBezTo>
                  <a:lnTo>
                    <a:pt x="764" y="134"/>
                  </a:lnTo>
                  <a:cubicBezTo>
                    <a:pt x="747" y="134"/>
                    <a:pt x="733" y="148"/>
                    <a:pt x="733" y="165"/>
                  </a:cubicBezTo>
                  <a:lnTo>
                    <a:pt x="733" y="183"/>
                  </a:lnTo>
                  <a:cubicBezTo>
                    <a:pt x="733" y="200"/>
                    <a:pt x="747" y="214"/>
                    <a:pt x="764" y="214"/>
                  </a:cubicBezTo>
                  <a:lnTo>
                    <a:pt x="800" y="214"/>
                  </a:lnTo>
                  <a:cubicBezTo>
                    <a:pt x="807" y="214"/>
                    <a:pt x="813" y="208"/>
                    <a:pt x="813" y="200"/>
                  </a:cubicBezTo>
                  <a:lnTo>
                    <a:pt x="813" y="187"/>
                  </a:lnTo>
                  <a:lnTo>
                    <a:pt x="826" y="187"/>
                  </a:lnTo>
                  <a:lnTo>
                    <a:pt x="826" y="354"/>
                  </a:lnTo>
                  <a:cubicBezTo>
                    <a:pt x="826" y="416"/>
                    <a:pt x="775" y="467"/>
                    <a:pt x="713" y="467"/>
                  </a:cubicBezTo>
                  <a:cubicBezTo>
                    <a:pt x="650" y="467"/>
                    <a:pt x="600" y="416"/>
                    <a:pt x="600" y="354"/>
                  </a:cubicBezTo>
                  <a:lnTo>
                    <a:pt x="600" y="187"/>
                  </a:lnTo>
                  <a:lnTo>
                    <a:pt x="613" y="187"/>
                  </a:lnTo>
                  <a:lnTo>
                    <a:pt x="613" y="200"/>
                  </a:lnTo>
                  <a:cubicBezTo>
                    <a:pt x="613" y="208"/>
                    <a:pt x="619" y="214"/>
                    <a:pt x="626" y="214"/>
                  </a:cubicBezTo>
                  <a:lnTo>
                    <a:pt x="662" y="214"/>
                  </a:lnTo>
                  <a:cubicBezTo>
                    <a:pt x="679" y="214"/>
                    <a:pt x="693" y="200"/>
                    <a:pt x="693" y="183"/>
                  </a:cubicBezTo>
                  <a:lnTo>
                    <a:pt x="693" y="165"/>
                  </a:lnTo>
                  <a:cubicBezTo>
                    <a:pt x="693" y="148"/>
                    <a:pt x="679" y="134"/>
                    <a:pt x="662" y="134"/>
                  </a:cubicBezTo>
                  <a:lnTo>
                    <a:pt x="626" y="134"/>
                  </a:lnTo>
                  <a:cubicBezTo>
                    <a:pt x="619" y="134"/>
                    <a:pt x="613" y="140"/>
                    <a:pt x="613" y="147"/>
                  </a:cubicBezTo>
                  <a:lnTo>
                    <a:pt x="613" y="160"/>
                  </a:lnTo>
                  <a:lnTo>
                    <a:pt x="586" y="160"/>
                  </a:lnTo>
                  <a:cubicBezTo>
                    <a:pt x="579" y="160"/>
                    <a:pt x="573" y="166"/>
                    <a:pt x="573" y="174"/>
                  </a:cubicBezTo>
                  <a:lnTo>
                    <a:pt x="573" y="354"/>
                  </a:lnTo>
                  <a:cubicBezTo>
                    <a:pt x="573" y="426"/>
                    <a:pt x="628" y="486"/>
                    <a:pt x="699" y="493"/>
                  </a:cubicBezTo>
                  <a:lnTo>
                    <a:pt x="699" y="535"/>
                  </a:lnTo>
                  <a:cubicBezTo>
                    <a:pt x="699" y="606"/>
                    <a:pt x="641" y="665"/>
                    <a:pt x="569" y="665"/>
                  </a:cubicBezTo>
                  <a:cubicBezTo>
                    <a:pt x="534" y="665"/>
                    <a:pt x="503" y="651"/>
                    <a:pt x="480" y="628"/>
                  </a:cubicBezTo>
                  <a:lnTo>
                    <a:pt x="480" y="94"/>
                  </a:lnTo>
                  <a:cubicBezTo>
                    <a:pt x="480" y="42"/>
                    <a:pt x="438" y="0"/>
                    <a:pt x="386" y="0"/>
                  </a:cubicBezTo>
                  <a:lnTo>
                    <a:pt x="93" y="0"/>
                  </a:lnTo>
                  <a:cubicBezTo>
                    <a:pt x="41" y="0"/>
                    <a:pt x="0" y="42"/>
                    <a:pt x="0" y="94"/>
                  </a:cubicBezTo>
                  <a:lnTo>
                    <a:pt x="0" y="760"/>
                  </a:lnTo>
                  <a:cubicBezTo>
                    <a:pt x="0" y="812"/>
                    <a:pt x="41" y="854"/>
                    <a:pt x="93" y="854"/>
                  </a:cubicBezTo>
                  <a:lnTo>
                    <a:pt x="386" y="854"/>
                  </a:lnTo>
                  <a:cubicBezTo>
                    <a:pt x="438" y="854"/>
                    <a:pt x="480" y="812"/>
                    <a:pt x="480" y="760"/>
                  </a:cubicBezTo>
                  <a:lnTo>
                    <a:pt x="480" y="663"/>
                  </a:lnTo>
                  <a:cubicBezTo>
                    <a:pt x="505" y="681"/>
                    <a:pt x="536" y="691"/>
                    <a:pt x="569" y="691"/>
                  </a:cubicBezTo>
                  <a:cubicBezTo>
                    <a:pt x="655" y="691"/>
                    <a:pt x="725" y="621"/>
                    <a:pt x="725" y="535"/>
                  </a:cubicBezTo>
                  <a:lnTo>
                    <a:pt x="725" y="493"/>
                  </a:lnTo>
                  <a:cubicBezTo>
                    <a:pt x="797" y="487"/>
                    <a:pt x="853" y="427"/>
                    <a:pt x="853" y="354"/>
                  </a:cubicBezTo>
                  <a:lnTo>
                    <a:pt x="853" y="174"/>
                  </a:lnTo>
                  <a:cubicBezTo>
                    <a:pt x="853" y="166"/>
                    <a:pt x="847" y="160"/>
                    <a:pt x="840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142">
              <a:extLst>
                <a:ext uri="{FF2B5EF4-FFF2-40B4-BE49-F238E27FC236}">
                  <a16:creationId xmlns:a16="http://schemas.microsoft.com/office/drawing/2014/main" id="{82339FE1-5730-414C-BE11-66B5EAAB0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465138"/>
              <a:ext cx="133350" cy="130175"/>
            </a:xfrm>
            <a:custGeom>
              <a:avLst/>
              <a:gdLst>
                <a:gd name="T0" fmla="*/ 157 w 163"/>
                <a:gd name="T1" fmla="*/ 5 h 161"/>
                <a:gd name="T2" fmla="*/ 157 w 163"/>
                <a:gd name="T3" fmla="*/ 5 h 161"/>
                <a:gd name="T4" fmla="*/ 138 w 163"/>
                <a:gd name="T5" fmla="*/ 5 h 161"/>
                <a:gd name="T6" fmla="*/ 5 w 163"/>
                <a:gd name="T7" fmla="*/ 138 h 161"/>
                <a:gd name="T8" fmla="*/ 5 w 163"/>
                <a:gd name="T9" fmla="*/ 157 h 161"/>
                <a:gd name="T10" fmla="*/ 15 w 163"/>
                <a:gd name="T11" fmla="*/ 161 h 161"/>
                <a:gd name="T12" fmla="*/ 24 w 163"/>
                <a:gd name="T13" fmla="*/ 157 h 161"/>
                <a:gd name="T14" fmla="*/ 157 w 163"/>
                <a:gd name="T15" fmla="*/ 24 h 161"/>
                <a:gd name="T16" fmla="*/ 157 w 163"/>
                <a:gd name="T17" fmla="*/ 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1">
                  <a:moveTo>
                    <a:pt x="157" y="5"/>
                  </a:moveTo>
                  <a:lnTo>
                    <a:pt x="157" y="5"/>
                  </a:lnTo>
                  <a:cubicBezTo>
                    <a:pt x="152" y="0"/>
                    <a:pt x="144" y="0"/>
                    <a:pt x="138" y="5"/>
                  </a:cubicBezTo>
                  <a:lnTo>
                    <a:pt x="5" y="138"/>
                  </a:lnTo>
                  <a:cubicBezTo>
                    <a:pt x="0" y="143"/>
                    <a:pt x="0" y="152"/>
                    <a:pt x="5" y="157"/>
                  </a:cubicBezTo>
                  <a:cubicBezTo>
                    <a:pt x="8" y="160"/>
                    <a:pt x="11" y="161"/>
                    <a:pt x="15" y="161"/>
                  </a:cubicBezTo>
                  <a:cubicBezTo>
                    <a:pt x="18" y="161"/>
                    <a:pt x="21" y="160"/>
                    <a:pt x="24" y="157"/>
                  </a:cubicBezTo>
                  <a:lnTo>
                    <a:pt x="157" y="24"/>
                  </a:lnTo>
                  <a:cubicBezTo>
                    <a:pt x="163" y="19"/>
                    <a:pt x="163" y="10"/>
                    <a:pt x="15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143">
              <a:extLst>
                <a:ext uri="{FF2B5EF4-FFF2-40B4-BE49-F238E27FC236}">
                  <a16:creationId xmlns:a16="http://schemas.microsoft.com/office/drawing/2014/main" id="{5C79C887-954D-42A3-A066-34917D557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714" y="465138"/>
              <a:ext cx="57150" cy="55563"/>
            </a:xfrm>
            <a:custGeom>
              <a:avLst/>
              <a:gdLst>
                <a:gd name="T0" fmla="*/ 15 w 70"/>
                <a:gd name="T1" fmla="*/ 68 h 68"/>
                <a:gd name="T2" fmla="*/ 15 w 70"/>
                <a:gd name="T3" fmla="*/ 68 h 68"/>
                <a:gd name="T4" fmla="*/ 24 w 70"/>
                <a:gd name="T5" fmla="*/ 64 h 68"/>
                <a:gd name="T6" fmla="*/ 64 w 70"/>
                <a:gd name="T7" fmla="*/ 24 h 68"/>
                <a:gd name="T8" fmla="*/ 64 w 70"/>
                <a:gd name="T9" fmla="*/ 5 h 68"/>
                <a:gd name="T10" fmla="*/ 45 w 70"/>
                <a:gd name="T11" fmla="*/ 5 h 68"/>
                <a:gd name="T12" fmla="*/ 5 w 70"/>
                <a:gd name="T13" fmla="*/ 45 h 68"/>
                <a:gd name="T14" fmla="*/ 5 w 70"/>
                <a:gd name="T15" fmla="*/ 64 h 68"/>
                <a:gd name="T16" fmla="*/ 15 w 70"/>
                <a:gd name="T17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8">
                  <a:moveTo>
                    <a:pt x="15" y="68"/>
                  </a:moveTo>
                  <a:lnTo>
                    <a:pt x="15" y="68"/>
                  </a:lnTo>
                  <a:cubicBezTo>
                    <a:pt x="18" y="68"/>
                    <a:pt x="22" y="66"/>
                    <a:pt x="24" y="64"/>
                  </a:cubicBezTo>
                  <a:lnTo>
                    <a:pt x="64" y="24"/>
                  </a:lnTo>
                  <a:cubicBezTo>
                    <a:pt x="70" y="19"/>
                    <a:pt x="70" y="10"/>
                    <a:pt x="64" y="5"/>
                  </a:cubicBezTo>
                  <a:cubicBezTo>
                    <a:pt x="59" y="0"/>
                    <a:pt x="51" y="0"/>
                    <a:pt x="45" y="5"/>
                  </a:cubicBezTo>
                  <a:lnTo>
                    <a:pt x="5" y="45"/>
                  </a:lnTo>
                  <a:cubicBezTo>
                    <a:pt x="0" y="50"/>
                    <a:pt x="0" y="59"/>
                    <a:pt x="5" y="64"/>
                  </a:cubicBezTo>
                  <a:cubicBezTo>
                    <a:pt x="8" y="66"/>
                    <a:pt x="11" y="68"/>
                    <a:pt x="15" y="6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881348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platzhalter 6">
            <a:extLst>
              <a:ext uri="{FF2B5EF4-FFF2-40B4-BE49-F238E27FC236}">
                <a16:creationId xmlns:a16="http://schemas.microsoft.com/office/drawing/2014/main" id="{EAD55BD3-9F6A-40EF-A061-760F5B1B6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CSV &amp; QA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15A844F-9BDA-4954-BBED-82464F83D004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CSV &amp; QA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8492A803-7B01-49FD-925D-ECF2074E380B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  <a:solidFill>
            <a:schemeClr val="bg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651F4C4B-8DB7-4C41-BB35-5F17D5EED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7F44190-FB49-4C44-A06C-4AB7657B9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B5F84662-36C7-4A4C-B8DB-611E62112A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CF42B963-54FA-43C3-B870-930AC100D2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D404DF2A-2BB1-4364-848C-CEFCDAF89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C329D09-A9A0-4F46-BF9B-9D78FF14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4DCDFCE6-2A50-4C64-96AF-76A4DC790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B7FF5D5-D55F-4668-B45E-E74782789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6516D633-4918-4258-B066-088804B0C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4DF07050-CBD3-4A22-9406-2A6552A8B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7515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5E1CB09-E081-47BC-8C45-6FD21A4D4A98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CSV &amp; QA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B2A3861-7177-406C-8439-3724D12A55E1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9A7A3982-3136-4082-BA7C-158C4BEB1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27A59701-391F-4A43-B590-8127E4E8A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B55C55B-E90F-47FF-B4F0-FBBBE1E28C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868DA97-0EFB-47DC-9C3A-EF1FCC945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98DD2458-2F86-4941-8355-1883C4240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0FB496D3-37A7-4645-8FCC-4B07BE09B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0F5388B1-BC6C-450D-979C-3EE94F69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9DAFFA7-6BBB-440D-9921-945B00F5F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BAF960FE-20C6-4DAC-BAF9-0B380B70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B6396FE4-2D80-431D-A10C-F39EB05FF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923990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V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CSV &amp; QA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FA8B5CE-006C-4674-8A45-E5E155B6AA31}"/>
              </a:ext>
            </a:extLst>
          </p:cNvPr>
          <p:cNvGrpSpPr/>
          <p:nvPr userDrawn="1"/>
        </p:nvGrpSpPr>
        <p:grpSpPr>
          <a:xfrm>
            <a:off x="11274394" y="5936014"/>
            <a:ext cx="540638" cy="539399"/>
            <a:chOff x="2320887" y="2663693"/>
            <a:chExt cx="540638" cy="539399"/>
          </a:xfrm>
        </p:grpSpPr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DCD38EDF-F2A4-4C55-AF01-7AC887F53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887" y="3161029"/>
              <a:ext cx="540638" cy="42063"/>
            </a:xfrm>
            <a:custGeom>
              <a:avLst/>
              <a:gdLst>
                <a:gd name="T0" fmla="*/ 840 w 853"/>
                <a:gd name="T1" fmla="*/ 0 h 66"/>
                <a:gd name="T2" fmla="*/ 840 w 853"/>
                <a:gd name="T3" fmla="*/ 0 h 66"/>
                <a:gd name="T4" fmla="*/ 493 w 853"/>
                <a:gd name="T5" fmla="*/ 0 h 66"/>
                <a:gd name="T6" fmla="*/ 487 w 853"/>
                <a:gd name="T7" fmla="*/ 1 h 66"/>
                <a:gd name="T8" fmla="*/ 474 w 853"/>
                <a:gd name="T9" fmla="*/ 8 h 66"/>
                <a:gd name="T10" fmla="*/ 468 w 853"/>
                <a:gd name="T11" fmla="*/ 26 h 66"/>
                <a:gd name="T12" fmla="*/ 486 w 853"/>
                <a:gd name="T13" fmla="*/ 32 h 66"/>
                <a:gd name="T14" fmla="*/ 496 w 853"/>
                <a:gd name="T15" fmla="*/ 26 h 66"/>
                <a:gd name="T16" fmla="*/ 823 w 853"/>
                <a:gd name="T17" fmla="*/ 26 h 66"/>
                <a:gd name="T18" fmla="*/ 800 w 853"/>
                <a:gd name="T19" fmla="*/ 40 h 66"/>
                <a:gd name="T20" fmla="*/ 53 w 853"/>
                <a:gd name="T21" fmla="*/ 40 h 66"/>
                <a:gd name="T22" fmla="*/ 30 w 853"/>
                <a:gd name="T23" fmla="*/ 26 h 66"/>
                <a:gd name="T24" fmla="*/ 360 w 853"/>
                <a:gd name="T25" fmla="*/ 26 h 66"/>
                <a:gd name="T26" fmla="*/ 373 w 853"/>
                <a:gd name="T27" fmla="*/ 13 h 66"/>
                <a:gd name="T28" fmla="*/ 360 w 853"/>
                <a:gd name="T29" fmla="*/ 0 h 66"/>
                <a:gd name="T30" fmla="*/ 13 w 853"/>
                <a:gd name="T31" fmla="*/ 0 h 66"/>
                <a:gd name="T32" fmla="*/ 0 w 853"/>
                <a:gd name="T33" fmla="*/ 13 h 66"/>
                <a:gd name="T34" fmla="*/ 53 w 853"/>
                <a:gd name="T35" fmla="*/ 66 h 66"/>
                <a:gd name="T36" fmla="*/ 800 w 853"/>
                <a:gd name="T37" fmla="*/ 66 h 66"/>
                <a:gd name="T38" fmla="*/ 853 w 853"/>
                <a:gd name="T39" fmla="*/ 13 h 66"/>
                <a:gd name="T40" fmla="*/ 840 w 853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53" h="66">
                  <a:moveTo>
                    <a:pt x="840" y="0"/>
                  </a:moveTo>
                  <a:lnTo>
                    <a:pt x="840" y="0"/>
                  </a:lnTo>
                  <a:lnTo>
                    <a:pt x="493" y="0"/>
                  </a:lnTo>
                  <a:cubicBezTo>
                    <a:pt x="491" y="0"/>
                    <a:pt x="489" y="0"/>
                    <a:pt x="487" y="1"/>
                  </a:cubicBezTo>
                  <a:lnTo>
                    <a:pt x="474" y="8"/>
                  </a:lnTo>
                  <a:cubicBezTo>
                    <a:pt x="467" y="11"/>
                    <a:pt x="464" y="19"/>
                    <a:pt x="468" y="26"/>
                  </a:cubicBezTo>
                  <a:cubicBezTo>
                    <a:pt x="471" y="32"/>
                    <a:pt x="479" y="35"/>
                    <a:pt x="486" y="32"/>
                  </a:cubicBezTo>
                  <a:lnTo>
                    <a:pt x="496" y="26"/>
                  </a:lnTo>
                  <a:lnTo>
                    <a:pt x="823" y="26"/>
                  </a:lnTo>
                  <a:cubicBezTo>
                    <a:pt x="818" y="34"/>
                    <a:pt x="809" y="40"/>
                    <a:pt x="800" y="40"/>
                  </a:cubicBezTo>
                  <a:lnTo>
                    <a:pt x="53" y="40"/>
                  </a:lnTo>
                  <a:cubicBezTo>
                    <a:pt x="43" y="40"/>
                    <a:pt x="34" y="34"/>
                    <a:pt x="30" y="26"/>
                  </a:cubicBezTo>
                  <a:lnTo>
                    <a:pt x="360" y="26"/>
                  </a:lnTo>
                  <a:cubicBezTo>
                    <a:pt x="367" y="26"/>
                    <a:pt x="373" y="20"/>
                    <a:pt x="373" y="13"/>
                  </a:cubicBezTo>
                  <a:cubicBezTo>
                    <a:pt x="373" y="6"/>
                    <a:pt x="367" y="0"/>
                    <a:pt x="360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42"/>
                    <a:pt x="24" y="66"/>
                    <a:pt x="53" y="66"/>
                  </a:cubicBezTo>
                  <a:lnTo>
                    <a:pt x="800" y="66"/>
                  </a:lnTo>
                  <a:cubicBezTo>
                    <a:pt x="829" y="66"/>
                    <a:pt x="853" y="42"/>
                    <a:pt x="853" y="13"/>
                  </a:cubicBezTo>
                  <a:cubicBezTo>
                    <a:pt x="853" y="6"/>
                    <a:pt x="847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4C689871-F7BC-49FC-A7C6-52DF05458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1927" y="2831946"/>
              <a:ext cx="17320" cy="17320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27 w 27"/>
                <a:gd name="T5" fmla="*/ 13 h 26"/>
                <a:gd name="T6" fmla="*/ 14 w 27"/>
                <a:gd name="T7" fmla="*/ 0 h 26"/>
                <a:gd name="T8" fmla="*/ 13 w 27"/>
                <a:gd name="T9" fmla="*/ 0 h 26"/>
                <a:gd name="T10" fmla="*/ 0 w 27"/>
                <a:gd name="T11" fmla="*/ 13 h 26"/>
                <a:gd name="T12" fmla="*/ 14 w 27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lnTo>
                    <a:pt x="14" y="26"/>
                  </a:lnTo>
                  <a:cubicBezTo>
                    <a:pt x="21" y="26"/>
                    <a:pt x="27" y="20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53F4094F-FF8E-4CB9-9CDC-E96A66E298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9547" y="2663693"/>
              <a:ext cx="523318" cy="488677"/>
            </a:xfrm>
            <a:custGeom>
              <a:avLst/>
              <a:gdLst>
                <a:gd name="T0" fmla="*/ 27 w 827"/>
                <a:gd name="T1" fmla="*/ 265 h 771"/>
                <a:gd name="T2" fmla="*/ 487 w 827"/>
                <a:gd name="T3" fmla="*/ 238 h 771"/>
                <a:gd name="T4" fmla="*/ 484 w 827"/>
                <a:gd name="T5" fmla="*/ 454 h 771"/>
                <a:gd name="T6" fmla="*/ 503 w 827"/>
                <a:gd name="T7" fmla="*/ 469 h 771"/>
                <a:gd name="T8" fmla="*/ 569 w 827"/>
                <a:gd name="T9" fmla="*/ 487 h 771"/>
                <a:gd name="T10" fmla="*/ 583 w 827"/>
                <a:gd name="T11" fmla="*/ 494 h 771"/>
                <a:gd name="T12" fmla="*/ 627 w 827"/>
                <a:gd name="T13" fmla="*/ 362 h 771"/>
                <a:gd name="T14" fmla="*/ 670 w 827"/>
                <a:gd name="T15" fmla="*/ 493 h 771"/>
                <a:gd name="T16" fmla="*/ 684 w 827"/>
                <a:gd name="T17" fmla="*/ 487 h 771"/>
                <a:gd name="T18" fmla="*/ 750 w 827"/>
                <a:gd name="T19" fmla="*/ 469 h 771"/>
                <a:gd name="T20" fmla="*/ 770 w 827"/>
                <a:gd name="T21" fmla="*/ 454 h 771"/>
                <a:gd name="T22" fmla="*/ 766 w 827"/>
                <a:gd name="T23" fmla="*/ 238 h 771"/>
                <a:gd name="T24" fmla="*/ 800 w 827"/>
                <a:gd name="T25" fmla="*/ 265 h 771"/>
                <a:gd name="T26" fmla="*/ 773 w 827"/>
                <a:gd name="T27" fmla="*/ 745 h 771"/>
                <a:gd name="T28" fmla="*/ 27 w 827"/>
                <a:gd name="T29" fmla="*/ 718 h 771"/>
                <a:gd name="T30" fmla="*/ 701 w 827"/>
                <a:gd name="T31" fmla="*/ 301 h 771"/>
                <a:gd name="T32" fmla="*/ 736 w 827"/>
                <a:gd name="T33" fmla="*/ 430 h 771"/>
                <a:gd name="T34" fmla="*/ 700 w 827"/>
                <a:gd name="T35" fmla="*/ 414 h 771"/>
                <a:gd name="T36" fmla="*/ 677 w 827"/>
                <a:gd name="T37" fmla="*/ 445 h 771"/>
                <a:gd name="T38" fmla="*/ 701 w 827"/>
                <a:gd name="T39" fmla="*/ 301 h 771"/>
                <a:gd name="T40" fmla="*/ 610 w 827"/>
                <a:gd name="T41" fmla="*/ 319 h 771"/>
                <a:gd name="T42" fmla="*/ 561 w 827"/>
                <a:gd name="T43" fmla="*/ 420 h 771"/>
                <a:gd name="T44" fmla="*/ 518 w 827"/>
                <a:gd name="T45" fmla="*/ 430 h 771"/>
                <a:gd name="T46" fmla="*/ 610 w 827"/>
                <a:gd name="T47" fmla="*/ 319 h 771"/>
                <a:gd name="T48" fmla="*/ 627 w 827"/>
                <a:gd name="T49" fmla="*/ 27 h 771"/>
                <a:gd name="T50" fmla="*/ 627 w 827"/>
                <a:gd name="T51" fmla="*/ 293 h 771"/>
                <a:gd name="T52" fmla="*/ 627 w 827"/>
                <a:gd name="T53" fmla="*/ 27 h 771"/>
                <a:gd name="T54" fmla="*/ 53 w 827"/>
                <a:gd name="T55" fmla="*/ 771 h 771"/>
                <a:gd name="T56" fmla="*/ 827 w 827"/>
                <a:gd name="T57" fmla="*/ 718 h 771"/>
                <a:gd name="T58" fmla="*/ 778 w 827"/>
                <a:gd name="T59" fmla="*/ 212 h 771"/>
                <a:gd name="T60" fmla="*/ 627 w 827"/>
                <a:gd name="T61" fmla="*/ 0 h 771"/>
                <a:gd name="T62" fmla="*/ 475 w 827"/>
                <a:gd name="T63" fmla="*/ 211 h 771"/>
                <a:gd name="T64" fmla="*/ 0 w 827"/>
                <a:gd name="T65" fmla="*/ 265 h 771"/>
                <a:gd name="T66" fmla="*/ 53 w 827"/>
                <a:gd name="T67" fmla="*/ 771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7" h="771">
                  <a:moveTo>
                    <a:pt x="27" y="265"/>
                  </a:moveTo>
                  <a:lnTo>
                    <a:pt x="27" y="265"/>
                  </a:lnTo>
                  <a:cubicBezTo>
                    <a:pt x="27" y="250"/>
                    <a:pt x="39" y="238"/>
                    <a:pt x="53" y="238"/>
                  </a:cubicBezTo>
                  <a:lnTo>
                    <a:pt x="487" y="238"/>
                  </a:lnTo>
                  <a:cubicBezTo>
                    <a:pt x="498" y="257"/>
                    <a:pt x="512" y="273"/>
                    <a:pt x="529" y="286"/>
                  </a:cubicBezTo>
                  <a:lnTo>
                    <a:pt x="484" y="454"/>
                  </a:lnTo>
                  <a:cubicBezTo>
                    <a:pt x="482" y="459"/>
                    <a:pt x="484" y="465"/>
                    <a:pt x="488" y="468"/>
                  </a:cubicBezTo>
                  <a:cubicBezTo>
                    <a:pt x="493" y="471"/>
                    <a:pt x="498" y="472"/>
                    <a:pt x="503" y="469"/>
                  </a:cubicBezTo>
                  <a:lnTo>
                    <a:pt x="545" y="445"/>
                  </a:lnTo>
                  <a:lnTo>
                    <a:pt x="569" y="487"/>
                  </a:lnTo>
                  <a:cubicBezTo>
                    <a:pt x="572" y="491"/>
                    <a:pt x="576" y="494"/>
                    <a:pt x="581" y="494"/>
                  </a:cubicBezTo>
                  <a:cubicBezTo>
                    <a:pt x="582" y="494"/>
                    <a:pt x="582" y="494"/>
                    <a:pt x="583" y="494"/>
                  </a:cubicBezTo>
                  <a:cubicBezTo>
                    <a:pt x="588" y="493"/>
                    <a:pt x="592" y="489"/>
                    <a:pt x="594" y="484"/>
                  </a:cubicBezTo>
                  <a:lnTo>
                    <a:pt x="627" y="362"/>
                  </a:lnTo>
                  <a:lnTo>
                    <a:pt x="659" y="483"/>
                  </a:lnTo>
                  <a:cubicBezTo>
                    <a:pt x="661" y="489"/>
                    <a:pt x="665" y="493"/>
                    <a:pt x="670" y="493"/>
                  </a:cubicBezTo>
                  <a:cubicBezTo>
                    <a:pt x="671" y="493"/>
                    <a:pt x="672" y="493"/>
                    <a:pt x="672" y="493"/>
                  </a:cubicBezTo>
                  <a:cubicBezTo>
                    <a:pt x="677" y="493"/>
                    <a:pt x="681" y="491"/>
                    <a:pt x="684" y="487"/>
                  </a:cubicBezTo>
                  <a:lnTo>
                    <a:pt x="708" y="445"/>
                  </a:lnTo>
                  <a:lnTo>
                    <a:pt x="750" y="469"/>
                  </a:lnTo>
                  <a:cubicBezTo>
                    <a:pt x="755" y="472"/>
                    <a:pt x="761" y="472"/>
                    <a:pt x="765" y="468"/>
                  </a:cubicBezTo>
                  <a:cubicBezTo>
                    <a:pt x="769" y="465"/>
                    <a:pt x="771" y="460"/>
                    <a:pt x="770" y="454"/>
                  </a:cubicBezTo>
                  <a:lnTo>
                    <a:pt x="725" y="286"/>
                  </a:lnTo>
                  <a:cubicBezTo>
                    <a:pt x="741" y="273"/>
                    <a:pt x="756" y="257"/>
                    <a:pt x="766" y="238"/>
                  </a:cubicBezTo>
                  <a:lnTo>
                    <a:pt x="773" y="238"/>
                  </a:lnTo>
                  <a:cubicBezTo>
                    <a:pt x="788" y="238"/>
                    <a:pt x="800" y="250"/>
                    <a:pt x="800" y="265"/>
                  </a:cubicBezTo>
                  <a:lnTo>
                    <a:pt x="800" y="718"/>
                  </a:lnTo>
                  <a:cubicBezTo>
                    <a:pt x="800" y="733"/>
                    <a:pt x="788" y="745"/>
                    <a:pt x="773" y="745"/>
                  </a:cubicBezTo>
                  <a:lnTo>
                    <a:pt x="53" y="745"/>
                  </a:lnTo>
                  <a:cubicBezTo>
                    <a:pt x="39" y="745"/>
                    <a:pt x="27" y="733"/>
                    <a:pt x="27" y="718"/>
                  </a:cubicBezTo>
                  <a:lnTo>
                    <a:pt x="27" y="265"/>
                  </a:lnTo>
                  <a:close/>
                  <a:moveTo>
                    <a:pt x="701" y="301"/>
                  </a:moveTo>
                  <a:lnTo>
                    <a:pt x="701" y="301"/>
                  </a:lnTo>
                  <a:lnTo>
                    <a:pt x="736" y="430"/>
                  </a:lnTo>
                  <a:lnTo>
                    <a:pt x="710" y="415"/>
                  </a:lnTo>
                  <a:cubicBezTo>
                    <a:pt x="707" y="413"/>
                    <a:pt x="703" y="413"/>
                    <a:pt x="700" y="414"/>
                  </a:cubicBezTo>
                  <a:cubicBezTo>
                    <a:pt x="696" y="415"/>
                    <a:pt x="693" y="417"/>
                    <a:pt x="691" y="420"/>
                  </a:cubicBezTo>
                  <a:lnTo>
                    <a:pt x="677" y="445"/>
                  </a:lnTo>
                  <a:lnTo>
                    <a:pt x="643" y="319"/>
                  </a:lnTo>
                  <a:cubicBezTo>
                    <a:pt x="664" y="317"/>
                    <a:pt x="683" y="311"/>
                    <a:pt x="701" y="301"/>
                  </a:cubicBezTo>
                  <a:close/>
                  <a:moveTo>
                    <a:pt x="610" y="319"/>
                  </a:moveTo>
                  <a:lnTo>
                    <a:pt x="610" y="319"/>
                  </a:lnTo>
                  <a:lnTo>
                    <a:pt x="576" y="446"/>
                  </a:lnTo>
                  <a:lnTo>
                    <a:pt x="561" y="420"/>
                  </a:lnTo>
                  <a:cubicBezTo>
                    <a:pt x="558" y="414"/>
                    <a:pt x="550" y="411"/>
                    <a:pt x="543" y="415"/>
                  </a:cubicBezTo>
                  <a:lnTo>
                    <a:pt x="518" y="430"/>
                  </a:lnTo>
                  <a:lnTo>
                    <a:pt x="552" y="301"/>
                  </a:lnTo>
                  <a:cubicBezTo>
                    <a:pt x="570" y="311"/>
                    <a:pt x="590" y="317"/>
                    <a:pt x="610" y="319"/>
                  </a:cubicBezTo>
                  <a:close/>
                  <a:moveTo>
                    <a:pt x="627" y="27"/>
                  </a:moveTo>
                  <a:lnTo>
                    <a:pt x="627" y="27"/>
                  </a:lnTo>
                  <a:cubicBezTo>
                    <a:pt x="700" y="27"/>
                    <a:pt x="760" y="86"/>
                    <a:pt x="760" y="160"/>
                  </a:cubicBezTo>
                  <a:cubicBezTo>
                    <a:pt x="760" y="233"/>
                    <a:pt x="700" y="293"/>
                    <a:pt x="627" y="293"/>
                  </a:cubicBezTo>
                  <a:cubicBezTo>
                    <a:pt x="553" y="293"/>
                    <a:pt x="493" y="233"/>
                    <a:pt x="493" y="160"/>
                  </a:cubicBezTo>
                  <a:cubicBezTo>
                    <a:pt x="493" y="86"/>
                    <a:pt x="553" y="27"/>
                    <a:pt x="627" y="27"/>
                  </a:cubicBezTo>
                  <a:close/>
                  <a:moveTo>
                    <a:pt x="53" y="771"/>
                  </a:moveTo>
                  <a:lnTo>
                    <a:pt x="53" y="771"/>
                  </a:lnTo>
                  <a:lnTo>
                    <a:pt x="773" y="771"/>
                  </a:lnTo>
                  <a:cubicBezTo>
                    <a:pt x="803" y="771"/>
                    <a:pt x="827" y="747"/>
                    <a:pt x="827" y="718"/>
                  </a:cubicBezTo>
                  <a:lnTo>
                    <a:pt x="827" y="265"/>
                  </a:lnTo>
                  <a:cubicBezTo>
                    <a:pt x="827" y="237"/>
                    <a:pt x="805" y="214"/>
                    <a:pt x="778" y="212"/>
                  </a:cubicBezTo>
                  <a:cubicBezTo>
                    <a:pt x="783" y="195"/>
                    <a:pt x="787" y="178"/>
                    <a:pt x="787" y="160"/>
                  </a:cubicBezTo>
                  <a:cubicBezTo>
                    <a:pt x="787" y="72"/>
                    <a:pt x="715" y="0"/>
                    <a:pt x="627" y="0"/>
                  </a:cubicBezTo>
                  <a:cubicBezTo>
                    <a:pt x="538" y="0"/>
                    <a:pt x="467" y="72"/>
                    <a:pt x="467" y="160"/>
                  </a:cubicBezTo>
                  <a:cubicBezTo>
                    <a:pt x="467" y="178"/>
                    <a:pt x="470" y="195"/>
                    <a:pt x="475" y="211"/>
                  </a:cubicBezTo>
                  <a:lnTo>
                    <a:pt x="53" y="211"/>
                  </a:lnTo>
                  <a:cubicBezTo>
                    <a:pt x="24" y="211"/>
                    <a:pt x="0" y="235"/>
                    <a:pt x="0" y="265"/>
                  </a:cubicBezTo>
                  <a:lnTo>
                    <a:pt x="0" y="718"/>
                  </a:lnTo>
                  <a:cubicBezTo>
                    <a:pt x="0" y="747"/>
                    <a:pt x="24" y="771"/>
                    <a:pt x="53" y="77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3CD633C6-B446-4998-811A-5C0CB775F4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1105" y="2697095"/>
              <a:ext cx="129902" cy="123715"/>
            </a:xfrm>
            <a:custGeom>
              <a:avLst/>
              <a:gdLst>
                <a:gd name="T0" fmla="*/ 43 w 205"/>
                <a:gd name="T1" fmla="*/ 87 h 195"/>
                <a:gd name="T2" fmla="*/ 43 w 205"/>
                <a:gd name="T3" fmla="*/ 87 h 195"/>
                <a:gd name="T4" fmla="*/ 77 w 205"/>
                <a:gd name="T5" fmla="*/ 82 h 195"/>
                <a:gd name="T6" fmla="*/ 87 w 205"/>
                <a:gd name="T7" fmla="*/ 75 h 195"/>
                <a:gd name="T8" fmla="*/ 103 w 205"/>
                <a:gd name="T9" fmla="*/ 44 h 195"/>
                <a:gd name="T10" fmla="*/ 118 w 205"/>
                <a:gd name="T11" fmla="*/ 75 h 195"/>
                <a:gd name="T12" fmla="*/ 128 w 205"/>
                <a:gd name="T13" fmla="*/ 82 h 195"/>
                <a:gd name="T14" fmla="*/ 162 w 205"/>
                <a:gd name="T15" fmla="*/ 87 h 195"/>
                <a:gd name="T16" fmla="*/ 137 w 205"/>
                <a:gd name="T17" fmla="*/ 111 h 195"/>
                <a:gd name="T18" fmla="*/ 134 w 205"/>
                <a:gd name="T19" fmla="*/ 123 h 195"/>
                <a:gd name="T20" fmla="*/ 139 w 205"/>
                <a:gd name="T21" fmla="*/ 157 h 195"/>
                <a:gd name="T22" fmla="*/ 109 w 205"/>
                <a:gd name="T23" fmla="*/ 141 h 195"/>
                <a:gd name="T24" fmla="*/ 96 w 205"/>
                <a:gd name="T25" fmla="*/ 141 h 195"/>
                <a:gd name="T26" fmla="*/ 66 w 205"/>
                <a:gd name="T27" fmla="*/ 157 h 195"/>
                <a:gd name="T28" fmla="*/ 72 w 205"/>
                <a:gd name="T29" fmla="*/ 123 h 195"/>
                <a:gd name="T30" fmla="*/ 68 w 205"/>
                <a:gd name="T31" fmla="*/ 111 h 195"/>
                <a:gd name="T32" fmla="*/ 43 w 205"/>
                <a:gd name="T33" fmla="*/ 87 h 195"/>
                <a:gd name="T34" fmla="*/ 35 w 205"/>
                <a:gd name="T35" fmla="*/ 179 h 195"/>
                <a:gd name="T36" fmla="*/ 35 w 205"/>
                <a:gd name="T37" fmla="*/ 179 h 195"/>
                <a:gd name="T38" fmla="*/ 40 w 205"/>
                <a:gd name="T39" fmla="*/ 192 h 195"/>
                <a:gd name="T40" fmla="*/ 54 w 205"/>
                <a:gd name="T41" fmla="*/ 193 h 195"/>
                <a:gd name="T42" fmla="*/ 103 w 205"/>
                <a:gd name="T43" fmla="*/ 168 h 195"/>
                <a:gd name="T44" fmla="*/ 151 w 205"/>
                <a:gd name="T45" fmla="*/ 193 h 195"/>
                <a:gd name="T46" fmla="*/ 157 w 205"/>
                <a:gd name="T47" fmla="*/ 194 h 195"/>
                <a:gd name="T48" fmla="*/ 165 w 205"/>
                <a:gd name="T49" fmla="*/ 192 h 195"/>
                <a:gd name="T50" fmla="*/ 170 w 205"/>
                <a:gd name="T51" fmla="*/ 179 h 195"/>
                <a:gd name="T52" fmla="*/ 161 w 205"/>
                <a:gd name="T53" fmla="*/ 125 h 195"/>
                <a:gd name="T54" fmla="*/ 200 w 205"/>
                <a:gd name="T55" fmla="*/ 87 h 195"/>
                <a:gd name="T56" fmla="*/ 203 w 205"/>
                <a:gd name="T57" fmla="*/ 74 h 195"/>
                <a:gd name="T58" fmla="*/ 193 w 205"/>
                <a:gd name="T59" fmla="*/ 65 h 195"/>
                <a:gd name="T60" fmla="*/ 139 w 205"/>
                <a:gd name="T61" fmla="*/ 57 h 195"/>
                <a:gd name="T62" fmla="*/ 115 w 205"/>
                <a:gd name="T63" fmla="*/ 8 h 195"/>
                <a:gd name="T64" fmla="*/ 103 w 205"/>
                <a:gd name="T65" fmla="*/ 0 h 195"/>
                <a:gd name="T66" fmla="*/ 91 w 205"/>
                <a:gd name="T67" fmla="*/ 8 h 195"/>
                <a:gd name="T68" fmla="*/ 67 w 205"/>
                <a:gd name="T69" fmla="*/ 57 h 195"/>
                <a:gd name="T70" fmla="*/ 13 w 205"/>
                <a:gd name="T71" fmla="*/ 65 h 195"/>
                <a:gd name="T72" fmla="*/ 2 w 205"/>
                <a:gd name="T73" fmla="*/ 74 h 195"/>
                <a:gd name="T74" fmla="*/ 5 w 205"/>
                <a:gd name="T75" fmla="*/ 87 h 195"/>
                <a:gd name="T76" fmla="*/ 44 w 205"/>
                <a:gd name="T77" fmla="*/ 125 h 195"/>
                <a:gd name="T78" fmla="*/ 35 w 205"/>
                <a:gd name="T79" fmla="*/ 17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195">
                  <a:moveTo>
                    <a:pt x="43" y="87"/>
                  </a:moveTo>
                  <a:lnTo>
                    <a:pt x="43" y="87"/>
                  </a:lnTo>
                  <a:lnTo>
                    <a:pt x="77" y="82"/>
                  </a:lnTo>
                  <a:cubicBezTo>
                    <a:pt x="82" y="81"/>
                    <a:pt x="85" y="79"/>
                    <a:pt x="87" y="75"/>
                  </a:cubicBezTo>
                  <a:lnTo>
                    <a:pt x="103" y="44"/>
                  </a:lnTo>
                  <a:lnTo>
                    <a:pt x="118" y="75"/>
                  </a:lnTo>
                  <a:cubicBezTo>
                    <a:pt x="120" y="79"/>
                    <a:pt x="124" y="81"/>
                    <a:pt x="128" y="82"/>
                  </a:cubicBezTo>
                  <a:lnTo>
                    <a:pt x="162" y="87"/>
                  </a:lnTo>
                  <a:lnTo>
                    <a:pt x="137" y="111"/>
                  </a:lnTo>
                  <a:cubicBezTo>
                    <a:pt x="134" y="114"/>
                    <a:pt x="133" y="119"/>
                    <a:pt x="134" y="123"/>
                  </a:cubicBezTo>
                  <a:lnTo>
                    <a:pt x="139" y="157"/>
                  </a:lnTo>
                  <a:lnTo>
                    <a:pt x="109" y="141"/>
                  </a:lnTo>
                  <a:cubicBezTo>
                    <a:pt x="105" y="139"/>
                    <a:pt x="100" y="139"/>
                    <a:pt x="96" y="141"/>
                  </a:cubicBezTo>
                  <a:lnTo>
                    <a:pt x="66" y="157"/>
                  </a:lnTo>
                  <a:lnTo>
                    <a:pt x="72" y="123"/>
                  </a:lnTo>
                  <a:cubicBezTo>
                    <a:pt x="72" y="119"/>
                    <a:pt x="71" y="114"/>
                    <a:pt x="68" y="111"/>
                  </a:cubicBezTo>
                  <a:lnTo>
                    <a:pt x="43" y="87"/>
                  </a:lnTo>
                  <a:close/>
                  <a:moveTo>
                    <a:pt x="35" y="179"/>
                  </a:moveTo>
                  <a:lnTo>
                    <a:pt x="35" y="179"/>
                  </a:lnTo>
                  <a:cubicBezTo>
                    <a:pt x="34" y="184"/>
                    <a:pt x="36" y="189"/>
                    <a:pt x="40" y="192"/>
                  </a:cubicBezTo>
                  <a:cubicBezTo>
                    <a:pt x="45" y="195"/>
                    <a:pt x="50" y="195"/>
                    <a:pt x="54" y="193"/>
                  </a:cubicBezTo>
                  <a:lnTo>
                    <a:pt x="103" y="168"/>
                  </a:lnTo>
                  <a:lnTo>
                    <a:pt x="151" y="193"/>
                  </a:lnTo>
                  <a:cubicBezTo>
                    <a:pt x="153" y="194"/>
                    <a:pt x="155" y="194"/>
                    <a:pt x="157" y="194"/>
                  </a:cubicBezTo>
                  <a:cubicBezTo>
                    <a:pt x="160" y="194"/>
                    <a:pt x="163" y="194"/>
                    <a:pt x="165" y="192"/>
                  </a:cubicBezTo>
                  <a:cubicBezTo>
                    <a:pt x="169" y="189"/>
                    <a:pt x="171" y="184"/>
                    <a:pt x="170" y="179"/>
                  </a:cubicBezTo>
                  <a:lnTo>
                    <a:pt x="161" y="125"/>
                  </a:lnTo>
                  <a:lnTo>
                    <a:pt x="200" y="87"/>
                  </a:lnTo>
                  <a:cubicBezTo>
                    <a:pt x="204" y="84"/>
                    <a:pt x="205" y="78"/>
                    <a:pt x="203" y="74"/>
                  </a:cubicBezTo>
                  <a:cubicBezTo>
                    <a:pt x="202" y="69"/>
                    <a:pt x="198" y="65"/>
                    <a:pt x="193" y="65"/>
                  </a:cubicBezTo>
                  <a:lnTo>
                    <a:pt x="139" y="57"/>
                  </a:lnTo>
                  <a:lnTo>
                    <a:pt x="115" y="8"/>
                  </a:lnTo>
                  <a:cubicBezTo>
                    <a:pt x="112" y="3"/>
                    <a:pt x="108" y="0"/>
                    <a:pt x="103" y="0"/>
                  </a:cubicBezTo>
                  <a:cubicBezTo>
                    <a:pt x="98" y="0"/>
                    <a:pt x="93" y="3"/>
                    <a:pt x="91" y="8"/>
                  </a:cubicBezTo>
                  <a:lnTo>
                    <a:pt x="67" y="57"/>
                  </a:lnTo>
                  <a:lnTo>
                    <a:pt x="13" y="65"/>
                  </a:lnTo>
                  <a:cubicBezTo>
                    <a:pt x="8" y="65"/>
                    <a:pt x="4" y="69"/>
                    <a:pt x="2" y="74"/>
                  </a:cubicBezTo>
                  <a:cubicBezTo>
                    <a:pt x="0" y="78"/>
                    <a:pt x="2" y="84"/>
                    <a:pt x="5" y="87"/>
                  </a:cubicBezTo>
                  <a:lnTo>
                    <a:pt x="44" y="125"/>
                  </a:lnTo>
                  <a:lnTo>
                    <a:pt x="35" y="17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98CA8FF9-AAFE-45BF-9424-426E162FE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72771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4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4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4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C905100C-BAEF-4B04-989D-65C498C1F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898752"/>
              <a:ext cx="202894" cy="17320"/>
            </a:xfrm>
            <a:custGeom>
              <a:avLst/>
              <a:gdLst>
                <a:gd name="T0" fmla="*/ 14 w 320"/>
                <a:gd name="T1" fmla="*/ 27 h 27"/>
                <a:gd name="T2" fmla="*/ 14 w 320"/>
                <a:gd name="T3" fmla="*/ 27 h 27"/>
                <a:gd name="T4" fmla="*/ 307 w 320"/>
                <a:gd name="T5" fmla="*/ 27 h 27"/>
                <a:gd name="T6" fmla="*/ 320 w 320"/>
                <a:gd name="T7" fmla="*/ 14 h 27"/>
                <a:gd name="T8" fmla="*/ 307 w 320"/>
                <a:gd name="T9" fmla="*/ 0 h 27"/>
                <a:gd name="T10" fmla="*/ 14 w 320"/>
                <a:gd name="T11" fmla="*/ 0 h 27"/>
                <a:gd name="T12" fmla="*/ 0 w 320"/>
                <a:gd name="T13" fmla="*/ 14 h 27"/>
                <a:gd name="T14" fmla="*/ 14 w 32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27">
                  <a:moveTo>
                    <a:pt x="14" y="27"/>
                  </a:moveTo>
                  <a:lnTo>
                    <a:pt x="14" y="27"/>
                  </a:lnTo>
                  <a:lnTo>
                    <a:pt x="307" y="27"/>
                  </a:lnTo>
                  <a:cubicBezTo>
                    <a:pt x="314" y="27"/>
                    <a:pt x="320" y="21"/>
                    <a:pt x="320" y="14"/>
                  </a:cubicBezTo>
                  <a:cubicBezTo>
                    <a:pt x="320" y="6"/>
                    <a:pt x="314" y="0"/>
                    <a:pt x="30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13D1268E-42F1-4CB1-B1EC-3C5097A8D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23495"/>
              <a:ext cx="218977" cy="17320"/>
            </a:xfrm>
            <a:custGeom>
              <a:avLst/>
              <a:gdLst>
                <a:gd name="T0" fmla="*/ 14 w 347"/>
                <a:gd name="T1" fmla="*/ 27 h 27"/>
                <a:gd name="T2" fmla="*/ 14 w 347"/>
                <a:gd name="T3" fmla="*/ 27 h 27"/>
                <a:gd name="T4" fmla="*/ 334 w 347"/>
                <a:gd name="T5" fmla="*/ 27 h 27"/>
                <a:gd name="T6" fmla="*/ 347 w 347"/>
                <a:gd name="T7" fmla="*/ 13 h 27"/>
                <a:gd name="T8" fmla="*/ 334 w 347"/>
                <a:gd name="T9" fmla="*/ 0 h 27"/>
                <a:gd name="T10" fmla="*/ 14 w 347"/>
                <a:gd name="T11" fmla="*/ 0 h 27"/>
                <a:gd name="T12" fmla="*/ 0 w 347"/>
                <a:gd name="T13" fmla="*/ 13 h 27"/>
                <a:gd name="T14" fmla="*/ 14 w 34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7">
                  <a:moveTo>
                    <a:pt x="14" y="27"/>
                  </a:moveTo>
                  <a:lnTo>
                    <a:pt x="14" y="27"/>
                  </a:lnTo>
                  <a:lnTo>
                    <a:pt x="334" y="27"/>
                  </a:lnTo>
                  <a:cubicBezTo>
                    <a:pt x="341" y="27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D453A981-BE41-4000-82BE-A34A2F00C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49475"/>
              <a:ext cx="227637" cy="17320"/>
            </a:xfrm>
            <a:custGeom>
              <a:avLst/>
              <a:gdLst>
                <a:gd name="T0" fmla="*/ 14 w 360"/>
                <a:gd name="T1" fmla="*/ 27 h 27"/>
                <a:gd name="T2" fmla="*/ 14 w 360"/>
                <a:gd name="T3" fmla="*/ 27 h 27"/>
                <a:gd name="T4" fmla="*/ 347 w 360"/>
                <a:gd name="T5" fmla="*/ 27 h 27"/>
                <a:gd name="T6" fmla="*/ 360 w 360"/>
                <a:gd name="T7" fmla="*/ 13 h 27"/>
                <a:gd name="T8" fmla="*/ 347 w 360"/>
                <a:gd name="T9" fmla="*/ 0 h 27"/>
                <a:gd name="T10" fmla="*/ 14 w 360"/>
                <a:gd name="T11" fmla="*/ 0 h 27"/>
                <a:gd name="T12" fmla="*/ 0 w 360"/>
                <a:gd name="T13" fmla="*/ 13 h 27"/>
                <a:gd name="T14" fmla="*/ 14 w 360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27">
                  <a:moveTo>
                    <a:pt x="14" y="27"/>
                  </a:moveTo>
                  <a:lnTo>
                    <a:pt x="14" y="27"/>
                  </a:lnTo>
                  <a:lnTo>
                    <a:pt x="347" y="27"/>
                  </a:lnTo>
                  <a:cubicBezTo>
                    <a:pt x="354" y="27"/>
                    <a:pt x="360" y="21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FA74B7DE-8EC9-4F30-B27B-B8D3DC85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2974218"/>
              <a:ext cx="211554" cy="17320"/>
            </a:xfrm>
            <a:custGeom>
              <a:avLst/>
              <a:gdLst>
                <a:gd name="T0" fmla="*/ 14 w 334"/>
                <a:gd name="T1" fmla="*/ 27 h 27"/>
                <a:gd name="T2" fmla="*/ 14 w 334"/>
                <a:gd name="T3" fmla="*/ 27 h 27"/>
                <a:gd name="T4" fmla="*/ 320 w 334"/>
                <a:gd name="T5" fmla="*/ 27 h 27"/>
                <a:gd name="T6" fmla="*/ 334 w 334"/>
                <a:gd name="T7" fmla="*/ 13 h 27"/>
                <a:gd name="T8" fmla="*/ 320 w 334"/>
                <a:gd name="T9" fmla="*/ 0 h 27"/>
                <a:gd name="T10" fmla="*/ 14 w 334"/>
                <a:gd name="T11" fmla="*/ 0 h 27"/>
                <a:gd name="T12" fmla="*/ 0 w 334"/>
                <a:gd name="T13" fmla="*/ 13 h 27"/>
                <a:gd name="T14" fmla="*/ 14 w 334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27">
                  <a:moveTo>
                    <a:pt x="14" y="27"/>
                  </a:moveTo>
                  <a:lnTo>
                    <a:pt x="14" y="27"/>
                  </a:lnTo>
                  <a:lnTo>
                    <a:pt x="320" y="27"/>
                  </a:lnTo>
                  <a:cubicBezTo>
                    <a:pt x="328" y="27"/>
                    <a:pt x="334" y="21"/>
                    <a:pt x="334" y="13"/>
                  </a:cubicBezTo>
                  <a:cubicBezTo>
                    <a:pt x="334" y="6"/>
                    <a:pt x="328" y="0"/>
                    <a:pt x="320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4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0C02891A-4DBB-42FD-A78F-8AB6E5851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950" y="3000199"/>
              <a:ext cx="218977" cy="16083"/>
            </a:xfrm>
            <a:custGeom>
              <a:avLst/>
              <a:gdLst>
                <a:gd name="T0" fmla="*/ 14 w 347"/>
                <a:gd name="T1" fmla="*/ 26 h 26"/>
                <a:gd name="T2" fmla="*/ 14 w 347"/>
                <a:gd name="T3" fmla="*/ 26 h 26"/>
                <a:gd name="T4" fmla="*/ 334 w 347"/>
                <a:gd name="T5" fmla="*/ 26 h 26"/>
                <a:gd name="T6" fmla="*/ 347 w 347"/>
                <a:gd name="T7" fmla="*/ 13 h 26"/>
                <a:gd name="T8" fmla="*/ 334 w 347"/>
                <a:gd name="T9" fmla="*/ 0 h 26"/>
                <a:gd name="T10" fmla="*/ 14 w 347"/>
                <a:gd name="T11" fmla="*/ 0 h 26"/>
                <a:gd name="T12" fmla="*/ 0 w 347"/>
                <a:gd name="T13" fmla="*/ 13 h 26"/>
                <a:gd name="T14" fmla="*/ 14 w 34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7" h="26">
                  <a:moveTo>
                    <a:pt x="14" y="26"/>
                  </a:moveTo>
                  <a:lnTo>
                    <a:pt x="14" y="26"/>
                  </a:lnTo>
                  <a:lnTo>
                    <a:pt x="334" y="26"/>
                  </a:lnTo>
                  <a:cubicBezTo>
                    <a:pt x="341" y="26"/>
                    <a:pt x="347" y="21"/>
                    <a:pt x="347" y="13"/>
                  </a:cubicBezTo>
                  <a:cubicBezTo>
                    <a:pt x="347" y="6"/>
                    <a:pt x="341" y="0"/>
                    <a:pt x="33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4" y="2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867726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Bildplatzhalter 6">
            <a:extLst>
              <a:ext uri="{FF2B5EF4-FFF2-40B4-BE49-F238E27FC236}">
                <a16:creationId xmlns:a16="http://schemas.microsoft.com/office/drawing/2014/main" id="{49317788-1ED4-4213-BEB7-15A0C7BA4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0" y="67469"/>
            <a:ext cx="12192000" cy="4945707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Informatics Solutions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B31B90-A0E2-4AD2-B453-5B4DAC2AC87A}"/>
              </a:ext>
            </a:extLst>
          </p:cNvPr>
          <p:cNvSpPr txBox="1"/>
          <p:nvPr userDrawn="1"/>
        </p:nvSpPr>
        <p:spPr>
          <a:xfrm>
            <a:off x="9274518" y="6050747"/>
            <a:ext cx="1735029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Informatics Solutions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A561C65-4987-4F6C-A361-AC8347E5258E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bg1"/>
          </a:solidFill>
        </p:grpSpPr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9AE9EE55-6A3F-4A43-982A-6AE36EB7B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02F8B1A8-3EAD-4D86-9B97-D01BC6EF50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5" name="Freeform 72">
              <a:extLst>
                <a:ext uri="{FF2B5EF4-FFF2-40B4-BE49-F238E27FC236}">
                  <a16:creationId xmlns:a16="http://schemas.microsoft.com/office/drawing/2014/main" id="{FED0B9B3-9DFC-4ED4-B8C6-AB08A1C388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73">
              <a:extLst>
                <a:ext uri="{FF2B5EF4-FFF2-40B4-BE49-F238E27FC236}">
                  <a16:creationId xmlns:a16="http://schemas.microsoft.com/office/drawing/2014/main" id="{C97E4CA5-E7CB-47EE-8189-0F30F9BBD3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74">
              <a:extLst>
                <a:ext uri="{FF2B5EF4-FFF2-40B4-BE49-F238E27FC236}">
                  <a16:creationId xmlns:a16="http://schemas.microsoft.com/office/drawing/2014/main" id="{2027D7DF-59F3-4F97-8673-1F0AC17A9C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543CBC0D-9379-4D0B-A37F-8B67E97B0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A6CD3DE2-E4EA-46BB-9C14-7BC8F822B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AF79C3B0-B266-4A2D-9049-4809B8249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7B9FC881-9DA7-487D-80D1-27A4682BA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69AB74AD-DD42-43BF-B299-C3149DEE5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F8B9E8FB-6990-4BAA-83BE-9BD8E280C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628BD5B1-E989-477A-B0E9-E4816A2B2F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82">
              <a:extLst>
                <a:ext uri="{FF2B5EF4-FFF2-40B4-BE49-F238E27FC236}">
                  <a16:creationId xmlns:a16="http://schemas.microsoft.com/office/drawing/2014/main" id="{B8E72243-41B2-47EB-88FC-0A55F5328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83">
              <a:extLst>
                <a:ext uri="{FF2B5EF4-FFF2-40B4-BE49-F238E27FC236}">
                  <a16:creationId xmlns:a16="http://schemas.microsoft.com/office/drawing/2014/main" id="{A347C651-D534-4CD0-81CC-210079FE7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84">
              <a:extLst>
                <a:ext uri="{FF2B5EF4-FFF2-40B4-BE49-F238E27FC236}">
                  <a16:creationId xmlns:a16="http://schemas.microsoft.com/office/drawing/2014/main" id="{1783F6A5-B6DD-4DAD-800D-DD1F44D6C2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85">
              <a:extLst>
                <a:ext uri="{FF2B5EF4-FFF2-40B4-BE49-F238E27FC236}">
                  <a16:creationId xmlns:a16="http://schemas.microsoft.com/office/drawing/2014/main" id="{7E87721A-0E0B-4077-9411-013ED6A18F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6">
              <a:extLst>
                <a:ext uri="{FF2B5EF4-FFF2-40B4-BE49-F238E27FC236}">
                  <a16:creationId xmlns:a16="http://schemas.microsoft.com/office/drawing/2014/main" id="{040FA664-4ADA-4926-BDAF-E68DB0101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81683607-28DB-4A51-A4EB-21E90740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16689012-BCAB-4C09-9279-79DAFD6576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9">
              <a:extLst>
                <a:ext uri="{FF2B5EF4-FFF2-40B4-BE49-F238E27FC236}">
                  <a16:creationId xmlns:a16="http://schemas.microsoft.com/office/drawing/2014/main" id="{3CEBB09E-6A41-45AD-9C1B-0E37C28B1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90">
              <a:extLst>
                <a:ext uri="{FF2B5EF4-FFF2-40B4-BE49-F238E27FC236}">
                  <a16:creationId xmlns:a16="http://schemas.microsoft.com/office/drawing/2014/main" id="{97A5C7DB-06B4-4254-A2EC-AC4CE505BA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45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5034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5633F87-C2F3-4752-AEA4-9777DFE6D327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IT Solutions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B63DFC5-5B7C-43FB-94C7-3EF7C79DD125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accent1"/>
          </a:solidFill>
        </p:grpSpPr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0DF32E59-40FB-47D4-8B44-7911A083E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B2E36F10-8EF6-41F4-A160-FC1A34D5CE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6" name="Freeform 72">
              <a:extLst>
                <a:ext uri="{FF2B5EF4-FFF2-40B4-BE49-F238E27FC236}">
                  <a16:creationId xmlns:a16="http://schemas.microsoft.com/office/drawing/2014/main" id="{A16A322F-338D-4302-8C49-B28BF26BE7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7" name="Freeform 73">
              <a:extLst>
                <a:ext uri="{FF2B5EF4-FFF2-40B4-BE49-F238E27FC236}">
                  <a16:creationId xmlns:a16="http://schemas.microsoft.com/office/drawing/2014/main" id="{731DCC7B-9790-481C-985B-4A6B83B09F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8" name="Freeform 74">
              <a:extLst>
                <a:ext uri="{FF2B5EF4-FFF2-40B4-BE49-F238E27FC236}">
                  <a16:creationId xmlns:a16="http://schemas.microsoft.com/office/drawing/2014/main" id="{969BE5FA-0AFE-48A9-9E52-D3FA0DB168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7E7A2E26-F05F-46D3-B09E-82E7268B8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0" name="Freeform 76">
              <a:extLst>
                <a:ext uri="{FF2B5EF4-FFF2-40B4-BE49-F238E27FC236}">
                  <a16:creationId xmlns:a16="http://schemas.microsoft.com/office/drawing/2014/main" id="{7EED4A06-8447-4D5F-832D-0CD8A79D5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BD3FA09B-133D-4266-92C8-491DAE535E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A9A89C28-26D6-49E8-9488-2883F466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79">
              <a:extLst>
                <a:ext uri="{FF2B5EF4-FFF2-40B4-BE49-F238E27FC236}">
                  <a16:creationId xmlns:a16="http://schemas.microsoft.com/office/drawing/2014/main" id="{A0860501-5E4E-4CA0-A699-0D875B175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80">
              <a:extLst>
                <a:ext uri="{FF2B5EF4-FFF2-40B4-BE49-F238E27FC236}">
                  <a16:creationId xmlns:a16="http://schemas.microsoft.com/office/drawing/2014/main" id="{4CAF55A8-6488-45B8-B9D8-8224AB9DB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BE763A90-F794-4521-9FA3-3836242FB0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82">
              <a:extLst>
                <a:ext uri="{FF2B5EF4-FFF2-40B4-BE49-F238E27FC236}">
                  <a16:creationId xmlns:a16="http://schemas.microsoft.com/office/drawing/2014/main" id="{CF620687-B751-4496-83F2-DC5D72E1E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83">
              <a:extLst>
                <a:ext uri="{FF2B5EF4-FFF2-40B4-BE49-F238E27FC236}">
                  <a16:creationId xmlns:a16="http://schemas.microsoft.com/office/drawing/2014/main" id="{D3B99071-75EC-40C2-8A91-71E7E64C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84">
              <a:extLst>
                <a:ext uri="{FF2B5EF4-FFF2-40B4-BE49-F238E27FC236}">
                  <a16:creationId xmlns:a16="http://schemas.microsoft.com/office/drawing/2014/main" id="{46582D35-BFEF-42DB-84AF-64B639F1D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5">
              <a:extLst>
                <a:ext uri="{FF2B5EF4-FFF2-40B4-BE49-F238E27FC236}">
                  <a16:creationId xmlns:a16="http://schemas.microsoft.com/office/drawing/2014/main" id="{818CB3C7-07A3-4F15-BBCB-AE1EDD8A9F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6">
              <a:extLst>
                <a:ext uri="{FF2B5EF4-FFF2-40B4-BE49-F238E27FC236}">
                  <a16:creationId xmlns:a16="http://schemas.microsoft.com/office/drawing/2014/main" id="{36E7B210-B89B-4B3E-866C-09B251DD9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7">
              <a:extLst>
                <a:ext uri="{FF2B5EF4-FFF2-40B4-BE49-F238E27FC236}">
                  <a16:creationId xmlns:a16="http://schemas.microsoft.com/office/drawing/2014/main" id="{FFAFDBD4-F02C-42E0-BC07-318944DAE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8">
              <a:extLst>
                <a:ext uri="{FF2B5EF4-FFF2-40B4-BE49-F238E27FC236}">
                  <a16:creationId xmlns:a16="http://schemas.microsoft.com/office/drawing/2014/main" id="{380F9D6A-9269-4AEE-9B61-A920ADE8B5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7EC7A94B-DB0E-422D-9B89-1E8FFE4AF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90">
              <a:extLst>
                <a:ext uri="{FF2B5EF4-FFF2-40B4-BE49-F238E27FC236}">
                  <a16:creationId xmlns:a16="http://schemas.microsoft.com/office/drawing/2014/main" id="{C69A8E2F-3FC3-4C93-B3E9-195135E9FA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686821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7"/>
            <a:ext cx="5595528" cy="453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8E1C6E-321F-4C22-92D9-1314D42CBB91}"/>
              </a:ext>
            </a:extLst>
          </p:cNvPr>
          <p:cNvSpPr txBox="1"/>
          <p:nvPr userDrawn="1"/>
        </p:nvSpPr>
        <p:spPr>
          <a:xfrm>
            <a:off x="9274518" y="6281580"/>
            <a:ext cx="1735029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IT Solutions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BF238DC-A8ED-4B26-AF74-2824ECB11B53}"/>
              </a:ext>
            </a:extLst>
          </p:cNvPr>
          <p:cNvGrpSpPr/>
          <p:nvPr userDrawn="1"/>
        </p:nvGrpSpPr>
        <p:grpSpPr>
          <a:xfrm>
            <a:off x="11283061" y="5940031"/>
            <a:ext cx="540638" cy="541875"/>
            <a:chOff x="1954214" y="3479800"/>
            <a:chExt cx="693738" cy="695326"/>
          </a:xfrm>
          <a:solidFill>
            <a:schemeClr val="accent1"/>
          </a:solidFill>
        </p:grpSpPr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8D331483-D434-436B-A7D8-05FEFB1413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3626" y="3838575"/>
              <a:ext cx="314325" cy="314325"/>
            </a:xfrm>
            <a:custGeom>
              <a:avLst/>
              <a:gdLst>
                <a:gd name="T0" fmla="*/ 360 w 387"/>
                <a:gd name="T1" fmla="*/ 204 h 387"/>
                <a:gd name="T2" fmla="*/ 312 w 387"/>
                <a:gd name="T3" fmla="*/ 226 h 387"/>
                <a:gd name="T4" fmla="*/ 300 w 387"/>
                <a:gd name="T5" fmla="*/ 265 h 387"/>
                <a:gd name="T6" fmla="*/ 304 w 387"/>
                <a:gd name="T7" fmla="*/ 319 h 387"/>
                <a:gd name="T8" fmla="*/ 254 w 387"/>
                <a:gd name="T9" fmla="*/ 300 h 387"/>
                <a:gd name="T10" fmla="*/ 219 w 387"/>
                <a:gd name="T11" fmla="*/ 320 h 387"/>
                <a:gd name="T12" fmla="*/ 183 w 387"/>
                <a:gd name="T13" fmla="*/ 360 h 387"/>
                <a:gd name="T14" fmla="*/ 161 w 387"/>
                <a:gd name="T15" fmla="*/ 312 h 387"/>
                <a:gd name="T16" fmla="*/ 122 w 387"/>
                <a:gd name="T17" fmla="*/ 301 h 387"/>
                <a:gd name="T18" fmla="*/ 69 w 387"/>
                <a:gd name="T19" fmla="*/ 304 h 387"/>
                <a:gd name="T20" fmla="*/ 87 w 387"/>
                <a:gd name="T21" fmla="*/ 254 h 387"/>
                <a:gd name="T22" fmla="*/ 67 w 387"/>
                <a:gd name="T23" fmla="*/ 219 h 387"/>
                <a:gd name="T24" fmla="*/ 27 w 387"/>
                <a:gd name="T25" fmla="*/ 183 h 387"/>
                <a:gd name="T26" fmla="*/ 76 w 387"/>
                <a:gd name="T27" fmla="*/ 161 h 387"/>
                <a:gd name="T28" fmla="*/ 87 w 387"/>
                <a:gd name="T29" fmla="*/ 122 h 387"/>
                <a:gd name="T30" fmla="*/ 83 w 387"/>
                <a:gd name="T31" fmla="*/ 69 h 387"/>
                <a:gd name="T32" fmla="*/ 133 w 387"/>
                <a:gd name="T33" fmla="*/ 87 h 387"/>
                <a:gd name="T34" fmla="*/ 169 w 387"/>
                <a:gd name="T35" fmla="*/ 68 h 387"/>
                <a:gd name="T36" fmla="*/ 204 w 387"/>
                <a:gd name="T37" fmla="*/ 27 h 387"/>
                <a:gd name="T38" fmla="*/ 226 w 387"/>
                <a:gd name="T39" fmla="*/ 76 h 387"/>
                <a:gd name="T40" fmla="*/ 265 w 387"/>
                <a:gd name="T41" fmla="*/ 87 h 387"/>
                <a:gd name="T42" fmla="*/ 319 w 387"/>
                <a:gd name="T43" fmla="*/ 83 h 387"/>
                <a:gd name="T44" fmla="*/ 300 w 387"/>
                <a:gd name="T45" fmla="*/ 133 h 387"/>
                <a:gd name="T46" fmla="*/ 320 w 387"/>
                <a:gd name="T47" fmla="*/ 169 h 387"/>
                <a:gd name="T48" fmla="*/ 360 w 387"/>
                <a:gd name="T49" fmla="*/ 204 h 387"/>
                <a:gd name="T50" fmla="*/ 378 w 387"/>
                <a:gd name="T51" fmla="*/ 160 h 387"/>
                <a:gd name="T52" fmla="*/ 327 w 387"/>
                <a:gd name="T53" fmla="*/ 128 h 387"/>
                <a:gd name="T54" fmla="*/ 344 w 387"/>
                <a:gd name="T55" fmla="*/ 71 h 387"/>
                <a:gd name="T56" fmla="*/ 300 w 387"/>
                <a:gd name="T57" fmla="*/ 39 h 387"/>
                <a:gd name="T58" fmla="*/ 242 w 387"/>
                <a:gd name="T59" fmla="*/ 53 h 387"/>
                <a:gd name="T60" fmla="*/ 213 w 387"/>
                <a:gd name="T61" fmla="*/ 0 h 387"/>
                <a:gd name="T62" fmla="*/ 160 w 387"/>
                <a:gd name="T63" fmla="*/ 10 h 387"/>
                <a:gd name="T64" fmla="*/ 128 w 387"/>
                <a:gd name="T65" fmla="*/ 60 h 387"/>
                <a:gd name="T66" fmla="*/ 71 w 387"/>
                <a:gd name="T67" fmla="*/ 43 h 387"/>
                <a:gd name="T68" fmla="*/ 39 w 387"/>
                <a:gd name="T69" fmla="*/ 88 h 387"/>
                <a:gd name="T70" fmla="*/ 53 w 387"/>
                <a:gd name="T71" fmla="*/ 146 h 387"/>
                <a:gd name="T72" fmla="*/ 0 w 387"/>
                <a:gd name="T73" fmla="*/ 174 h 387"/>
                <a:gd name="T74" fmla="*/ 10 w 387"/>
                <a:gd name="T75" fmla="*/ 228 h 387"/>
                <a:gd name="T76" fmla="*/ 60 w 387"/>
                <a:gd name="T77" fmla="*/ 259 h 387"/>
                <a:gd name="T78" fmla="*/ 43 w 387"/>
                <a:gd name="T79" fmla="*/ 317 h 387"/>
                <a:gd name="T80" fmla="*/ 87 w 387"/>
                <a:gd name="T81" fmla="*/ 348 h 387"/>
                <a:gd name="T82" fmla="*/ 146 w 387"/>
                <a:gd name="T83" fmla="*/ 334 h 387"/>
                <a:gd name="T84" fmla="*/ 174 w 387"/>
                <a:gd name="T85" fmla="*/ 387 h 387"/>
                <a:gd name="T86" fmla="*/ 228 w 387"/>
                <a:gd name="T87" fmla="*/ 378 h 387"/>
                <a:gd name="T88" fmla="*/ 259 w 387"/>
                <a:gd name="T89" fmla="*/ 327 h 387"/>
                <a:gd name="T90" fmla="*/ 316 w 387"/>
                <a:gd name="T91" fmla="*/ 344 h 387"/>
                <a:gd name="T92" fmla="*/ 348 w 387"/>
                <a:gd name="T93" fmla="*/ 300 h 387"/>
                <a:gd name="T94" fmla="*/ 334 w 387"/>
                <a:gd name="T95" fmla="*/ 242 h 387"/>
                <a:gd name="T96" fmla="*/ 387 w 387"/>
                <a:gd name="T97" fmla="*/ 213 h 387"/>
                <a:gd name="T98" fmla="*/ 378 w 387"/>
                <a:gd name="T99" fmla="*/ 16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87" h="387">
                  <a:moveTo>
                    <a:pt x="360" y="204"/>
                  </a:moveTo>
                  <a:lnTo>
                    <a:pt x="360" y="204"/>
                  </a:lnTo>
                  <a:lnTo>
                    <a:pt x="320" y="219"/>
                  </a:lnTo>
                  <a:cubicBezTo>
                    <a:pt x="316" y="220"/>
                    <a:pt x="313" y="222"/>
                    <a:pt x="312" y="226"/>
                  </a:cubicBezTo>
                  <a:lnTo>
                    <a:pt x="300" y="254"/>
                  </a:lnTo>
                  <a:cubicBezTo>
                    <a:pt x="299" y="258"/>
                    <a:pt x="299" y="262"/>
                    <a:pt x="300" y="265"/>
                  </a:cubicBezTo>
                  <a:lnTo>
                    <a:pt x="320" y="303"/>
                  </a:lnTo>
                  <a:lnTo>
                    <a:pt x="304" y="319"/>
                  </a:lnTo>
                  <a:lnTo>
                    <a:pt x="265" y="300"/>
                  </a:lnTo>
                  <a:cubicBezTo>
                    <a:pt x="262" y="299"/>
                    <a:pt x="258" y="299"/>
                    <a:pt x="254" y="300"/>
                  </a:cubicBezTo>
                  <a:lnTo>
                    <a:pt x="226" y="312"/>
                  </a:lnTo>
                  <a:cubicBezTo>
                    <a:pt x="223" y="313"/>
                    <a:pt x="220" y="316"/>
                    <a:pt x="219" y="320"/>
                  </a:cubicBezTo>
                  <a:lnTo>
                    <a:pt x="205" y="360"/>
                  </a:lnTo>
                  <a:lnTo>
                    <a:pt x="183" y="360"/>
                  </a:lnTo>
                  <a:lnTo>
                    <a:pt x="169" y="320"/>
                  </a:lnTo>
                  <a:cubicBezTo>
                    <a:pt x="168" y="316"/>
                    <a:pt x="165" y="313"/>
                    <a:pt x="161" y="312"/>
                  </a:cubicBezTo>
                  <a:lnTo>
                    <a:pt x="133" y="300"/>
                  </a:lnTo>
                  <a:cubicBezTo>
                    <a:pt x="130" y="299"/>
                    <a:pt x="125" y="299"/>
                    <a:pt x="122" y="301"/>
                  </a:cubicBezTo>
                  <a:lnTo>
                    <a:pt x="84" y="320"/>
                  </a:lnTo>
                  <a:lnTo>
                    <a:pt x="69" y="304"/>
                  </a:lnTo>
                  <a:lnTo>
                    <a:pt x="87" y="265"/>
                  </a:lnTo>
                  <a:cubicBezTo>
                    <a:pt x="89" y="262"/>
                    <a:pt x="89" y="258"/>
                    <a:pt x="87" y="254"/>
                  </a:cubicBezTo>
                  <a:lnTo>
                    <a:pt x="76" y="226"/>
                  </a:lnTo>
                  <a:cubicBezTo>
                    <a:pt x="74" y="223"/>
                    <a:pt x="71" y="220"/>
                    <a:pt x="67" y="219"/>
                  </a:cubicBezTo>
                  <a:lnTo>
                    <a:pt x="27" y="205"/>
                  </a:lnTo>
                  <a:lnTo>
                    <a:pt x="27" y="183"/>
                  </a:lnTo>
                  <a:lnTo>
                    <a:pt x="68" y="169"/>
                  </a:lnTo>
                  <a:cubicBezTo>
                    <a:pt x="71" y="168"/>
                    <a:pt x="74" y="165"/>
                    <a:pt x="76" y="161"/>
                  </a:cubicBezTo>
                  <a:lnTo>
                    <a:pt x="87" y="133"/>
                  </a:lnTo>
                  <a:cubicBezTo>
                    <a:pt x="89" y="130"/>
                    <a:pt x="89" y="126"/>
                    <a:pt x="87" y="122"/>
                  </a:cubicBezTo>
                  <a:lnTo>
                    <a:pt x="68" y="84"/>
                  </a:lnTo>
                  <a:lnTo>
                    <a:pt x="83" y="69"/>
                  </a:lnTo>
                  <a:lnTo>
                    <a:pt x="122" y="87"/>
                  </a:lnTo>
                  <a:cubicBezTo>
                    <a:pt x="126" y="89"/>
                    <a:pt x="130" y="89"/>
                    <a:pt x="133" y="87"/>
                  </a:cubicBezTo>
                  <a:lnTo>
                    <a:pt x="161" y="76"/>
                  </a:lnTo>
                  <a:cubicBezTo>
                    <a:pt x="165" y="74"/>
                    <a:pt x="168" y="71"/>
                    <a:pt x="169" y="68"/>
                  </a:cubicBezTo>
                  <a:lnTo>
                    <a:pt x="182" y="27"/>
                  </a:lnTo>
                  <a:lnTo>
                    <a:pt x="204" y="27"/>
                  </a:lnTo>
                  <a:lnTo>
                    <a:pt x="218" y="68"/>
                  </a:lnTo>
                  <a:cubicBezTo>
                    <a:pt x="220" y="71"/>
                    <a:pt x="222" y="74"/>
                    <a:pt x="226" y="76"/>
                  </a:cubicBezTo>
                  <a:lnTo>
                    <a:pt x="254" y="87"/>
                  </a:lnTo>
                  <a:cubicBezTo>
                    <a:pt x="258" y="89"/>
                    <a:pt x="262" y="89"/>
                    <a:pt x="265" y="87"/>
                  </a:cubicBezTo>
                  <a:lnTo>
                    <a:pt x="303" y="68"/>
                  </a:lnTo>
                  <a:lnTo>
                    <a:pt x="319" y="83"/>
                  </a:lnTo>
                  <a:lnTo>
                    <a:pt x="300" y="122"/>
                  </a:lnTo>
                  <a:cubicBezTo>
                    <a:pt x="299" y="126"/>
                    <a:pt x="299" y="129"/>
                    <a:pt x="300" y="133"/>
                  </a:cubicBezTo>
                  <a:lnTo>
                    <a:pt x="312" y="161"/>
                  </a:lnTo>
                  <a:cubicBezTo>
                    <a:pt x="313" y="165"/>
                    <a:pt x="316" y="168"/>
                    <a:pt x="320" y="169"/>
                  </a:cubicBezTo>
                  <a:lnTo>
                    <a:pt x="360" y="182"/>
                  </a:lnTo>
                  <a:lnTo>
                    <a:pt x="360" y="204"/>
                  </a:lnTo>
                  <a:close/>
                  <a:moveTo>
                    <a:pt x="378" y="160"/>
                  </a:moveTo>
                  <a:lnTo>
                    <a:pt x="378" y="160"/>
                  </a:lnTo>
                  <a:lnTo>
                    <a:pt x="334" y="145"/>
                  </a:lnTo>
                  <a:lnTo>
                    <a:pt x="327" y="128"/>
                  </a:lnTo>
                  <a:lnTo>
                    <a:pt x="347" y="86"/>
                  </a:lnTo>
                  <a:cubicBezTo>
                    <a:pt x="349" y="81"/>
                    <a:pt x="348" y="75"/>
                    <a:pt x="344" y="71"/>
                  </a:cubicBezTo>
                  <a:lnTo>
                    <a:pt x="315" y="42"/>
                  </a:lnTo>
                  <a:cubicBezTo>
                    <a:pt x="311" y="38"/>
                    <a:pt x="305" y="37"/>
                    <a:pt x="300" y="39"/>
                  </a:cubicBezTo>
                  <a:lnTo>
                    <a:pt x="259" y="60"/>
                  </a:lnTo>
                  <a:lnTo>
                    <a:pt x="242" y="53"/>
                  </a:lnTo>
                  <a:lnTo>
                    <a:pt x="226" y="9"/>
                  </a:lnTo>
                  <a:cubicBezTo>
                    <a:pt x="224" y="4"/>
                    <a:pt x="219" y="0"/>
                    <a:pt x="213" y="0"/>
                  </a:cubicBezTo>
                  <a:lnTo>
                    <a:pt x="172" y="0"/>
                  </a:lnTo>
                  <a:cubicBezTo>
                    <a:pt x="166" y="0"/>
                    <a:pt x="161" y="4"/>
                    <a:pt x="160" y="10"/>
                  </a:cubicBezTo>
                  <a:lnTo>
                    <a:pt x="145" y="53"/>
                  </a:lnTo>
                  <a:lnTo>
                    <a:pt x="128" y="60"/>
                  </a:lnTo>
                  <a:lnTo>
                    <a:pt x="86" y="41"/>
                  </a:lnTo>
                  <a:cubicBezTo>
                    <a:pt x="81" y="38"/>
                    <a:pt x="75" y="39"/>
                    <a:pt x="71" y="43"/>
                  </a:cubicBezTo>
                  <a:lnTo>
                    <a:pt x="42" y="72"/>
                  </a:lnTo>
                  <a:cubicBezTo>
                    <a:pt x="38" y="76"/>
                    <a:pt x="37" y="82"/>
                    <a:pt x="39" y="88"/>
                  </a:cubicBezTo>
                  <a:lnTo>
                    <a:pt x="60" y="129"/>
                  </a:lnTo>
                  <a:lnTo>
                    <a:pt x="53" y="146"/>
                  </a:lnTo>
                  <a:lnTo>
                    <a:pt x="9" y="162"/>
                  </a:lnTo>
                  <a:cubicBezTo>
                    <a:pt x="4" y="163"/>
                    <a:pt x="0" y="168"/>
                    <a:pt x="0" y="174"/>
                  </a:cubicBezTo>
                  <a:lnTo>
                    <a:pt x="0" y="215"/>
                  </a:lnTo>
                  <a:cubicBezTo>
                    <a:pt x="0" y="221"/>
                    <a:pt x="4" y="226"/>
                    <a:pt x="10" y="228"/>
                  </a:cubicBezTo>
                  <a:lnTo>
                    <a:pt x="53" y="242"/>
                  </a:lnTo>
                  <a:lnTo>
                    <a:pt x="60" y="259"/>
                  </a:lnTo>
                  <a:lnTo>
                    <a:pt x="40" y="301"/>
                  </a:lnTo>
                  <a:cubicBezTo>
                    <a:pt x="38" y="306"/>
                    <a:pt x="39" y="313"/>
                    <a:pt x="43" y="317"/>
                  </a:cubicBezTo>
                  <a:lnTo>
                    <a:pt x="72" y="345"/>
                  </a:lnTo>
                  <a:cubicBezTo>
                    <a:pt x="76" y="350"/>
                    <a:pt x="82" y="351"/>
                    <a:pt x="87" y="348"/>
                  </a:cubicBezTo>
                  <a:lnTo>
                    <a:pt x="129" y="327"/>
                  </a:lnTo>
                  <a:lnTo>
                    <a:pt x="146" y="334"/>
                  </a:lnTo>
                  <a:lnTo>
                    <a:pt x="161" y="378"/>
                  </a:lnTo>
                  <a:cubicBezTo>
                    <a:pt x="163" y="383"/>
                    <a:pt x="168" y="387"/>
                    <a:pt x="174" y="387"/>
                  </a:cubicBezTo>
                  <a:lnTo>
                    <a:pt x="215" y="387"/>
                  </a:lnTo>
                  <a:cubicBezTo>
                    <a:pt x="221" y="387"/>
                    <a:pt x="226" y="383"/>
                    <a:pt x="228" y="378"/>
                  </a:cubicBezTo>
                  <a:lnTo>
                    <a:pt x="242" y="334"/>
                  </a:lnTo>
                  <a:lnTo>
                    <a:pt x="259" y="327"/>
                  </a:lnTo>
                  <a:lnTo>
                    <a:pt x="301" y="347"/>
                  </a:lnTo>
                  <a:cubicBezTo>
                    <a:pt x="306" y="349"/>
                    <a:pt x="312" y="348"/>
                    <a:pt x="316" y="344"/>
                  </a:cubicBezTo>
                  <a:lnTo>
                    <a:pt x="345" y="315"/>
                  </a:lnTo>
                  <a:cubicBezTo>
                    <a:pt x="350" y="311"/>
                    <a:pt x="351" y="305"/>
                    <a:pt x="348" y="300"/>
                  </a:cubicBezTo>
                  <a:lnTo>
                    <a:pt x="327" y="259"/>
                  </a:lnTo>
                  <a:lnTo>
                    <a:pt x="334" y="242"/>
                  </a:lnTo>
                  <a:lnTo>
                    <a:pt x="378" y="226"/>
                  </a:lnTo>
                  <a:cubicBezTo>
                    <a:pt x="383" y="224"/>
                    <a:pt x="387" y="219"/>
                    <a:pt x="387" y="213"/>
                  </a:cubicBezTo>
                  <a:lnTo>
                    <a:pt x="387" y="172"/>
                  </a:lnTo>
                  <a:cubicBezTo>
                    <a:pt x="387" y="166"/>
                    <a:pt x="383" y="161"/>
                    <a:pt x="378" y="16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71">
              <a:extLst>
                <a:ext uri="{FF2B5EF4-FFF2-40B4-BE49-F238E27FC236}">
                  <a16:creationId xmlns:a16="http://schemas.microsoft.com/office/drawing/2014/main" id="{A47A3B30-7AC0-4B15-87C4-49B117E44F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5701" y="3930650"/>
              <a:ext cx="128588" cy="128588"/>
            </a:xfrm>
            <a:custGeom>
              <a:avLst/>
              <a:gdLst>
                <a:gd name="T0" fmla="*/ 79 w 157"/>
                <a:gd name="T1" fmla="*/ 130 h 157"/>
                <a:gd name="T2" fmla="*/ 79 w 157"/>
                <a:gd name="T3" fmla="*/ 130 h 157"/>
                <a:gd name="T4" fmla="*/ 27 w 157"/>
                <a:gd name="T5" fmla="*/ 79 h 157"/>
                <a:gd name="T6" fmla="*/ 79 w 157"/>
                <a:gd name="T7" fmla="*/ 27 h 157"/>
                <a:gd name="T8" fmla="*/ 130 w 157"/>
                <a:gd name="T9" fmla="*/ 79 h 157"/>
                <a:gd name="T10" fmla="*/ 79 w 157"/>
                <a:gd name="T11" fmla="*/ 130 h 157"/>
                <a:gd name="T12" fmla="*/ 79 w 157"/>
                <a:gd name="T13" fmla="*/ 0 h 157"/>
                <a:gd name="T14" fmla="*/ 79 w 157"/>
                <a:gd name="T15" fmla="*/ 0 h 157"/>
                <a:gd name="T16" fmla="*/ 0 w 157"/>
                <a:gd name="T17" fmla="*/ 79 h 157"/>
                <a:gd name="T18" fmla="*/ 79 w 157"/>
                <a:gd name="T19" fmla="*/ 157 h 157"/>
                <a:gd name="T20" fmla="*/ 157 w 157"/>
                <a:gd name="T21" fmla="*/ 79 h 157"/>
                <a:gd name="T22" fmla="*/ 79 w 157"/>
                <a:gd name="T2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157">
                  <a:moveTo>
                    <a:pt x="79" y="130"/>
                  </a:moveTo>
                  <a:lnTo>
                    <a:pt x="79" y="130"/>
                  </a:lnTo>
                  <a:cubicBezTo>
                    <a:pt x="50" y="130"/>
                    <a:pt x="27" y="107"/>
                    <a:pt x="27" y="79"/>
                  </a:cubicBezTo>
                  <a:cubicBezTo>
                    <a:pt x="27" y="50"/>
                    <a:pt x="50" y="27"/>
                    <a:pt x="79" y="27"/>
                  </a:cubicBezTo>
                  <a:cubicBezTo>
                    <a:pt x="107" y="27"/>
                    <a:pt x="130" y="50"/>
                    <a:pt x="130" y="79"/>
                  </a:cubicBezTo>
                  <a:cubicBezTo>
                    <a:pt x="130" y="107"/>
                    <a:pt x="107" y="130"/>
                    <a:pt x="79" y="130"/>
                  </a:cubicBezTo>
                  <a:close/>
                  <a:moveTo>
                    <a:pt x="79" y="0"/>
                  </a:moveTo>
                  <a:lnTo>
                    <a:pt x="79" y="0"/>
                  </a:lnTo>
                  <a:cubicBezTo>
                    <a:pt x="35" y="0"/>
                    <a:pt x="0" y="35"/>
                    <a:pt x="0" y="79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9"/>
                  </a:cubicBezTo>
                  <a:cubicBezTo>
                    <a:pt x="157" y="35"/>
                    <a:pt x="122" y="0"/>
                    <a:pt x="7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1" name="Freeform 72">
              <a:extLst>
                <a:ext uri="{FF2B5EF4-FFF2-40B4-BE49-F238E27FC236}">
                  <a16:creationId xmlns:a16="http://schemas.microsoft.com/office/drawing/2014/main" id="{30F0FABD-76C1-4DFA-A125-3B4E603F3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0464" y="3600450"/>
              <a:ext cx="217488" cy="215900"/>
            </a:xfrm>
            <a:custGeom>
              <a:avLst/>
              <a:gdLst>
                <a:gd name="T0" fmla="*/ 240 w 267"/>
                <a:gd name="T1" fmla="*/ 137 h 267"/>
                <a:gd name="T2" fmla="*/ 208 w 267"/>
                <a:gd name="T3" fmla="*/ 153 h 267"/>
                <a:gd name="T4" fmla="*/ 201 w 267"/>
                <a:gd name="T5" fmla="*/ 183 h 267"/>
                <a:gd name="T6" fmla="*/ 206 w 267"/>
                <a:gd name="T7" fmla="*/ 211 h 267"/>
                <a:gd name="T8" fmla="*/ 172 w 267"/>
                <a:gd name="T9" fmla="*/ 200 h 267"/>
                <a:gd name="T10" fmla="*/ 146 w 267"/>
                <a:gd name="T11" fmla="*/ 216 h 267"/>
                <a:gd name="T12" fmla="*/ 130 w 267"/>
                <a:gd name="T13" fmla="*/ 240 h 267"/>
                <a:gd name="T14" fmla="*/ 114 w 267"/>
                <a:gd name="T15" fmla="*/ 208 h 267"/>
                <a:gd name="T16" fmla="*/ 84 w 267"/>
                <a:gd name="T17" fmla="*/ 201 h 267"/>
                <a:gd name="T18" fmla="*/ 56 w 267"/>
                <a:gd name="T19" fmla="*/ 206 h 267"/>
                <a:gd name="T20" fmla="*/ 67 w 267"/>
                <a:gd name="T21" fmla="*/ 172 h 267"/>
                <a:gd name="T22" fmla="*/ 51 w 267"/>
                <a:gd name="T23" fmla="*/ 146 h 267"/>
                <a:gd name="T24" fmla="*/ 27 w 267"/>
                <a:gd name="T25" fmla="*/ 130 h 267"/>
                <a:gd name="T26" fmla="*/ 59 w 267"/>
                <a:gd name="T27" fmla="*/ 114 h 267"/>
                <a:gd name="T28" fmla="*/ 66 w 267"/>
                <a:gd name="T29" fmla="*/ 84 h 267"/>
                <a:gd name="T30" fmla="*/ 61 w 267"/>
                <a:gd name="T31" fmla="*/ 55 h 267"/>
                <a:gd name="T32" fmla="*/ 95 w 267"/>
                <a:gd name="T33" fmla="*/ 67 h 267"/>
                <a:gd name="T34" fmla="*/ 121 w 267"/>
                <a:gd name="T35" fmla="*/ 51 h 267"/>
                <a:gd name="T36" fmla="*/ 137 w 267"/>
                <a:gd name="T37" fmla="*/ 27 h 267"/>
                <a:gd name="T38" fmla="*/ 153 w 267"/>
                <a:gd name="T39" fmla="*/ 59 h 267"/>
                <a:gd name="T40" fmla="*/ 183 w 267"/>
                <a:gd name="T41" fmla="*/ 66 h 267"/>
                <a:gd name="T42" fmla="*/ 212 w 267"/>
                <a:gd name="T43" fmla="*/ 61 h 267"/>
                <a:gd name="T44" fmla="*/ 200 w 267"/>
                <a:gd name="T45" fmla="*/ 95 h 267"/>
                <a:gd name="T46" fmla="*/ 216 w 267"/>
                <a:gd name="T47" fmla="*/ 121 h 267"/>
                <a:gd name="T48" fmla="*/ 240 w 267"/>
                <a:gd name="T49" fmla="*/ 137 h 267"/>
                <a:gd name="T50" fmla="*/ 258 w 267"/>
                <a:gd name="T51" fmla="*/ 106 h 267"/>
                <a:gd name="T52" fmla="*/ 227 w 267"/>
                <a:gd name="T53" fmla="*/ 90 h 267"/>
                <a:gd name="T54" fmla="*/ 237 w 267"/>
                <a:gd name="T55" fmla="*/ 48 h 267"/>
                <a:gd name="T56" fmla="*/ 202 w 267"/>
                <a:gd name="T57" fmla="*/ 27 h 267"/>
                <a:gd name="T58" fmla="*/ 169 w 267"/>
                <a:gd name="T59" fmla="*/ 36 h 267"/>
                <a:gd name="T60" fmla="*/ 147 w 267"/>
                <a:gd name="T61" fmla="*/ 0 h 267"/>
                <a:gd name="T62" fmla="*/ 107 w 267"/>
                <a:gd name="T63" fmla="*/ 9 h 267"/>
                <a:gd name="T64" fmla="*/ 90 w 267"/>
                <a:gd name="T65" fmla="*/ 40 h 267"/>
                <a:gd name="T66" fmla="*/ 49 w 267"/>
                <a:gd name="T67" fmla="*/ 30 h 267"/>
                <a:gd name="T68" fmla="*/ 27 w 267"/>
                <a:gd name="T69" fmla="*/ 65 h 267"/>
                <a:gd name="T70" fmla="*/ 37 w 267"/>
                <a:gd name="T71" fmla="*/ 98 h 267"/>
                <a:gd name="T72" fmla="*/ 0 w 267"/>
                <a:gd name="T73" fmla="*/ 120 h 267"/>
                <a:gd name="T74" fmla="*/ 10 w 267"/>
                <a:gd name="T75" fmla="*/ 160 h 267"/>
                <a:gd name="T76" fmla="*/ 40 w 267"/>
                <a:gd name="T77" fmla="*/ 177 h 267"/>
                <a:gd name="T78" fmla="*/ 30 w 267"/>
                <a:gd name="T79" fmla="*/ 218 h 267"/>
                <a:gd name="T80" fmla="*/ 65 w 267"/>
                <a:gd name="T81" fmla="*/ 240 h 267"/>
                <a:gd name="T82" fmla="*/ 98 w 267"/>
                <a:gd name="T83" fmla="*/ 230 h 267"/>
                <a:gd name="T84" fmla="*/ 121 w 267"/>
                <a:gd name="T85" fmla="*/ 267 h 267"/>
                <a:gd name="T86" fmla="*/ 161 w 267"/>
                <a:gd name="T87" fmla="*/ 257 h 267"/>
                <a:gd name="T88" fmla="*/ 177 w 267"/>
                <a:gd name="T89" fmla="*/ 227 h 267"/>
                <a:gd name="T90" fmla="*/ 219 w 267"/>
                <a:gd name="T91" fmla="*/ 237 h 267"/>
                <a:gd name="T92" fmla="*/ 240 w 267"/>
                <a:gd name="T93" fmla="*/ 202 h 267"/>
                <a:gd name="T94" fmla="*/ 231 w 267"/>
                <a:gd name="T95" fmla="*/ 169 h 267"/>
                <a:gd name="T96" fmla="*/ 267 w 267"/>
                <a:gd name="T97" fmla="*/ 146 h 267"/>
                <a:gd name="T98" fmla="*/ 258 w 267"/>
                <a:gd name="T99" fmla="*/ 10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267">
                  <a:moveTo>
                    <a:pt x="240" y="137"/>
                  </a:moveTo>
                  <a:lnTo>
                    <a:pt x="240" y="137"/>
                  </a:lnTo>
                  <a:lnTo>
                    <a:pt x="216" y="146"/>
                  </a:lnTo>
                  <a:cubicBezTo>
                    <a:pt x="213" y="147"/>
                    <a:pt x="210" y="150"/>
                    <a:pt x="208" y="153"/>
                  </a:cubicBezTo>
                  <a:lnTo>
                    <a:pt x="200" y="172"/>
                  </a:lnTo>
                  <a:cubicBezTo>
                    <a:pt x="199" y="176"/>
                    <a:pt x="199" y="180"/>
                    <a:pt x="201" y="183"/>
                  </a:cubicBezTo>
                  <a:lnTo>
                    <a:pt x="212" y="206"/>
                  </a:lnTo>
                  <a:lnTo>
                    <a:pt x="206" y="211"/>
                  </a:lnTo>
                  <a:lnTo>
                    <a:pt x="183" y="200"/>
                  </a:lnTo>
                  <a:cubicBezTo>
                    <a:pt x="180" y="199"/>
                    <a:pt x="176" y="199"/>
                    <a:pt x="172" y="200"/>
                  </a:cubicBezTo>
                  <a:lnTo>
                    <a:pt x="154" y="208"/>
                  </a:lnTo>
                  <a:cubicBezTo>
                    <a:pt x="150" y="209"/>
                    <a:pt x="147" y="212"/>
                    <a:pt x="146" y="216"/>
                  </a:cubicBezTo>
                  <a:lnTo>
                    <a:pt x="138" y="240"/>
                  </a:lnTo>
                  <a:lnTo>
                    <a:pt x="130" y="240"/>
                  </a:lnTo>
                  <a:lnTo>
                    <a:pt x="121" y="216"/>
                  </a:lnTo>
                  <a:cubicBezTo>
                    <a:pt x="120" y="212"/>
                    <a:pt x="117" y="209"/>
                    <a:pt x="114" y="208"/>
                  </a:cubicBezTo>
                  <a:lnTo>
                    <a:pt x="95" y="200"/>
                  </a:lnTo>
                  <a:cubicBezTo>
                    <a:pt x="91" y="199"/>
                    <a:pt x="87" y="199"/>
                    <a:pt x="84" y="201"/>
                  </a:cubicBezTo>
                  <a:lnTo>
                    <a:pt x="61" y="212"/>
                  </a:lnTo>
                  <a:lnTo>
                    <a:pt x="56" y="206"/>
                  </a:lnTo>
                  <a:lnTo>
                    <a:pt x="67" y="183"/>
                  </a:lnTo>
                  <a:cubicBezTo>
                    <a:pt x="68" y="180"/>
                    <a:pt x="68" y="176"/>
                    <a:pt x="67" y="172"/>
                  </a:cubicBezTo>
                  <a:lnTo>
                    <a:pt x="59" y="153"/>
                  </a:lnTo>
                  <a:cubicBezTo>
                    <a:pt x="58" y="150"/>
                    <a:pt x="55" y="147"/>
                    <a:pt x="51" y="146"/>
                  </a:cubicBezTo>
                  <a:lnTo>
                    <a:pt x="27" y="138"/>
                  </a:lnTo>
                  <a:lnTo>
                    <a:pt x="27" y="130"/>
                  </a:lnTo>
                  <a:lnTo>
                    <a:pt x="51" y="121"/>
                  </a:lnTo>
                  <a:cubicBezTo>
                    <a:pt x="55" y="120"/>
                    <a:pt x="58" y="117"/>
                    <a:pt x="59" y="114"/>
                  </a:cubicBezTo>
                  <a:lnTo>
                    <a:pt x="67" y="95"/>
                  </a:lnTo>
                  <a:cubicBezTo>
                    <a:pt x="68" y="91"/>
                    <a:pt x="68" y="87"/>
                    <a:pt x="66" y="84"/>
                  </a:cubicBezTo>
                  <a:lnTo>
                    <a:pt x="55" y="61"/>
                  </a:lnTo>
                  <a:lnTo>
                    <a:pt x="61" y="55"/>
                  </a:lnTo>
                  <a:lnTo>
                    <a:pt x="84" y="66"/>
                  </a:lnTo>
                  <a:cubicBezTo>
                    <a:pt x="88" y="68"/>
                    <a:pt x="91" y="68"/>
                    <a:pt x="95" y="67"/>
                  </a:cubicBezTo>
                  <a:lnTo>
                    <a:pt x="114" y="59"/>
                  </a:lnTo>
                  <a:cubicBezTo>
                    <a:pt x="117" y="57"/>
                    <a:pt x="120" y="54"/>
                    <a:pt x="121" y="51"/>
                  </a:cubicBezTo>
                  <a:lnTo>
                    <a:pt x="129" y="27"/>
                  </a:lnTo>
                  <a:lnTo>
                    <a:pt x="137" y="27"/>
                  </a:lnTo>
                  <a:lnTo>
                    <a:pt x="146" y="51"/>
                  </a:lnTo>
                  <a:cubicBezTo>
                    <a:pt x="147" y="54"/>
                    <a:pt x="150" y="57"/>
                    <a:pt x="153" y="59"/>
                  </a:cubicBezTo>
                  <a:lnTo>
                    <a:pt x="172" y="67"/>
                  </a:lnTo>
                  <a:cubicBezTo>
                    <a:pt x="176" y="68"/>
                    <a:pt x="180" y="68"/>
                    <a:pt x="183" y="66"/>
                  </a:cubicBezTo>
                  <a:lnTo>
                    <a:pt x="206" y="55"/>
                  </a:lnTo>
                  <a:lnTo>
                    <a:pt x="212" y="61"/>
                  </a:lnTo>
                  <a:lnTo>
                    <a:pt x="201" y="84"/>
                  </a:lnTo>
                  <a:cubicBezTo>
                    <a:pt x="199" y="87"/>
                    <a:pt x="199" y="91"/>
                    <a:pt x="200" y="95"/>
                  </a:cubicBezTo>
                  <a:lnTo>
                    <a:pt x="208" y="113"/>
                  </a:lnTo>
                  <a:cubicBezTo>
                    <a:pt x="210" y="117"/>
                    <a:pt x="213" y="120"/>
                    <a:pt x="216" y="121"/>
                  </a:cubicBezTo>
                  <a:lnTo>
                    <a:pt x="240" y="129"/>
                  </a:lnTo>
                  <a:lnTo>
                    <a:pt x="240" y="137"/>
                  </a:lnTo>
                  <a:close/>
                  <a:moveTo>
                    <a:pt x="258" y="106"/>
                  </a:moveTo>
                  <a:lnTo>
                    <a:pt x="258" y="106"/>
                  </a:lnTo>
                  <a:lnTo>
                    <a:pt x="231" y="98"/>
                  </a:lnTo>
                  <a:lnTo>
                    <a:pt x="227" y="90"/>
                  </a:lnTo>
                  <a:lnTo>
                    <a:pt x="240" y="63"/>
                  </a:lnTo>
                  <a:cubicBezTo>
                    <a:pt x="242" y="58"/>
                    <a:pt x="241" y="52"/>
                    <a:pt x="237" y="48"/>
                  </a:cubicBezTo>
                  <a:lnTo>
                    <a:pt x="218" y="29"/>
                  </a:lnTo>
                  <a:cubicBezTo>
                    <a:pt x="214" y="25"/>
                    <a:pt x="208" y="24"/>
                    <a:pt x="202" y="27"/>
                  </a:cubicBezTo>
                  <a:lnTo>
                    <a:pt x="177" y="40"/>
                  </a:lnTo>
                  <a:lnTo>
                    <a:pt x="169" y="36"/>
                  </a:lnTo>
                  <a:lnTo>
                    <a:pt x="159" y="9"/>
                  </a:lnTo>
                  <a:cubicBezTo>
                    <a:pt x="157" y="4"/>
                    <a:pt x="152" y="0"/>
                    <a:pt x="147" y="0"/>
                  </a:cubicBezTo>
                  <a:lnTo>
                    <a:pt x="119" y="0"/>
                  </a:lnTo>
                  <a:cubicBezTo>
                    <a:pt x="114" y="0"/>
                    <a:pt x="108" y="4"/>
                    <a:pt x="107" y="9"/>
                  </a:cubicBezTo>
                  <a:lnTo>
                    <a:pt x="98" y="37"/>
                  </a:lnTo>
                  <a:lnTo>
                    <a:pt x="90" y="40"/>
                  </a:lnTo>
                  <a:lnTo>
                    <a:pt x="64" y="27"/>
                  </a:lnTo>
                  <a:cubicBezTo>
                    <a:pt x="59" y="25"/>
                    <a:pt x="53" y="26"/>
                    <a:pt x="49" y="30"/>
                  </a:cubicBezTo>
                  <a:lnTo>
                    <a:pt x="29" y="49"/>
                  </a:lnTo>
                  <a:cubicBezTo>
                    <a:pt x="25" y="53"/>
                    <a:pt x="24" y="60"/>
                    <a:pt x="27" y="65"/>
                  </a:cubicBezTo>
                  <a:lnTo>
                    <a:pt x="40" y="90"/>
                  </a:lnTo>
                  <a:lnTo>
                    <a:pt x="37" y="98"/>
                  </a:lnTo>
                  <a:lnTo>
                    <a:pt x="9" y="108"/>
                  </a:lnTo>
                  <a:cubicBezTo>
                    <a:pt x="4" y="110"/>
                    <a:pt x="0" y="115"/>
                    <a:pt x="0" y="120"/>
                  </a:cubicBezTo>
                  <a:lnTo>
                    <a:pt x="0" y="148"/>
                  </a:lnTo>
                  <a:cubicBezTo>
                    <a:pt x="0" y="153"/>
                    <a:pt x="4" y="158"/>
                    <a:pt x="10" y="160"/>
                  </a:cubicBezTo>
                  <a:lnTo>
                    <a:pt x="37" y="169"/>
                  </a:lnTo>
                  <a:lnTo>
                    <a:pt x="40" y="177"/>
                  </a:lnTo>
                  <a:lnTo>
                    <a:pt x="27" y="203"/>
                  </a:lnTo>
                  <a:cubicBezTo>
                    <a:pt x="25" y="208"/>
                    <a:pt x="26" y="214"/>
                    <a:pt x="30" y="218"/>
                  </a:cubicBezTo>
                  <a:lnTo>
                    <a:pt x="49" y="238"/>
                  </a:lnTo>
                  <a:cubicBezTo>
                    <a:pt x="54" y="242"/>
                    <a:pt x="60" y="243"/>
                    <a:pt x="65" y="240"/>
                  </a:cubicBezTo>
                  <a:lnTo>
                    <a:pt x="90" y="227"/>
                  </a:lnTo>
                  <a:lnTo>
                    <a:pt x="98" y="230"/>
                  </a:lnTo>
                  <a:lnTo>
                    <a:pt x="108" y="258"/>
                  </a:lnTo>
                  <a:cubicBezTo>
                    <a:pt x="110" y="263"/>
                    <a:pt x="115" y="267"/>
                    <a:pt x="121" y="267"/>
                  </a:cubicBezTo>
                  <a:lnTo>
                    <a:pt x="148" y="267"/>
                  </a:lnTo>
                  <a:cubicBezTo>
                    <a:pt x="154" y="267"/>
                    <a:pt x="159" y="263"/>
                    <a:pt x="161" y="257"/>
                  </a:cubicBezTo>
                  <a:lnTo>
                    <a:pt x="169" y="230"/>
                  </a:lnTo>
                  <a:lnTo>
                    <a:pt x="177" y="227"/>
                  </a:lnTo>
                  <a:lnTo>
                    <a:pt x="204" y="240"/>
                  </a:lnTo>
                  <a:cubicBezTo>
                    <a:pt x="209" y="242"/>
                    <a:pt x="215" y="241"/>
                    <a:pt x="219" y="237"/>
                  </a:cubicBezTo>
                  <a:lnTo>
                    <a:pt x="238" y="218"/>
                  </a:lnTo>
                  <a:cubicBezTo>
                    <a:pt x="242" y="213"/>
                    <a:pt x="243" y="207"/>
                    <a:pt x="240" y="202"/>
                  </a:cubicBezTo>
                  <a:lnTo>
                    <a:pt x="227" y="177"/>
                  </a:lnTo>
                  <a:lnTo>
                    <a:pt x="231" y="169"/>
                  </a:lnTo>
                  <a:lnTo>
                    <a:pt x="258" y="159"/>
                  </a:lnTo>
                  <a:cubicBezTo>
                    <a:pt x="263" y="157"/>
                    <a:pt x="267" y="152"/>
                    <a:pt x="267" y="146"/>
                  </a:cubicBezTo>
                  <a:lnTo>
                    <a:pt x="267" y="119"/>
                  </a:lnTo>
                  <a:cubicBezTo>
                    <a:pt x="267" y="113"/>
                    <a:pt x="263" y="108"/>
                    <a:pt x="258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2" name="Freeform 73">
              <a:extLst>
                <a:ext uri="{FF2B5EF4-FFF2-40B4-BE49-F238E27FC236}">
                  <a16:creationId xmlns:a16="http://schemas.microsoft.com/office/drawing/2014/main" id="{73E970F3-4813-448C-8C24-D61E7E52D4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2376" y="3662363"/>
              <a:ext cx="92075" cy="92075"/>
            </a:xfrm>
            <a:custGeom>
              <a:avLst/>
              <a:gdLst>
                <a:gd name="T0" fmla="*/ 57 w 113"/>
                <a:gd name="T1" fmla="*/ 86 h 113"/>
                <a:gd name="T2" fmla="*/ 57 w 113"/>
                <a:gd name="T3" fmla="*/ 86 h 113"/>
                <a:gd name="T4" fmla="*/ 27 w 113"/>
                <a:gd name="T5" fmla="*/ 56 h 113"/>
                <a:gd name="T6" fmla="*/ 57 w 113"/>
                <a:gd name="T7" fmla="*/ 26 h 113"/>
                <a:gd name="T8" fmla="*/ 87 w 113"/>
                <a:gd name="T9" fmla="*/ 56 h 113"/>
                <a:gd name="T10" fmla="*/ 57 w 113"/>
                <a:gd name="T11" fmla="*/ 86 h 113"/>
                <a:gd name="T12" fmla="*/ 57 w 113"/>
                <a:gd name="T13" fmla="*/ 0 h 113"/>
                <a:gd name="T14" fmla="*/ 57 w 113"/>
                <a:gd name="T15" fmla="*/ 0 h 113"/>
                <a:gd name="T16" fmla="*/ 0 w 113"/>
                <a:gd name="T17" fmla="*/ 56 h 113"/>
                <a:gd name="T18" fmla="*/ 57 w 113"/>
                <a:gd name="T19" fmla="*/ 113 h 113"/>
                <a:gd name="T20" fmla="*/ 113 w 113"/>
                <a:gd name="T21" fmla="*/ 56 h 113"/>
                <a:gd name="T22" fmla="*/ 57 w 113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57" y="86"/>
                  </a:moveTo>
                  <a:lnTo>
                    <a:pt x="57" y="86"/>
                  </a:lnTo>
                  <a:cubicBezTo>
                    <a:pt x="40" y="86"/>
                    <a:pt x="27" y="73"/>
                    <a:pt x="27" y="56"/>
                  </a:cubicBezTo>
                  <a:cubicBezTo>
                    <a:pt x="27" y="40"/>
                    <a:pt x="40" y="26"/>
                    <a:pt x="57" y="26"/>
                  </a:cubicBezTo>
                  <a:cubicBezTo>
                    <a:pt x="73" y="26"/>
                    <a:pt x="87" y="40"/>
                    <a:pt x="87" y="56"/>
                  </a:cubicBezTo>
                  <a:cubicBezTo>
                    <a:pt x="87" y="73"/>
                    <a:pt x="73" y="86"/>
                    <a:pt x="57" y="86"/>
                  </a:cubicBezTo>
                  <a:close/>
                  <a:moveTo>
                    <a:pt x="57" y="0"/>
                  </a:moveTo>
                  <a:lnTo>
                    <a:pt x="57" y="0"/>
                  </a:ln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3" name="Freeform 74">
              <a:extLst>
                <a:ext uri="{FF2B5EF4-FFF2-40B4-BE49-F238E27FC236}">
                  <a16:creationId xmlns:a16="http://schemas.microsoft.com/office/drawing/2014/main" id="{9DE745AD-1207-4B49-AEFF-2BC699AADB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4075113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5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5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4" name="Freeform 75">
              <a:extLst>
                <a:ext uri="{FF2B5EF4-FFF2-40B4-BE49-F238E27FC236}">
                  <a16:creationId xmlns:a16="http://schemas.microsoft.com/office/drawing/2014/main" id="{EF789EF1-9418-400C-8036-F1477D3B8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407828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9F18BA93-2CDC-473C-B321-48363A301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726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D4E8196D-97F0-4525-B452-17059BCE85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5989" y="4075113"/>
              <a:ext cx="68263" cy="100013"/>
            </a:xfrm>
            <a:custGeom>
              <a:avLst/>
              <a:gdLst>
                <a:gd name="T0" fmla="*/ 43 w 84"/>
                <a:gd name="T1" fmla="*/ 105 h 123"/>
                <a:gd name="T2" fmla="*/ 43 w 84"/>
                <a:gd name="T3" fmla="*/ 105 h 123"/>
                <a:gd name="T4" fmla="*/ 33 w 84"/>
                <a:gd name="T5" fmla="*/ 102 h 123"/>
                <a:gd name="T6" fmla="*/ 26 w 84"/>
                <a:gd name="T7" fmla="*/ 92 h 123"/>
                <a:gd name="T8" fmla="*/ 23 w 84"/>
                <a:gd name="T9" fmla="*/ 78 h 123"/>
                <a:gd name="T10" fmla="*/ 22 w 84"/>
                <a:gd name="T11" fmla="*/ 60 h 123"/>
                <a:gd name="T12" fmla="*/ 23 w 84"/>
                <a:gd name="T13" fmla="*/ 44 h 123"/>
                <a:gd name="T14" fmla="*/ 26 w 84"/>
                <a:gd name="T15" fmla="*/ 31 h 123"/>
                <a:gd name="T16" fmla="*/ 33 w 84"/>
                <a:gd name="T17" fmla="*/ 21 h 123"/>
                <a:gd name="T18" fmla="*/ 43 w 84"/>
                <a:gd name="T19" fmla="*/ 17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4 h 123"/>
                <a:gd name="T26" fmla="*/ 63 w 84"/>
                <a:gd name="T27" fmla="*/ 60 h 123"/>
                <a:gd name="T28" fmla="*/ 43 w 84"/>
                <a:gd name="T29" fmla="*/ 105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5 h 123"/>
                <a:gd name="T36" fmla="*/ 0 w 84"/>
                <a:gd name="T37" fmla="*/ 60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0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3" y="105"/>
                  </a:moveTo>
                  <a:lnTo>
                    <a:pt x="43" y="105"/>
                  </a:lnTo>
                  <a:cubicBezTo>
                    <a:pt x="39" y="105"/>
                    <a:pt x="35" y="104"/>
                    <a:pt x="33" y="102"/>
                  </a:cubicBezTo>
                  <a:cubicBezTo>
                    <a:pt x="30" y="99"/>
                    <a:pt x="28" y="96"/>
                    <a:pt x="26" y="92"/>
                  </a:cubicBezTo>
                  <a:cubicBezTo>
                    <a:pt x="24" y="88"/>
                    <a:pt x="23" y="83"/>
                    <a:pt x="23" y="78"/>
                  </a:cubicBezTo>
                  <a:cubicBezTo>
                    <a:pt x="22" y="73"/>
                    <a:pt x="22" y="67"/>
                    <a:pt x="22" y="60"/>
                  </a:cubicBezTo>
                  <a:cubicBezTo>
                    <a:pt x="22" y="55"/>
                    <a:pt x="22" y="49"/>
                    <a:pt x="23" y="44"/>
                  </a:cubicBezTo>
                  <a:cubicBezTo>
                    <a:pt x="23" y="39"/>
                    <a:pt x="24" y="35"/>
                    <a:pt x="26" y="31"/>
                  </a:cubicBezTo>
                  <a:cubicBezTo>
                    <a:pt x="28" y="26"/>
                    <a:pt x="30" y="23"/>
                    <a:pt x="33" y="21"/>
                  </a:cubicBezTo>
                  <a:cubicBezTo>
                    <a:pt x="35" y="18"/>
                    <a:pt x="39" y="17"/>
                    <a:pt x="43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5" y="23"/>
                    <a:pt x="57" y="26"/>
                    <a:pt x="58" y="31"/>
                  </a:cubicBezTo>
                  <a:cubicBezTo>
                    <a:pt x="60" y="35"/>
                    <a:pt x="61" y="39"/>
                    <a:pt x="62" y="44"/>
                  </a:cubicBezTo>
                  <a:cubicBezTo>
                    <a:pt x="62" y="49"/>
                    <a:pt x="63" y="55"/>
                    <a:pt x="63" y="60"/>
                  </a:cubicBezTo>
                  <a:cubicBezTo>
                    <a:pt x="63" y="90"/>
                    <a:pt x="56" y="105"/>
                    <a:pt x="43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5"/>
                  </a:cubicBezTo>
                  <a:cubicBezTo>
                    <a:pt x="4" y="26"/>
                    <a:pt x="0" y="41"/>
                    <a:pt x="0" y="60"/>
                  </a:cubicBezTo>
                  <a:cubicBezTo>
                    <a:pt x="0" y="79"/>
                    <a:pt x="4" y="94"/>
                    <a:pt x="11" y="106"/>
                  </a:cubicBezTo>
                  <a:cubicBezTo>
                    <a:pt x="19" y="117"/>
                    <a:pt x="29" y="123"/>
                    <a:pt x="42" y="123"/>
                  </a:cubicBezTo>
                  <a:cubicBezTo>
                    <a:pt x="51" y="123"/>
                    <a:pt x="59" y="120"/>
                    <a:pt x="65" y="115"/>
                  </a:cubicBezTo>
                  <a:cubicBezTo>
                    <a:pt x="72" y="109"/>
                    <a:pt x="76" y="102"/>
                    <a:pt x="79" y="93"/>
                  </a:cubicBezTo>
                  <a:cubicBezTo>
                    <a:pt x="82" y="84"/>
                    <a:pt x="84" y="73"/>
                    <a:pt x="84" y="60"/>
                  </a:cubicBezTo>
                  <a:cubicBezTo>
                    <a:pt x="84" y="41"/>
                    <a:pt x="80" y="27"/>
                    <a:pt x="73" y="16"/>
                  </a:cubicBezTo>
                  <a:cubicBezTo>
                    <a:pt x="66" y="5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434C6579-E70C-4DEE-806D-6E41EAC5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4078288"/>
              <a:ext cx="53975" cy="96838"/>
            </a:xfrm>
            <a:custGeom>
              <a:avLst/>
              <a:gdLst>
                <a:gd name="T0" fmla="*/ 44 w 66"/>
                <a:gd name="T1" fmla="*/ 0 h 119"/>
                <a:gd name="T2" fmla="*/ 44 w 66"/>
                <a:gd name="T3" fmla="*/ 0 h 119"/>
                <a:gd name="T4" fmla="*/ 26 w 66"/>
                <a:gd name="T5" fmla="*/ 0 h 119"/>
                <a:gd name="T6" fmla="*/ 0 w 66"/>
                <a:gd name="T7" fmla="*/ 11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2 h 119"/>
                <a:gd name="T14" fmla="*/ 3 w 66"/>
                <a:gd name="T15" fmla="*/ 102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4 w 66"/>
                <a:gd name="T23" fmla="*/ 103 h 119"/>
                <a:gd name="T24" fmla="*/ 44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4" y="0"/>
                  </a:moveTo>
                  <a:lnTo>
                    <a:pt x="44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082D2015-5F08-4E58-B48B-E7F2070A15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0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2FF66247-1761-47FB-97D8-864009462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957638"/>
              <a:ext cx="53975" cy="96838"/>
            </a:xfrm>
            <a:custGeom>
              <a:avLst/>
              <a:gdLst>
                <a:gd name="T0" fmla="*/ 45 w 66"/>
                <a:gd name="T1" fmla="*/ 0 h 119"/>
                <a:gd name="T2" fmla="*/ 45 w 66"/>
                <a:gd name="T3" fmla="*/ 0 h 119"/>
                <a:gd name="T4" fmla="*/ 26 w 66"/>
                <a:gd name="T5" fmla="*/ 0 h 119"/>
                <a:gd name="T6" fmla="*/ 0 w 66"/>
                <a:gd name="T7" fmla="*/ 12 h 119"/>
                <a:gd name="T8" fmla="*/ 0 w 66"/>
                <a:gd name="T9" fmla="*/ 30 h 119"/>
                <a:gd name="T10" fmla="*/ 24 w 66"/>
                <a:gd name="T11" fmla="*/ 21 h 119"/>
                <a:gd name="T12" fmla="*/ 24 w 66"/>
                <a:gd name="T13" fmla="*/ 103 h 119"/>
                <a:gd name="T14" fmla="*/ 3 w 66"/>
                <a:gd name="T15" fmla="*/ 103 h 119"/>
                <a:gd name="T16" fmla="*/ 3 w 66"/>
                <a:gd name="T17" fmla="*/ 119 h 119"/>
                <a:gd name="T18" fmla="*/ 66 w 66"/>
                <a:gd name="T19" fmla="*/ 119 h 119"/>
                <a:gd name="T20" fmla="*/ 66 w 66"/>
                <a:gd name="T21" fmla="*/ 103 h 119"/>
                <a:gd name="T22" fmla="*/ 45 w 66"/>
                <a:gd name="T23" fmla="*/ 103 h 119"/>
                <a:gd name="T24" fmla="*/ 45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45" y="0"/>
                  </a:moveTo>
                  <a:lnTo>
                    <a:pt x="45" y="0"/>
                  </a:lnTo>
                  <a:lnTo>
                    <a:pt x="26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39EFC4FB-FDFE-447D-AAF1-124D76ACA4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956050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100"/>
                    <a:pt x="27" y="97"/>
                    <a:pt x="25" y="92"/>
                  </a:cubicBezTo>
                  <a:cubicBezTo>
                    <a:pt x="24" y="88"/>
                    <a:pt x="23" y="84"/>
                    <a:pt x="22" y="79"/>
                  </a:cubicBezTo>
                  <a:cubicBezTo>
                    <a:pt x="21" y="73"/>
                    <a:pt x="21" y="67"/>
                    <a:pt x="21" y="61"/>
                  </a:cubicBezTo>
                  <a:cubicBezTo>
                    <a:pt x="21" y="55"/>
                    <a:pt x="21" y="49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49"/>
                    <a:pt x="62" y="55"/>
                    <a:pt x="62" y="61"/>
                  </a:cubicBezTo>
                  <a:cubicBezTo>
                    <a:pt x="62" y="90"/>
                    <a:pt x="56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5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1" y="123"/>
                    <a:pt x="58" y="120"/>
                    <a:pt x="65" y="115"/>
                  </a:cubicBezTo>
                  <a:cubicBezTo>
                    <a:pt x="71" y="110"/>
                    <a:pt x="76" y="102"/>
                    <a:pt x="79" y="93"/>
                  </a:cubicBezTo>
                  <a:cubicBezTo>
                    <a:pt x="82" y="84"/>
                    <a:pt x="83" y="73"/>
                    <a:pt x="83" y="60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1" name="Freeform 82">
              <a:extLst>
                <a:ext uri="{FF2B5EF4-FFF2-40B4-BE49-F238E27FC236}">
                  <a16:creationId xmlns:a16="http://schemas.microsoft.com/office/drawing/2014/main" id="{402EB783-8789-4E36-BF72-3CE9BFB1C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957638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5 w 66"/>
                <a:gd name="T11" fmla="*/ 103 h 119"/>
                <a:gd name="T12" fmla="*/ 45 w 66"/>
                <a:gd name="T13" fmla="*/ 0 h 119"/>
                <a:gd name="T14" fmla="*/ 27 w 66"/>
                <a:gd name="T15" fmla="*/ 0 h 119"/>
                <a:gd name="T16" fmla="*/ 0 w 66"/>
                <a:gd name="T17" fmla="*/ 12 h 119"/>
                <a:gd name="T18" fmla="*/ 0 w 66"/>
                <a:gd name="T19" fmla="*/ 30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5"/>
                    <a:pt x="8" y="9"/>
                    <a:pt x="0" y="12"/>
                  </a:cubicBezTo>
                  <a:lnTo>
                    <a:pt x="0" y="30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2" name="Freeform 83">
              <a:extLst>
                <a:ext uri="{FF2B5EF4-FFF2-40B4-BE49-F238E27FC236}">
                  <a16:creationId xmlns:a16="http://schemas.microsoft.com/office/drawing/2014/main" id="{955B24C7-0D3B-41BF-A4A0-363718BA6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739" y="3838575"/>
              <a:ext cx="52388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2 h 119"/>
                <a:gd name="T6" fmla="*/ 0 w 66"/>
                <a:gd name="T7" fmla="*/ 31 h 119"/>
                <a:gd name="T8" fmla="*/ 23 w 66"/>
                <a:gd name="T9" fmla="*/ 21 h 119"/>
                <a:gd name="T10" fmla="*/ 23 w 66"/>
                <a:gd name="T11" fmla="*/ 103 h 119"/>
                <a:gd name="T12" fmla="*/ 2 w 66"/>
                <a:gd name="T13" fmla="*/ 103 h 119"/>
                <a:gd name="T14" fmla="*/ 2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4 w 66"/>
                <a:gd name="T21" fmla="*/ 103 h 119"/>
                <a:gd name="T22" fmla="*/ 44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6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3" y="21"/>
                  </a:cubicBezTo>
                  <a:lnTo>
                    <a:pt x="23" y="103"/>
                  </a:lnTo>
                  <a:lnTo>
                    <a:pt x="2" y="103"/>
                  </a:lnTo>
                  <a:lnTo>
                    <a:pt x="2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49B0CAFF-78BC-4ADD-AA22-22B8EECE2F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2001" y="3836988"/>
              <a:ext cx="68263" cy="100013"/>
            </a:xfrm>
            <a:custGeom>
              <a:avLst/>
              <a:gdLst>
                <a:gd name="T0" fmla="*/ 42 w 84"/>
                <a:gd name="T1" fmla="*/ 106 h 123"/>
                <a:gd name="T2" fmla="*/ 42 w 84"/>
                <a:gd name="T3" fmla="*/ 106 h 123"/>
                <a:gd name="T4" fmla="*/ 32 w 84"/>
                <a:gd name="T5" fmla="*/ 102 h 123"/>
                <a:gd name="T6" fmla="*/ 26 w 84"/>
                <a:gd name="T7" fmla="*/ 93 h 123"/>
                <a:gd name="T8" fmla="*/ 23 w 84"/>
                <a:gd name="T9" fmla="*/ 79 h 123"/>
                <a:gd name="T10" fmla="*/ 21 w 84"/>
                <a:gd name="T11" fmla="*/ 61 h 123"/>
                <a:gd name="T12" fmla="*/ 23 w 84"/>
                <a:gd name="T13" fmla="*/ 45 h 123"/>
                <a:gd name="T14" fmla="*/ 26 w 84"/>
                <a:gd name="T15" fmla="*/ 31 h 123"/>
                <a:gd name="T16" fmla="*/ 32 w 84"/>
                <a:gd name="T17" fmla="*/ 21 h 123"/>
                <a:gd name="T18" fmla="*/ 42 w 84"/>
                <a:gd name="T19" fmla="*/ 18 h 123"/>
                <a:gd name="T20" fmla="*/ 52 w 84"/>
                <a:gd name="T21" fmla="*/ 21 h 123"/>
                <a:gd name="T22" fmla="*/ 58 w 84"/>
                <a:gd name="T23" fmla="*/ 31 h 123"/>
                <a:gd name="T24" fmla="*/ 62 w 84"/>
                <a:gd name="T25" fmla="*/ 45 h 123"/>
                <a:gd name="T26" fmla="*/ 63 w 84"/>
                <a:gd name="T27" fmla="*/ 61 h 123"/>
                <a:gd name="T28" fmla="*/ 42 w 84"/>
                <a:gd name="T29" fmla="*/ 106 h 123"/>
                <a:gd name="T30" fmla="*/ 42 w 84"/>
                <a:gd name="T31" fmla="*/ 0 h 123"/>
                <a:gd name="T32" fmla="*/ 42 w 84"/>
                <a:gd name="T33" fmla="*/ 0 h 123"/>
                <a:gd name="T34" fmla="*/ 11 w 84"/>
                <a:gd name="T35" fmla="*/ 16 h 123"/>
                <a:gd name="T36" fmla="*/ 0 w 84"/>
                <a:gd name="T37" fmla="*/ 61 h 123"/>
                <a:gd name="T38" fmla="*/ 11 w 84"/>
                <a:gd name="T39" fmla="*/ 106 h 123"/>
                <a:gd name="T40" fmla="*/ 42 w 84"/>
                <a:gd name="T41" fmla="*/ 123 h 123"/>
                <a:gd name="T42" fmla="*/ 65 w 84"/>
                <a:gd name="T43" fmla="*/ 115 h 123"/>
                <a:gd name="T44" fmla="*/ 79 w 84"/>
                <a:gd name="T45" fmla="*/ 93 h 123"/>
                <a:gd name="T46" fmla="*/ 84 w 84"/>
                <a:gd name="T47" fmla="*/ 61 h 123"/>
                <a:gd name="T48" fmla="*/ 73 w 84"/>
                <a:gd name="T49" fmla="*/ 16 h 123"/>
                <a:gd name="T50" fmla="*/ 42 w 84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" h="123">
                  <a:moveTo>
                    <a:pt x="42" y="106"/>
                  </a:moveTo>
                  <a:lnTo>
                    <a:pt x="42" y="106"/>
                  </a:lnTo>
                  <a:cubicBezTo>
                    <a:pt x="39" y="106"/>
                    <a:pt x="35" y="104"/>
                    <a:pt x="32" y="102"/>
                  </a:cubicBezTo>
                  <a:cubicBezTo>
                    <a:pt x="30" y="100"/>
                    <a:pt x="27" y="97"/>
                    <a:pt x="26" y="93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2" y="74"/>
                    <a:pt x="21" y="68"/>
                    <a:pt x="21" y="61"/>
                  </a:cubicBezTo>
                  <a:cubicBezTo>
                    <a:pt x="21" y="55"/>
                    <a:pt x="22" y="50"/>
                    <a:pt x="23" y="45"/>
                  </a:cubicBezTo>
                  <a:cubicBezTo>
                    <a:pt x="23" y="40"/>
                    <a:pt x="24" y="35"/>
                    <a:pt x="26" y="31"/>
                  </a:cubicBezTo>
                  <a:cubicBezTo>
                    <a:pt x="27" y="27"/>
                    <a:pt x="30" y="24"/>
                    <a:pt x="32" y="21"/>
                  </a:cubicBezTo>
                  <a:cubicBezTo>
                    <a:pt x="35" y="19"/>
                    <a:pt x="39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5" y="24"/>
                    <a:pt x="57" y="27"/>
                    <a:pt x="58" y="31"/>
                  </a:cubicBezTo>
                  <a:cubicBezTo>
                    <a:pt x="60" y="35"/>
                    <a:pt x="61" y="40"/>
                    <a:pt x="62" y="45"/>
                  </a:cubicBezTo>
                  <a:cubicBezTo>
                    <a:pt x="62" y="50"/>
                    <a:pt x="63" y="55"/>
                    <a:pt x="63" y="61"/>
                  </a:cubicBezTo>
                  <a:cubicBezTo>
                    <a:pt x="63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9" y="0"/>
                    <a:pt x="18" y="5"/>
                    <a:pt x="11" y="16"/>
                  </a:cubicBezTo>
                  <a:cubicBezTo>
                    <a:pt x="4" y="27"/>
                    <a:pt x="0" y="42"/>
                    <a:pt x="0" y="61"/>
                  </a:cubicBezTo>
                  <a:cubicBezTo>
                    <a:pt x="0" y="80"/>
                    <a:pt x="4" y="95"/>
                    <a:pt x="11" y="106"/>
                  </a:cubicBezTo>
                  <a:cubicBezTo>
                    <a:pt x="19" y="118"/>
                    <a:pt x="29" y="123"/>
                    <a:pt x="42" y="123"/>
                  </a:cubicBezTo>
                  <a:cubicBezTo>
                    <a:pt x="51" y="123"/>
                    <a:pt x="59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4" y="73"/>
                    <a:pt x="84" y="61"/>
                  </a:cubicBezTo>
                  <a:cubicBezTo>
                    <a:pt x="84" y="42"/>
                    <a:pt x="80" y="27"/>
                    <a:pt x="73" y="16"/>
                  </a:cubicBezTo>
                  <a:cubicBezTo>
                    <a:pt x="66" y="6"/>
                    <a:pt x="56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4" name="Freeform 85">
              <a:extLst>
                <a:ext uri="{FF2B5EF4-FFF2-40B4-BE49-F238E27FC236}">
                  <a16:creationId xmlns:a16="http://schemas.microsoft.com/office/drawing/2014/main" id="{681F1EC9-5B14-40B5-8622-CAE638A875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9789" y="3836988"/>
              <a:ext cx="66675" cy="100013"/>
            </a:xfrm>
            <a:custGeom>
              <a:avLst/>
              <a:gdLst>
                <a:gd name="T0" fmla="*/ 42 w 83"/>
                <a:gd name="T1" fmla="*/ 106 h 123"/>
                <a:gd name="T2" fmla="*/ 42 w 83"/>
                <a:gd name="T3" fmla="*/ 106 h 123"/>
                <a:gd name="T4" fmla="*/ 32 w 83"/>
                <a:gd name="T5" fmla="*/ 102 h 123"/>
                <a:gd name="T6" fmla="*/ 25 w 83"/>
                <a:gd name="T7" fmla="*/ 93 h 123"/>
                <a:gd name="T8" fmla="*/ 22 w 83"/>
                <a:gd name="T9" fmla="*/ 79 h 123"/>
                <a:gd name="T10" fmla="*/ 21 w 83"/>
                <a:gd name="T11" fmla="*/ 61 h 123"/>
                <a:gd name="T12" fmla="*/ 22 w 83"/>
                <a:gd name="T13" fmla="*/ 45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8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5 h 123"/>
                <a:gd name="T26" fmla="*/ 62 w 83"/>
                <a:gd name="T27" fmla="*/ 61 h 123"/>
                <a:gd name="T28" fmla="*/ 42 w 83"/>
                <a:gd name="T29" fmla="*/ 106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6 h 123"/>
                <a:gd name="T36" fmla="*/ 0 w 83"/>
                <a:gd name="T37" fmla="*/ 61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1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6"/>
                  </a:moveTo>
                  <a:lnTo>
                    <a:pt x="42" y="106"/>
                  </a:lnTo>
                  <a:cubicBezTo>
                    <a:pt x="38" y="106"/>
                    <a:pt x="35" y="104"/>
                    <a:pt x="32" y="102"/>
                  </a:cubicBezTo>
                  <a:cubicBezTo>
                    <a:pt x="29" y="100"/>
                    <a:pt x="27" y="97"/>
                    <a:pt x="25" y="93"/>
                  </a:cubicBezTo>
                  <a:cubicBezTo>
                    <a:pt x="24" y="89"/>
                    <a:pt x="23" y="84"/>
                    <a:pt x="22" y="79"/>
                  </a:cubicBezTo>
                  <a:cubicBezTo>
                    <a:pt x="21" y="74"/>
                    <a:pt x="21" y="68"/>
                    <a:pt x="21" y="61"/>
                  </a:cubicBezTo>
                  <a:cubicBezTo>
                    <a:pt x="21" y="55"/>
                    <a:pt x="21" y="50"/>
                    <a:pt x="22" y="45"/>
                  </a:cubicBezTo>
                  <a:cubicBezTo>
                    <a:pt x="23" y="40"/>
                    <a:pt x="24" y="35"/>
                    <a:pt x="25" y="31"/>
                  </a:cubicBezTo>
                  <a:cubicBezTo>
                    <a:pt x="27" y="27"/>
                    <a:pt x="29" y="24"/>
                    <a:pt x="32" y="21"/>
                  </a:cubicBezTo>
                  <a:cubicBezTo>
                    <a:pt x="35" y="19"/>
                    <a:pt x="38" y="18"/>
                    <a:pt x="42" y="18"/>
                  </a:cubicBezTo>
                  <a:cubicBezTo>
                    <a:pt x="46" y="18"/>
                    <a:pt x="49" y="19"/>
                    <a:pt x="52" y="21"/>
                  </a:cubicBezTo>
                  <a:cubicBezTo>
                    <a:pt x="54" y="24"/>
                    <a:pt x="56" y="27"/>
                    <a:pt x="58" y="31"/>
                  </a:cubicBezTo>
                  <a:cubicBezTo>
                    <a:pt x="59" y="35"/>
                    <a:pt x="61" y="40"/>
                    <a:pt x="61" y="45"/>
                  </a:cubicBezTo>
                  <a:cubicBezTo>
                    <a:pt x="62" y="50"/>
                    <a:pt x="62" y="55"/>
                    <a:pt x="62" y="61"/>
                  </a:cubicBezTo>
                  <a:cubicBezTo>
                    <a:pt x="62" y="91"/>
                    <a:pt x="56" y="106"/>
                    <a:pt x="42" y="106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6"/>
                  </a:cubicBezTo>
                  <a:cubicBezTo>
                    <a:pt x="3" y="27"/>
                    <a:pt x="0" y="42"/>
                    <a:pt x="0" y="61"/>
                  </a:cubicBezTo>
                  <a:cubicBezTo>
                    <a:pt x="0" y="80"/>
                    <a:pt x="3" y="95"/>
                    <a:pt x="11" y="106"/>
                  </a:cubicBezTo>
                  <a:cubicBezTo>
                    <a:pt x="18" y="118"/>
                    <a:pt x="28" y="123"/>
                    <a:pt x="42" y="123"/>
                  </a:cubicBezTo>
                  <a:cubicBezTo>
                    <a:pt x="51" y="123"/>
                    <a:pt x="58" y="121"/>
                    <a:pt x="65" y="115"/>
                  </a:cubicBezTo>
                  <a:cubicBezTo>
                    <a:pt x="71" y="110"/>
                    <a:pt x="76" y="103"/>
                    <a:pt x="79" y="93"/>
                  </a:cubicBezTo>
                  <a:cubicBezTo>
                    <a:pt x="82" y="84"/>
                    <a:pt x="83" y="73"/>
                    <a:pt x="83" y="61"/>
                  </a:cubicBezTo>
                  <a:cubicBezTo>
                    <a:pt x="83" y="42"/>
                    <a:pt x="80" y="27"/>
                    <a:pt x="73" y="16"/>
                  </a:cubicBezTo>
                  <a:cubicBezTo>
                    <a:pt x="65" y="6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5" name="Freeform 86">
              <a:extLst>
                <a:ext uri="{FF2B5EF4-FFF2-40B4-BE49-F238E27FC236}">
                  <a16:creationId xmlns:a16="http://schemas.microsoft.com/office/drawing/2014/main" id="{BEC9044A-BFEF-4FC2-9A80-FBD01B64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514" y="3838575"/>
              <a:ext cx="53975" cy="96838"/>
            </a:xfrm>
            <a:custGeom>
              <a:avLst/>
              <a:gdLst>
                <a:gd name="T0" fmla="*/ 66 w 66"/>
                <a:gd name="T1" fmla="*/ 103 h 119"/>
                <a:gd name="T2" fmla="*/ 66 w 66"/>
                <a:gd name="T3" fmla="*/ 103 h 119"/>
                <a:gd name="T4" fmla="*/ 45 w 66"/>
                <a:gd name="T5" fmla="*/ 103 h 119"/>
                <a:gd name="T6" fmla="*/ 45 w 66"/>
                <a:gd name="T7" fmla="*/ 0 h 119"/>
                <a:gd name="T8" fmla="*/ 27 w 66"/>
                <a:gd name="T9" fmla="*/ 0 h 119"/>
                <a:gd name="T10" fmla="*/ 0 w 66"/>
                <a:gd name="T11" fmla="*/ 12 h 119"/>
                <a:gd name="T12" fmla="*/ 0 w 66"/>
                <a:gd name="T13" fmla="*/ 31 h 119"/>
                <a:gd name="T14" fmla="*/ 24 w 66"/>
                <a:gd name="T15" fmla="*/ 21 h 119"/>
                <a:gd name="T16" fmla="*/ 24 w 66"/>
                <a:gd name="T17" fmla="*/ 103 h 119"/>
                <a:gd name="T18" fmla="*/ 3 w 66"/>
                <a:gd name="T19" fmla="*/ 103 h 119"/>
                <a:gd name="T20" fmla="*/ 3 w 66"/>
                <a:gd name="T21" fmla="*/ 119 h 119"/>
                <a:gd name="T22" fmla="*/ 66 w 66"/>
                <a:gd name="T23" fmla="*/ 119 h 119"/>
                <a:gd name="T24" fmla="*/ 66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66" y="103"/>
                  </a:move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7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89678178-EC95-4D2F-9A49-0D4769A5F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301" y="3838575"/>
              <a:ext cx="53975" cy="96838"/>
            </a:xfrm>
            <a:custGeom>
              <a:avLst/>
              <a:gdLst>
                <a:gd name="T0" fmla="*/ 3 w 66"/>
                <a:gd name="T1" fmla="*/ 103 h 119"/>
                <a:gd name="T2" fmla="*/ 3 w 66"/>
                <a:gd name="T3" fmla="*/ 103 h 119"/>
                <a:gd name="T4" fmla="*/ 3 w 66"/>
                <a:gd name="T5" fmla="*/ 119 h 119"/>
                <a:gd name="T6" fmla="*/ 66 w 66"/>
                <a:gd name="T7" fmla="*/ 119 h 119"/>
                <a:gd name="T8" fmla="*/ 66 w 66"/>
                <a:gd name="T9" fmla="*/ 103 h 119"/>
                <a:gd name="T10" fmla="*/ 44 w 66"/>
                <a:gd name="T11" fmla="*/ 103 h 119"/>
                <a:gd name="T12" fmla="*/ 44 w 66"/>
                <a:gd name="T13" fmla="*/ 0 h 119"/>
                <a:gd name="T14" fmla="*/ 26 w 66"/>
                <a:gd name="T15" fmla="*/ 0 h 119"/>
                <a:gd name="T16" fmla="*/ 0 w 66"/>
                <a:gd name="T17" fmla="*/ 12 h 119"/>
                <a:gd name="T18" fmla="*/ 0 w 66"/>
                <a:gd name="T19" fmla="*/ 31 h 119"/>
                <a:gd name="T20" fmla="*/ 24 w 66"/>
                <a:gd name="T21" fmla="*/ 21 h 119"/>
                <a:gd name="T22" fmla="*/ 24 w 66"/>
                <a:gd name="T23" fmla="*/ 103 h 119"/>
                <a:gd name="T24" fmla="*/ 3 w 66"/>
                <a:gd name="T2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3" y="103"/>
                  </a:moveTo>
                  <a:lnTo>
                    <a:pt x="3" y="103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4" y="103"/>
                  </a:lnTo>
                  <a:lnTo>
                    <a:pt x="44" y="0"/>
                  </a:lnTo>
                  <a:lnTo>
                    <a:pt x="26" y="0"/>
                  </a:lnTo>
                  <a:cubicBezTo>
                    <a:pt x="17" y="6"/>
                    <a:pt x="8" y="9"/>
                    <a:pt x="0" y="12"/>
                  </a:cubicBezTo>
                  <a:lnTo>
                    <a:pt x="0" y="31"/>
                  </a:lnTo>
                  <a:cubicBezTo>
                    <a:pt x="8" y="28"/>
                    <a:pt x="16" y="25"/>
                    <a:pt x="24" y="21"/>
                  </a:cubicBezTo>
                  <a:lnTo>
                    <a:pt x="24" y="103"/>
                  </a:lnTo>
                  <a:lnTo>
                    <a:pt x="3" y="1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7" name="Freeform 88">
              <a:extLst>
                <a:ext uri="{FF2B5EF4-FFF2-40B4-BE49-F238E27FC236}">
                  <a16:creationId xmlns:a16="http://schemas.microsoft.com/office/drawing/2014/main" id="{3F9F166B-4CFA-49EE-ADA7-A93BE3C2AC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3717925"/>
              <a:ext cx="66675" cy="100013"/>
            </a:xfrm>
            <a:custGeom>
              <a:avLst/>
              <a:gdLst>
                <a:gd name="T0" fmla="*/ 42 w 83"/>
                <a:gd name="T1" fmla="*/ 105 h 123"/>
                <a:gd name="T2" fmla="*/ 42 w 83"/>
                <a:gd name="T3" fmla="*/ 105 h 123"/>
                <a:gd name="T4" fmla="*/ 32 w 83"/>
                <a:gd name="T5" fmla="*/ 102 h 123"/>
                <a:gd name="T6" fmla="*/ 25 w 83"/>
                <a:gd name="T7" fmla="*/ 92 h 123"/>
                <a:gd name="T8" fmla="*/ 22 w 83"/>
                <a:gd name="T9" fmla="*/ 78 h 123"/>
                <a:gd name="T10" fmla="*/ 21 w 83"/>
                <a:gd name="T11" fmla="*/ 60 h 123"/>
                <a:gd name="T12" fmla="*/ 22 w 83"/>
                <a:gd name="T13" fmla="*/ 44 h 123"/>
                <a:gd name="T14" fmla="*/ 25 w 83"/>
                <a:gd name="T15" fmla="*/ 31 h 123"/>
                <a:gd name="T16" fmla="*/ 32 w 83"/>
                <a:gd name="T17" fmla="*/ 21 h 123"/>
                <a:gd name="T18" fmla="*/ 42 w 83"/>
                <a:gd name="T19" fmla="*/ 17 h 123"/>
                <a:gd name="T20" fmla="*/ 52 w 83"/>
                <a:gd name="T21" fmla="*/ 21 h 123"/>
                <a:gd name="T22" fmla="*/ 58 w 83"/>
                <a:gd name="T23" fmla="*/ 31 h 123"/>
                <a:gd name="T24" fmla="*/ 61 w 83"/>
                <a:gd name="T25" fmla="*/ 44 h 123"/>
                <a:gd name="T26" fmla="*/ 62 w 83"/>
                <a:gd name="T27" fmla="*/ 60 h 123"/>
                <a:gd name="T28" fmla="*/ 42 w 83"/>
                <a:gd name="T29" fmla="*/ 105 h 123"/>
                <a:gd name="T30" fmla="*/ 42 w 83"/>
                <a:gd name="T31" fmla="*/ 0 h 123"/>
                <a:gd name="T32" fmla="*/ 42 w 83"/>
                <a:gd name="T33" fmla="*/ 0 h 123"/>
                <a:gd name="T34" fmla="*/ 11 w 83"/>
                <a:gd name="T35" fmla="*/ 15 h 123"/>
                <a:gd name="T36" fmla="*/ 0 w 83"/>
                <a:gd name="T37" fmla="*/ 60 h 123"/>
                <a:gd name="T38" fmla="*/ 11 w 83"/>
                <a:gd name="T39" fmla="*/ 106 h 123"/>
                <a:gd name="T40" fmla="*/ 42 w 83"/>
                <a:gd name="T41" fmla="*/ 123 h 123"/>
                <a:gd name="T42" fmla="*/ 65 w 83"/>
                <a:gd name="T43" fmla="*/ 115 h 123"/>
                <a:gd name="T44" fmla="*/ 79 w 83"/>
                <a:gd name="T45" fmla="*/ 93 h 123"/>
                <a:gd name="T46" fmla="*/ 83 w 83"/>
                <a:gd name="T47" fmla="*/ 60 h 123"/>
                <a:gd name="T48" fmla="*/ 73 w 83"/>
                <a:gd name="T49" fmla="*/ 16 h 123"/>
                <a:gd name="T50" fmla="*/ 42 w 83"/>
                <a:gd name="T5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3" h="123">
                  <a:moveTo>
                    <a:pt x="42" y="105"/>
                  </a:moveTo>
                  <a:lnTo>
                    <a:pt x="42" y="105"/>
                  </a:lnTo>
                  <a:cubicBezTo>
                    <a:pt x="38" y="105"/>
                    <a:pt x="35" y="104"/>
                    <a:pt x="32" y="102"/>
                  </a:cubicBezTo>
                  <a:cubicBezTo>
                    <a:pt x="29" y="99"/>
                    <a:pt x="27" y="96"/>
                    <a:pt x="25" y="92"/>
                  </a:cubicBezTo>
                  <a:cubicBezTo>
                    <a:pt x="24" y="88"/>
                    <a:pt x="23" y="83"/>
                    <a:pt x="22" y="78"/>
                  </a:cubicBezTo>
                  <a:cubicBezTo>
                    <a:pt x="21" y="73"/>
                    <a:pt x="21" y="67"/>
                    <a:pt x="21" y="60"/>
                  </a:cubicBezTo>
                  <a:cubicBezTo>
                    <a:pt x="21" y="54"/>
                    <a:pt x="21" y="49"/>
                    <a:pt x="22" y="44"/>
                  </a:cubicBezTo>
                  <a:cubicBezTo>
                    <a:pt x="23" y="39"/>
                    <a:pt x="24" y="35"/>
                    <a:pt x="25" y="31"/>
                  </a:cubicBezTo>
                  <a:cubicBezTo>
                    <a:pt x="27" y="26"/>
                    <a:pt x="29" y="23"/>
                    <a:pt x="32" y="21"/>
                  </a:cubicBezTo>
                  <a:cubicBezTo>
                    <a:pt x="35" y="18"/>
                    <a:pt x="38" y="17"/>
                    <a:pt x="42" y="17"/>
                  </a:cubicBezTo>
                  <a:cubicBezTo>
                    <a:pt x="46" y="17"/>
                    <a:pt x="49" y="18"/>
                    <a:pt x="52" y="21"/>
                  </a:cubicBezTo>
                  <a:cubicBezTo>
                    <a:pt x="54" y="23"/>
                    <a:pt x="56" y="26"/>
                    <a:pt x="58" y="31"/>
                  </a:cubicBezTo>
                  <a:cubicBezTo>
                    <a:pt x="59" y="35"/>
                    <a:pt x="60" y="39"/>
                    <a:pt x="61" y="44"/>
                  </a:cubicBezTo>
                  <a:cubicBezTo>
                    <a:pt x="62" y="49"/>
                    <a:pt x="62" y="54"/>
                    <a:pt x="62" y="60"/>
                  </a:cubicBezTo>
                  <a:cubicBezTo>
                    <a:pt x="62" y="90"/>
                    <a:pt x="55" y="105"/>
                    <a:pt x="42" y="105"/>
                  </a:cubicBezTo>
                  <a:close/>
                  <a:moveTo>
                    <a:pt x="42" y="0"/>
                  </a:moveTo>
                  <a:lnTo>
                    <a:pt x="42" y="0"/>
                  </a:lnTo>
                  <a:cubicBezTo>
                    <a:pt x="28" y="0"/>
                    <a:pt x="18" y="5"/>
                    <a:pt x="11" y="15"/>
                  </a:cubicBezTo>
                  <a:cubicBezTo>
                    <a:pt x="3" y="26"/>
                    <a:pt x="0" y="41"/>
                    <a:pt x="0" y="60"/>
                  </a:cubicBezTo>
                  <a:cubicBezTo>
                    <a:pt x="0" y="79"/>
                    <a:pt x="3" y="94"/>
                    <a:pt x="11" y="106"/>
                  </a:cubicBezTo>
                  <a:cubicBezTo>
                    <a:pt x="18" y="117"/>
                    <a:pt x="28" y="123"/>
                    <a:pt x="42" y="123"/>
                  </a:cubicBezTo>
                  <a:cubicBezTo>
                    <a:pt x="50" y="123"/>
                    <a:pt x="58" y="120"/>
                    <a:pt x="65" y="115"/>
                  </a:cubicBezTo>
                  <a:cubicBezTo>
                    <a:pt x="71" y="109"/>
                    <a:pt x="76" y="102"/>
                    <a:pt x="79" y="93"/>
                  </a:cubicBezTo>
                  <a:cubicBezTo>
                    <a:pt x="82" y="83"/>
                    <a:pt x="83" y="73"/>
                    <a:pt x="83" y="60"/>
                  </a:cubicBezTo>
                  <a:cubicBezTo>
                    <a:pt x="83" y="41"/>
                    <a:pt x="80" y="27"/>
                    <a:pt x="73" y="16"/>
                  </a:cubicBezTo>
                  <a:cubicBezTo>
                    <a:pt x="65" y="5"/>
                    <a:pt x="55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8" name="Freeform 89">
              <a:extLst>
                <a:ext uri="{FF2B5EF4-FFF2-40B4-BE49-F238E27FC236}">
                  <a16:creationId xmlns:a16="http://schemas.microsoft.com/office/drawing/2014/main" id="{BAA38941-3697-4C08-8C53-24454389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939" y="3719513"/>
              <a:ext cx="53975" cy="96838"/>
            </a:xfrm>
            <a:custGeom>
              <a:avLst/>
              <a:gdLst>
                <a:gd name="T0" fmla="*/ 26 w 66"/>
                <a:gd name="T1" fmla="*/ 0 h 119"/>
                <a:gd name="T2" fmla="*/ 26 w 66"/>
                <a:gd name="T3" fmla="*/ 0 h 119"/>
                <a:gd name="T4" fmla="*/ 0 w 66"/>
                <a:gd name="T5" fmla="*/ 11 h 119"/>
                <a:gd name="T6" fmla="*/ 0 w 66"/>
                <a:gd name="T7" fmla="*/ 30 h 119"/>
                <a:gd name="T8" fmla="*/ 24 w 66"/>
                <a:gd name="T9" fmla="*/ 21 h 119"/>
                <a:gd name="T10" fmla="*/ 24 w 66"/>
                <a:gd name="T11" fmla="*/ 102 h 119"/>
                <a:gd name="T12" fmla="*/ 3 w 66"/>
                <a:gd name="T13" fmla="*/ 102 h 119"/>
                <a:gd name="T14" fmla="*/ 3 w 66"/>
                <a:gd name="T15" fmla="*/ 119 h 119"/>
                <a:gd name="T16" fmla="*/ 66 w 66"/>
                <a:gd name="T17" fmla="*/ 119 h 119"/>
                <a:gd name="T18" fmla="*/ 66 w 66"/>
                <a:gd name="T19" fmla="*/ 103 h 119"/>
                <a:gd name="T20" fmla="*/ 45 w 66"/>
                <a:gd name="T21" fmla="*/ 103 h 119"/>
                <a:gd name="T22" fmla="*/ 45 w 66"/>
                <a:gd name="T23" fmla="*/ 0 h 119"/>
                <a:gd name="T24" fmla="*/ 26 w 66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9">
                  <a:moveTo>
                    <a:pt x="26" y="0"/>
                  </a:moveTo>
                  <a:lnTo>
                    <a:pt x="26" y="0"/>
                  </a:lnTo>
                  <a:cubicBezTo>
                    <a:pt x="17" y="5"/>
                    <a:pt x="8" y="9"/>
                    <a:pt x="0" y="11"/>
                  </a:cubicBezTo>
                  <a:lnTo>
                    <a:pt x="0" y="30"/>
                  </a:lnTo>
                  <a:cubicBezTo>
                    <a:pt x="8" y="28"/>
                    <a:pt x="16" y="24"/>
                    <a:pt x="24" y="21"/>
                  </a:cubicBezTo>
                  <a:lnTo>
                    <a:pt x="24" y="102"/>
                  </a:lnTo>
                  <a:lnTo>
                    <a:pt x="3" y="102"/>
                  </a:lnTo>
                  <a:lnTo>
                    <a:pt x="3" y="119"/>
                  </a:lnTo>
                  <a:lnTo>
                    <a:pt x="66" y="119"/>
                  </a:lnTo>
                  <a:lnTo>
                    <a:pt x="66" y="103"/>
                  </a:lnTo>
                  <a:lnTo>
                    <a:pt x="45" y="103"/>
                  </a:lnTo>
                  <a:lnTo>
                    <a:pt x="45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49" name="Freeform 90">
              <a:extLst>
                <a:ext uri="{FF2B5EF4-FFF2-40B4-BE49-F238E27FC236}">
                  <a16:creationId xmlns:a16="http://schemas.microsoft.com/office/drawing/2014/main" id="{B0D9E732-0B57-42FB-ABD7-801F9CE68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85964" y="3479800"/>
              <a:ext cx="433388" cy="358775"/>
            </a:xfrm>
            <a:custGeom>
              <a:avLst/>
              <a:gdLst>
                <a:gd name="T0" fmla="*/ 280 w 533"/>
                <a:gd name="T1" fmla="*/ 46 h 440"/>
                <a:gd name="T2" fmla="*/ 280 w 533"/>
                <a:gd name="T3" fmla="*/ 46 h 440"/>
                <a:gd name="T4" fmla="*/ 381 w 533"/>
                <a:gd name="T5" fmla="*/ 147 h 440"/>
                <a:gd name="T6" fmla="*/ 280 w 533"/>
                <a:gd name="T7" fmla="*/ 147 h 440"/>
                <a:gd name="T8" fmla="*/ 280 w 533"/>
                <a:gd name="T9" fmla="*/ 46 h 440"/>
                <a:gd name="T10" fmla="*/ 400 w 533"/>
                <a:gd name="T11" fmla="*/ 386 h 440"/>
                <a:gd name="T12" fmla="*/ 400 w 533"/>
                <a:gd name="T13" fmla="*/ 386 h 440"/>
                <a:gd name="T14" fmla="*/ 426 w 533"/>
                <a:gd name="T15" fmla="*/ 386 h 440"/>
                <a:gd name="T16" fmla="*/ 426 w 533"/>
                <a:gd name="T17" fmla="*/ 160 h 440"/>
                <a:gd name="T18" fmla="*/ 425 w 533"/>
                <a:gd name="T19" fmla="*/ 155 h 440"/>
                <a:gd name="T20" fmla="*/ 422 w 533"/>
                <a:gd name="T21" fmla="*/ 151 h 440"/>
                <a:gd name="T22" fmla="*/ 352 w 533"/>
                <a:gd name="T23" fmla="*/ 80 h 440"/>
                <a:gd name="T24" fmla="*/ 453 w 533"/>
                <a:gd name="T25" fmla="*/ 80 h 440"/>
                <a:gd name="T26" fmla="*/ 453 w 533"/>
                <a:gd name="T27" fmla="*/ 440 h 440"/>
                <a:gd name="T28" fmla="*/ 480 w 533"/>
                <a:gd name="T29" fmla="*/ 440 h 440"/>
                <a:gd name="T30" fmla="*/ 480 w 533"/>
                <a:gd name="T31" fmla="*/ 134 h 440"/>
                <a:gd name="T32" fmla="*/ 506 w 533"/>
                <a:gd name="T33" fmla="*/ 134 h 440"/>
                <a:gd name="T34" fmla="*/ 506 w 533"/>
                <a:gd name="T35" fmla="*/ 440 h 440"/>
                <a:gd name="T36" fmla="*/ 533 w 533"/>
                <a:gd name="T37" fmla="*/ 440 h 440"/>
                <a:gd name="T38" fmla="*/ 533 w 533"/>
                <a:gd name="T39" fmla="*/ 120 h 440"/>
                <a:gd name="T40" fmla="*/ 520 w 533"/>
                <a:gd name="T41" fmla="*/ 107 h 440"/>
                <a:gd name="T42" fmla="*/ 480 w 533"/>
                <a:gd name="T43" fmla="*/ 107 h 440"/>
                <a:gd name="T44" fmla="*/ 480 w 533"/>
                <a:gd name="T45" fmla="*/ 67 h 440"/>
                <a:gd name="T46" fmla="*/ 466 w 533"/>
                <a:gd name="T47" fmla="*/ 54 h 440"/>
                <a:gd name="T48" fmla="*/ 325 w 533"/>
                <a:gd name="T49" fmla="*/ 54 h 440"/>
                <a:gd name="T50" fmla="*/ 276 w 533"/>
                <a:gd name="T51" fmla="*/ 4 h 440"/>
                <a:gd name="T52" fmla="*/ 271 w 533"/>
                <a:gd name="T53" fmla="*/ 1 h 440"/>
                <a:gd name="T54" fmla="*/ 266 w 533"/>
                <a:gd name="T55" fmla="*/ 0 h 440"/>
                <a:gd name="T56" fmla="*/ 13 w 533"/>
                <a:gd name="T57" fmla="*/ 0 h 440"/>
                <a:gd name="T58" fmla="*/ 0 w 533"/>
                <a:gd name="T59" fmla="*/ 14 h 440"/>
                <a:gd name="T60" fmla="*/ 0 w 533"/>
                <a:gd name="T61" fmla="*/ 254 h 440"/>
                <a:gd name="T62" fmla="*/ 26 w 533"/>
                <a:gd name="T63" fmla="*/ 254 h 440"/>
                <a:gd name="T64" fmla="*/ 26 w 533"/>
                <a:gd name="T65" fmla="*/ 27 h 440"/>
                <a:gd name="T66" fmla="*/ 253 w 533"/>
                <a:gd name="T67" fmla="*/ 27 h 440"/>
                <a:gd name="T68" fmla="*/ 253 w 533"/>
                <a:gd name="T69" fmla="*/ 160 h 440"/>
                <a:gd name="T70" fmla="*/ 266 w 533"/>
                <a:gd name="T71" fmla="*/ 174 h 440"/>
                <a:gd name="T72" fmla="*/ 400 w 533"/>
                <a:gd name="T73" fmla="*/ 174 h 440"/>
                <a:gd name="T74" fmla="*/ 400 w 533"/>
                <a:gd name="T75" fmla="*/ 38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3" h="440">
                  <a:moveTo>
                    <a:pt x="280" y="46"/>
                  </a:moveTo>
                  <a:lnTo>
                    <a:pt x="280" y="46"/>
                  </a:lnTo>
                  <a:lnTo>
                    <a:pt x="381" y="147"/>
                  </a:lnTo>
                  <a:lnTo>
                    <a:pt x="280" y="147"/>
                  </a:lnTo>
                  <a:lnTo>
                    <a:pt x="280" y="46"/>
                  </a:lnTo>
                  <a:close/>
                  <a:moveTo>
                    <a:pt x="400" y="386"/>
                  </a:moveTo>
                  <a:lnTo>
                    <a:pt x="400" y="386"/>
                  </a:lnTo>
                  <a:lnTo>
                    <a:pt x="426" y="386"/>
                  </a:lnTo>
                  <a:lnTo>
                    <a:pt x="426" y="160"/>
                  </a:lnTo>
                  <a:cubicBezTo>
                    <a:pt x="426" y="159"/>
                    <a:pt x="426" y="157"/>
                    <a:pt x="425" y="155"/>
                  </a:cubicBezTo>
                  <a:cubicBezTo>
                    <a:pt x="425" y="154"/>
                    <a:pt x="424" y="152"/>
                    <a:pt x="422" y="151"/>
                  </a:cubicBezTo>
                  <a:lnTo>
                    <a:pt x="352" y="80"/>
                  </a:lnTo>
                  <a:lnTo>
                    <a:pt x="453" y="80"/>
                  </a:lnTo>
                  <a:lnTo>
                    <a:pt x="453" y="440"/>
                  </a:lnTo>
                  <a:lnTo>
                    <a:pt x="480" y="440"/>
                  </a:lnTo>
                  <a:lnTo>
                    <a:pt x="480" y="134"/>
                  </a:lnTo>
                  <a:lnTo>
                    <a:pt x="506" y="134"/>
                  </a:lnTo>
                  <a:lnTo>
                    <a:pt x="506" y="440"/>
                  </a:lnTo>
                  <a:lnTo>
                    <a:pt x="533" y="440"/>
                  </a:lnTo>
                  <a:lnTo>
                    <a:pt x="533" y="120"/>
                  </a:lnTo>
                  <a:cubicBezTo>
                    <a:pt x="533" y="113"/>
                    <a:pt x="527" y="107"/>
                    <a:pt x="520" y="107"/>
                  </a:cubicBezTo>
                  <a:lnTo>
                    <a:pt x="480" y="107"/>
                  </a:lnTo>
                  <a:lnTo>
                    <a:pt x="480" y="67"/>
                  </a:lnTo>
                  <a:cubicBezTo>
                    <a:pt x="480" y="60"/>
                    <a:pt x="474" y="54"/>
                    <a:pt x="466" y="54"/>
                  </a:cubicBezTo>
                  <a:lnTo>
                    <a:pt x="325" y="54"/>
                  </a:lnTo>
                  <a:lnTo>
                    <a:pt x="276" y="4"/>
                  </a:lnTo>
                  <a:cubicBezTo>
                    <a:pt x="275" y="3"/>
                    <a:pt x="273" y="2"/>
                    <a:pt x="271" y="1"/>
                  </a:cubicBezTo>
                  <a:cubicBezTo>
                    <a:pt x="270" y="1"/>
                    <a:pt x="268" y="0"/>
                    <a:pt x="26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54"/>
                  </a:lnTo>
                  <a:lnTo>
                    <a:pt x="26" y="254"/>
                  </a:lnTo>
                  <a:lnTo>
                    <a:pt x="26" y="27"/>
                  </a:lnTo>
                  <a:lnTo>
                    <a:pt x="253" y="27"/>
                  </a:lnTo>
                  <a:lnTo>
                    <a:pt x="253" y="160"/>
                  </a:lnTo>
                  <a:cubicBezTo>
                    <a:pt x="253" y="168"/>
                    <a:pt x="259" y="174"/>
                    <a:pt x="266" y="174"/>
                  </a:cubicBezTo>
                  <a:lnTo>
                    <a:pt x="400" y="174"/>
                  </a:lnTo>
                  <a:lnTo>
                    <a:pt x="400" y="38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04580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>
          <p15:clr>
            <a:srgbClr val="FBAE40"/>
          </p15:clr>
        </p15:guide>
        <p15:guide id="6" orient="horz" pos="407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134938"/>
            <a:ext cx="12192000" cy="672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8300" y="5681348"/>
            <a:ext cx="11416332" cy="843996"/>
          </a:xfrm>
        </p:spPr>
        <p:txBody>
          <a:bodyPr/>
          <a:lstStyle>
            <a:lvl1pPr marL="0" indent="0" algn="l">
              <a:lnSpc>
                <a:spcPts val="3200"/>
              </a:lnSpc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{Customer Name} – {Date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}</a:t>
            </a:r>
            <a:endParaRPr lang="de-CH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4FFBF64-D667-4937-96CB-DA6F3AF11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4530225"/>
            <a:ext cx="7383463" cy="3910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{Add </a:t>
            </a:r>
            <a:r>
              <a:rPr lang="de-DE" err="1"/>
              <a:t>Author</a:t>
            </a:r>
            <a:r>
              <a:rPr lang="de-DE"/>
              <a:t> </a:t>
            </a:r>
            <a:r>
              <a:rPr lang="de-DE" err="1"/>
              <a:t>Names</a:t>
            </a:r>
            <a:r>
              <a:rPr lang="de-DE"/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0539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8300" y="273020"/>
            <a:ext cx="10120188" cy="635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DD2434E-EF6B-40BA-8DFA-6565738E75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029" y="134938"/>
            <a:ext cx="12198029" cy="4702175"/>
          </a:xfrm>
          <a:solidFill>
            <a:schemeClr val="bg1">
              <a:lumMod val="85000"/>
            </a:schemeClr>
          </a:solidFill>
        </p:spPr>
        <p:txBody>
          <a:bodyPr lIns="108000" tIns="828000" rIns="108000" bIns="108000" anchor="ctr" anchorCtr="0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8300" y="5681348"/>
            <a:ext cx="11416332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3CEF5B06-757E-4643-9C8C-79363D0037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32883" y="25479"/>
            <a:ext cx="1084104" cy="71974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7685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F64FBFA-0FE3-4A05-B78A-488D808DDA78}" type="datetime1">
              <a:rPr lang="de-CH" smtClean="0"/>
              <a:t>28.07.2020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909680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3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 userDrawn="1">
          <p15:clr>
            <a:srgbClr val="FBAE40"/>
          </p15:clr>
        </p15:guide>
        <p15:guide id="2" pos="232" userDrawn="1">
          <p15:clr>
            <a:srgbClr val="FBAE40"/>
          </p15:clr>
        </p15:guide>
        <p15:guide id="3" pos="745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634B3C0-8E5A-44C1-82B9-AF2F31D13F20}" type="datetime1">
              <a:rPr lang="de-CH" smtClean="0"/>
              <a:t>28.07.2020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>
            <a:lvl4pPr>
              <a:lnSpc>
                <a:spcPts val="2500"/>
              </a:lnSpc>
              <a:defRPr sz="14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9" name="Inhaltsplatzhalter 24">
            <a:extLst>
              <a:ext uri="{FF2B5EF4-FFF2-40B4-BE49-F238E27FC236}">
                <a16:creationId xmlns:a16="http://schemas.microsoft.com/office/drawing/2014/main" id="{296A9F44-11D6-418B-AA54-4C7CC94D1E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40015" y="1341438"/>
            <a:ext cx="5595528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412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5" orient="horz" pos="16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8A9CAB5-906A-472C-97C3-3B4C191F669C}" type="datetime1">
              <a:rPr lang="de-CH" smtClean="0"/>
              <a:t>28.07.2020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831327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1" y="1341438"/>
            <a:ext cx="5583684" cy="4835525"/>
          </a:xfrm>
        </p:spPr>
        <p:txBody>
          <a:bodyPr/>
          <a:lstStyle>
            <a:lvl4pPr>
              <a:lnSpc>
                <a:spcPts val="2500"/>
              </a:lnSpc>
              <a:defRPr sz="14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pic>
        <p:nvPicPr>
          <p:cNvPr id="120" name="Picture 1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88E994-3142-4A96-9275-5B2F82956C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1700808"/>
            <a:ext cx="36724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14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zeiliger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08344"/>
            <a:ext cx="9688140" cy="81719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600" b="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40CFA12-953E-4B96-9D9B-364F63C9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08537" y="6320977"/>
            <a:ext cx="142700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081C7DB-A058-4ABD-887F-0225DA8B75EA}" type="datetime1">
              <a:rPr lang="de-CH" smtClean="0"/>
              <a:t>28.07.2020</a:t>
            </a:fld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909680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4042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platzhalter 6">
            <a:extLst>
              <a:ext uri="{FF2B5EF4-FFF2-40B4-BE49-F238E27FC236}">
                <a16:creationId xmlns:a16="http://schemas.microsoft.com/office/drawing/2014/main" id="{186464A5-87CC-4793-A73A-BF815AB2AA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>
          <a:xfrm>
            <a:off x="-6029" y="134938"/>
            <a:ext cx="12198029" cy="470217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E5FF6AEA-99D8-443C-BB67-D2ABF3D44669}"/>
              </a:ext>
            </a:extLst>
          </p:cNvPr>
          <p:cNvSpPr/>
          <p:nvPr userDrawn="1"/>
        </p:nvSpPr>
        <p:spPr>
          <a:xfrm>
            <a:off x="0" y="4837113"/>
            <a:ext cx="12192000" cy="20208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8300" y="5013176"/>
            <a:ext cx="11416332" cy="576064"/>
          </a:xfrm>
          <a:prstGeom prst="rect">
            <a:avLst/>
          </a:prstGeom>
        </p:spPr>
        <p:txBody>
          <a:bodyPr anchor="b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CH"/>
              <a:t>Lab  &amp; Research Informatics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8300" y="5681348"/>
            <a:ext cx="8625744" cy="843996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C4AB9AA-19F5-485B-A7CC-AF9C279655FE}"/>
              </a:ext>
            </a:extLst>
          </p:cNvPr>
          <p:cNvSpPr txBox="1"/>
          <p:nvPr userDrawn="1"/>
        </p:nvSpPr>
        <p:spPr>
          <a:xfrm>
            <a:off x="8994044" y="6050747"/>
            <a:ext cx="2015503" cy="4616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bg1"/>
                </a:solidFill>
              </a:rPr>
              <a:t>Lab &amp; Research Informatics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96B71C3-9041-46EE-ABE2-E7642AF73213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bg1"/>
          </a:solidFill>
        </p:grpSpPr>
        <p:sp>
          <p:nvSpPr>
            <p:cNvPr id="12" name="Freeform 122">
              <a:extLst>
                <a:ext uri="{FF2B5EF4-FFF2-40B4-BE49-F238E27FC236}">
                  <a16:creationId xmlns:a16="http://schemas.microsoft.com/office/drawing/2014/main" id="{6E285EB7-2EEF-47E7-A239-1A086B58A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4" name="Freeform 123">
              <a:extLst>
                <a:ext uri="{FF2B5EF4-FFF2-40B4-BE49-F238E27FC236}">
                  <a16:creationId xmlns:a16="http://schemas.microsoft.com/office/drawing/2014/main" id="{09041C47-790D-4FA2-B574-0DD23CA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5" name="Freeform 124">
              <a:extLst>
                <a:ext uri="{FF2B5EF4-FFF2-40B4-BE49-F238E27FC236}">
                  <a16:creationId xmlns:a16="http://schemas.microsoft.com/office/drawing/2014/main" id="{F52E6266-B5AE-402B-B5B4-39AEAF478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6" name="Freeform 125">
              <a:extLst>
                <a:ext uri="{FF2B5EF4-FFF2-40B4-BE49-F238E27FC236}">
                  <a16:creationId xmlns:a16="http://schemas.microsoft.com/office/drawing/2014/main" id="{52C9B4BE-E9A2-472A-8DFC-94BE9DC9C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49495531-3241-4906-82FE-C81AC0039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:a16="http://schemas.microsoft.com/office/drawing/2014/main" id="{1A8FDB8F-F6B6-4C92-88FC-87A86F0E5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:a16="http://schemas.microsoft.com/office/drawing/2014/main" id="{151110DA-D5D5-40A4-B356-0C0B7EEEC6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73D24429-61E0-47EA-AAB6-F623E0A6B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613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4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">
            <a:extLst>
              <a:ext uri="{FF2B5EF4-FFF2-40B4-BE49-F238E27FC236}">
                <a16:creationId xmlns:a16="http://schemas.microsoft.com/office/drawing/2014/main" id="{B8226714-0CB1-4EE7-ABC2-9130B2B2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3020"/>
            <a:ext cx="10985500" cy="6357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ADD868D5-4740-4FD3-9BBE-1D097449F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7001" y="6320977"/>
            <a:ext cx="7903335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CH"/>
              <a:t>Fusszeile (einfügen über «Einfügen &gt; Kopf- und Fusszeile»)</a:t>
            </a: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1069F745-883B-4D37-9323-8C0365AA7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76968" y="6320977"/>
            <a:ext cx="745299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EBAF4B5E-2D61-43D6-AD0C-054BF4AC3F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8300" y="1341438"/>
            <a:ext cx="11466513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DAA391-A19A-458C-8752-CE6060F14DC8}"/>
              </a:ext>
            </a:extLst>
          </p:cNvPr>
          <p:cNvSpPr txBox="1"/>
          <p:nvPr userDrawn="1"/>
        </p:nvSpPr>
        <p:spPr>
          <a:xfrm>
            <a:off x="9120336" y="6281580"/>
            <a:ext cx="1889211" cy="2308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de-CH" sz="1500" b="1">
                <a:solidFill>
                  <a:schemeClr val="accent1"/>
                </a:solidFill>
              </a:rPr>
              <a:t>Lab &amp; Research IT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BCA3FC7-3780-4FE0-83FD-7C381DB09C07}"/>
              </a:ext>
            </a:extLst>
          </p:cNvPr>
          <p:cNvGrpSpPr/>
          <p:nvPr userDrawn="1"/>
        </p:nvGrpSpPr>
        <p:grpSpPr>
          <a:xfrm>
            <a:off x="11290021" y="5933539"/>
            <a:ext cx="507234" cy="541874"/>
            <a:chOff x="1954214" y="5133975"/>
            <a:chExt cx="650875" cy="695325"/>
          </a:xfrm>
          <a:solidFill>
            <a:schemeClr val="accent1"/>
          </a:solidFill>
        </p:grpSpPr>
        <p:sp>
          <p:nvSpPr>
            <p:cNvPr id="9" name="Freeform 122">
              <a:extLst>
                <a:ext uri="{FF2B5EF4-FFF2-40B4-BE49-F238E27FC236}">
                  <a16:creationId xmlns:a16="http://schemas.microsoft.com/office/drawing/2014/main" id="{1466CF8D-0FC3-4DF4-99A7-7975C28ED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4214" y="5133975"/>
              <a:ext cx="650875" cy="695325"/>
            </a:xfrm>
            <a:custGeom>
              <a:avLst/>
              <a:gdLst>
                <a:gd name="T0" fmla="*/ 440 w 800"/>
                <a:gd name="T1" fmla="*/ 734 h 854"/>
                <a:gd name="T2" fmla="*/ 80 w 800"/>
                <a:gd name="T3" fmla="*/ 174 h 854"/>
                <a:gd name="T4" fmla="*/ 133 w 800"/>
                <a:gd name="T5" fmla="*/ 187 h 854"/>
                <a:gd name="T6" fmla="*/ 386 w 800"/>
                <a:gd name="T7" fmla="*/ 201 h 854"/>
                <a:gd name="T8" fmla="*/ 400 w 800"/>
                <a:gd name="T9" fmla="*/ 174 h 854"/>
                <a:gd name="T10" fmla="*/ 453 w 800"/>
                <a:gd name="T11" fmla="*/ 702 h 854"/>
                <a:gd name="T12" fmla="*/ 426 w 800"/>
                <a:gd name="T13" fmla="*/ 774 h 854"/>
                <a:gd name="T14" fmla="*/ 426 w 800"/>
                <a:gd name="T15" fmla="*/ 774 h 854"/>
                <a:gd name="T16" fmla="*/ 53 w 800"/>
                <a:gd name="T17" fmla="*/ 787 h 854"/>
                <a:gd name="T18" fmla="*/ 26 w 800"/>
                <a:gd name="T19" fmla="*/ 147 h 854"/>
                <a:gd name="T20" fmla="*/ 133 w 800"/>
                <a:gd name="T21" fmla="*/ 120 h 854"/>
                <a:gd name="T22" fmla="*/ 66 w 800"/>
                <a:gd name="T23" fmla="*/ 147 h 854"/>
                <a:gd name="T24" fmla="*/ 53 w 800"/>
                <a:gd name="T25" fmla="*/ 747 h 854"/>
                <a:gd name="T26" fmla="*/ 429 w 800"/>
                <a:gd name="T27" fmla="*/ 760 h 854"/>
                <a:gd name="T28" fmla="*/ 160 w 800"/>
                <a:gd name="T29" fmla="*/ 114 h 854"/>
                <a:gd name="T30" fmla="*/ 220 w 800"/>
                <a:gd name="T31" fmla="*/ 79 h 854"/>
                <a:gd name="T32" fmla="*/ 266 w 800"/>
                <a:gd name="T33" fmla="*/ 27 h 854"/>
                <a:gd name="T34" fmla="*/ 313 w 800"/>
                <a:gd name="T35" fmla="*/ 79 h 854"/>
                <a:gd name="T36" fmla="*/ 373 w 800"/>
                <a:gd name="T37" fmla="*/ 174 h 854"/>
                <a:gd name="T38" fmla="*/ 160 w 800"/>
                <a:gd name="T39" fmla="*/ 114 h 854"/>
                <a:gd name="T40" fmla="*/ 400 w 800"/>
                <a:gd name="T41" fmla="*/ 120 h 854"/>
                <a:gd name="T42" fmla="*/ 506 w 800"/>
                <a:gd name="T43" fmla="*/ 147 h 854"/>
                <a:gd name="T44" fmla="*/ 480 w 800"/>
                <a:gd name="T45" fmla="*/ 640 h 854"/>
                <a:gd name="T46" fmla="*/ 466 w 800"/>
                <a:gd name="T47" fmla="*/ 147 h 854"/>
                <a:gd name="T48" fmla="*/ 400 w 800"/>
                <a:gd name="T49" fmla="*/ 120 h 854"/>
                <a:gd name="T50" fmla="*/ 533 w 800"/>
                <a:gd name="T51" fmla="*/ 406 h 854"/>
                <a:gd name="T52" fmla="*/ 560 w 800"/>
                <a:gd name="T53" fmla="*/ 414 h 854"/>
                <a:gd name="T54" fmla="*/ 533 w 800"/>
                <a:gd name="T55" fmla="*/ 514 h 854"/>
                <a:gd name="T56" fmla="*/ 800 w 800"/>
                <a:gd name="T57" fmla="*/ 774 h 854"/>
                <a:gd name="T58" fmla="*/ 793 w 800"/>
                <a:gd name="T59" fmla="*/ 751 h 854"/>
                <a:gd name="T60" fmla="*/ 793 w 800"/>
                <a:gd name="T61" fmla="*/ 750 h 854"/>
                <a:gd name="T62" fmla="*/ 666 w 800"/>
                <a:gd name="T63" fmla="*/ 414 h 854"/>
                <a:gd name="T64" fmla="*/ 640 w 800"/>
                <a:gd name="T65" fmla="*/ 414 h 854"/>
                <a:gd name="T66" fmla="*/ 640 w 800"/>
                <a:gd name="T67" fmla="*/ 454 h 854"/>
                <a:gd name="T68" fmla="*/ 641 w 800"/>
                <a:gd name="T69" fmla="*/ 459 h 854"/>
                <a:gd name="T70" fmla="*/ 769 w 800"/>
                <a:gd name="T71" fmla="*/ 761 h 854"/>
                <a:gd name="T72" fmla="*/ 773 w 800"/>
                <a:gd name="T73" fmla="*/ 800 h 854"/>
                <a:gd name="T74" fmla="*/ 480 w 800"/>
                <a:gd name="T75" fmla="*/ 827 h 854"/>
                <a:gd name="T76" fmla="*/ 453 w 800"/>
                <a:gd name="T77" fmla="*/ 775 h 854"/>
                <a:gd name="T78" fmla="*/ 585 w 800"/>
                <a:gd name="T79" fmla="*/ 459 h 854"/>
                <a:gd name="T80" fmla="*/ 586 w 800"/>
                <a:gd name="T81" fmla="*/ 454 h 854"/>
                <a:gd name="T82" fmla="*/ 586 w 800"/>
                <a:gd name="T83" fmla="*/ 414 h 854"/>
                <a:gd name="T84" fmla="*/ 586 w 800"/>
                <a:gd name="T85" fmla="*/ 414 h 854"/>
                <a:gd name="T86" fmla="*/ 613 w 800"/>
                <a:gd name="T87" fmla="*/ 400 h 854"/>
                <a:gd name="T88" fmla="*/ 586 w 800"/>
                <a:gd name="T89" fmla="*/ 387 h 854"/>
                <a:gd name="T90" fmla="*/ 556 w 800"/>
                <a:gd name="T91" fmla="*/ 387 h 854"/>
                <a:gd name="T92" fmla="*/ 546 w 800"/>
                <a:gd name="T93" fmla="*/ 370 h 854"/>
                <a:gd name="T94" fmla="*/ 670 w 800"/>
                <a:gd name="T95" fmla="*/ 360 h 854"/>
                <a:gd name="T96" fmla="*/ 680 w 800"/>
                <a:gd name="T97" fmla="*/ 390 h 854"/>
                <a:gd name="T98" fmla="*/ 680 w 800"/>
                <a:gd name="T99" fmla="*/ 400 h 854"/>
                <a:gd name="T100" fmla="*/ 706 w 800"/>
                <a:gd name="T101" fmla="*/ 400 h 854"/>
                <a:gd name="T102" fmla="*/ 706 w 800"/>
                <a:gd name="T103" fmla="*/ 387 h 854"/>
                <a:gd name="T104" fmla="*/ 670 w 800"/>
                <a:gd name="T105" fmla="*/ 334 h 854"/>
                <a:gd name="T106" fmla="*/ 533 w 800"/>
                <a:gd name="T107" fmla="*/ 342 h 854"/>
                <a:gd name="T108" fmla="*/ 480 w 800"/>
                <a:gd name="T109" fmla="*/ 94 h 854"/>
                <a:gd name="T110" fmla="*/ 333 w 800"/>
                <a:gd name="T111" fmla="*/ 59 h 854"/>
                <a:gd name="T112" fmla="*/ 200 w 800"/>
                <a:gd name="T113" fmla="*/ 59 h 854"/>
                <a:gd name="T114" fmla="*/ 53 w 800"/>
                <a:gd name="T115" fmla="*/ 94 h 854"/>
                <a:gd name="T116" fmla="*/ 0 w 800"/>
                <a:gd name="T117" fmla="*/ 760 h 854"/>
                <a:gd name="T118" fmla="*/ 428 w 800"/>
                <a:gd name="T119" fmla="*/ 814 h 854"/>
                <a:gd name="T120" fmla="*/ 746 w 800"/>
                <a:gd name="T121" fmla="*/ 854 h 854"/>
                <a:gd name="T122" fmla="*/ 800 w 800"/>
                <a:gd name="T123" fmla="*/ 77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00" h="854">
                  <a:moveTo>
                    <a:pt x="440" y="734"/>
                  </a:moveTo>
                  <a:lnTo>
                    <a:pt x="440" y="734"/>
                  </a:lnTo>
                  <a:lnTo>
                    <a:pt x="80" y="734"/>
                  </a:lnTo>
                  <a:lnTo>
                    <a:pt x="80" y="174"/>
                  </a:lnTo>
                  <a:lnTo>
                    <a:pt x="133" y="174"/>
                  </a:lnTo>
                  <a:lnTo>
                    <a:pt x="133" y="187"/>
                  </a:lnTo>
                  <a:cubicBezTo>
                    <a:pt x="133" y="195"/>
                    <a:pt x="139" y="201"/>
                    <a:pt x="146" y="201"/>
                  </a:cubicBezTo>
                  <a:lnTo>
                    <a:pt x="386" y="201"/>
                  </a:lnTo>
                  <a:cubicBezTo>
                    <a:pt x="394" y="201"/>
                    <a:pt x="400" y="195"/>
                    <a:pt x="400" y="187"/>
                  </a:cubicBezTo>
                  <a:lnTo>
                    <a:pt x="400" y="174"/>
                  </a:lnTo>
                  <a:lnTo>
                    <a:pt x="453" y="174"/>
                  </a:lnTo>
                  <a:lnTo>
                    <a:pt x="453" y="702"/>
                  </a:lnTo>
                  <a:lnTo>
                    <a:pt x="440" y="734"/>
                  </a:lnTo>
                  <a:close/>
                  <a:moveTo>
                    <a:pt x="426" y="774"/>
                  </a:moveTo>
                  <a:lnTo>
                    <a:pt x="426" y="774"/>
                  </a:lnTo>
                  <a:lnTo>
                    <a:pt x="426" y="774"/>
                  </a:lnTo>
                  <a:lnTo>
                    <a:pt x="426" y="787"/>
                  </a:lnTo>
                  <a:lnTo>
                    <a:pt x="53" y="787"/>
                  </a:lnTo>
                  <a:cubicBezTo>
                    <a:pt x="38" y="787"/>
                    <a:pt x="26" y="775"/>
                    <a:pt x="26" y="760"/>
                  </a:cubicBezTo>
                  <a:lnTo>
                    <a:pt x="26" y="147"/>
                  </a:lnTo>
                  <a:cubicBezTo>
                    <a:pt x="26" y="132"/>
                    <a:pt x="38" y="120"/>
                    <a:pt x="53" y="120"/>
                  </a:cubicBezTo>
                  <a:lnTo>
                    <a:pt x="133" y="120"/>
                  </a:lnTo>
                  <a:lnTo>
                    <a:pt x="133" y="147"/>
                  </a:lnTo>
                  <a:lnTo>
                    <a:pt x="66" y="147"/>
                  </a:lnTo>
                  <a:cubicBezTo>
                    <a:pt x="59" y="147"/>
                    <a:pt x="53" y="153"/>
                    <a:pt x="53" y="160"/>
                  </a:cubicBezTo>
                  <a:lnTo>
                    <a:pt x="53" y="747"/>
                  </a:lnTo>
                  <a:cubicBezTo>
                    <a:pt x="53" y="755"/>
                    <a:pt x="59" y="760"/>
                    <a:pt x="66" y="760"/>
                  </a:cubicBezTo>
                  <a:lnTo>
                    <a:pt x="429" y="760"/>
                  </a:lnTo>
                  <a:cubicBezTo>
                    <a:pt x="427" y="765"/>
                    <a:pt x="427" y="769"/>
                    <a:pt x="426" y="774"/>
                  </a:cubicBezTo>
                  <a:close/>
                  <a:moveTo>
                    <a:pt x="160" y="114"/>
                  </a:moveTo>
                  <a:lnTo>
                    <a:pt x="160" y="114"/>
                  </a:lnTo>
                  <a:lnTo>
                    <a:pt x="220" y="79"/>
                  </a:lnTo>
                  <a:cubicBezTo>
                    <a:pt x="224" y="76"/>
                    <a:pt x="226" y="72"/>
                    <a:pt x="226" y="67"/>
                  </a:cubicBezTo>
                  <a:cubicBezTo>
                    <a:pt x="226" y="45"/>
                    <a:pt x="244" y="27"/>
                    <a:pt x="266" y="27"/>
                  </a:cubicBezTo>
                  <a:cubicBezTo>
                    <a:pt x="288" y="27"/>
                    <a:pt x="306" y="45"/>
                    <a:pt x="306" y="67"/>
                  </a:cubicBezTo>
                  <a:cubicBezTo>
                    <a:pt x="306" y="72"/>
                    <a:pt x="309" y="76"/>
                    <a:pt x="313" y="79"/>
                  </a:cubicBezTo>
                  <a:lnTo>
                    <a:pt x="373" y="115"/>
                  </a:lnTo>
                  <a:lnTo>
                    <a:pt x="373" y="174"/>
                  </a:lnTo>
                  <a:lnTo>
                    <a:pt x="160" y="174"/>
                  </a:lnTo>
                  <a:lnTo>
                    <a:pt x="160" y="114"/>
                  </a:lnTo>
                  <a:close/>
                  <a:moveTo>
                    <a:pt x="400" y="120"/>
                  </a:moveTo>
                  <a:lnTo>
                    <a:pt x="400" y="120"/>
                  </a:lnTo>
                  <a:lnTo>
                    <a:pt x="480" y="120"/>
                  </a:lnTo>
                  <a:cubicBezTo>
                    <a:pt x="494" y="120"/>
                    <a:pt x="506" y="132"/>
                    <a:pt x="506" y="147"/>
                  </a:cubicBezTo>
                  <a:lnTo>
                    <a:pt x="506" y="577"/>
                  </a:lnTo>
                  <a:lnTo>
                    <a:pt x="480" y="640"/>
                  </a:lnTo>
                  <a:lnTo>
                    <a:pt x="480" y="160"/>
                  </a:lnTo>
                  <a:cubicBezTo>
                    <a:pt x="480" y="153"/>
                    <a:pt x="474" y="147"/>
                    <a:pt x="466" y="147"/>
                  </a:cubicBezTo>
                  <a:lnTo>
                    <a:pt x="400" y="147"/>
                  </a:lnTo>
                  <a:lnTo>
                    <a:pt x="400" y="120"/>
                  </a:lnTo>
                  <a:close/>
                  <a:moveTo>
                    <a:pt x="533" y="406"/>
                  </a:moveTo>
                  <a:lnTo>
                    <a:pt x="533" y="406"/>
                  </a:lnTo>
                  <a:cubicBezTo>
                    <a:pt x="539" y="411"/>
                    <a:pt x="547" y="414"/>
                    <a:pt x="556" y="414"/>
                  </a:cubicBezTo>
                  <a:lnTo>
                    <a:pt x="560" y="414"/>
                  </a:lnTo>
                  <a:lnTo>
                    <a:pt x="560" y="451"/>
                  </a:lnTo>
                  <a:lnTo>
                    <a:pt x="533" y="514"/>
                  </a:lnTo>
                  <a:lnTo>
                    <a:pt x="533" y="406"/>
                  </a:lnTo>
                  <a:close/>
                  <a:moveTo>
                    <a:pt x="800" y="774"/>
                  </a:moveTo>
                  <a:lnTo>
                    <a:pt x="800" y="774"/>
                  </a:lnTo>
                  <a:cubicBezTo>
                    <a:pt x="799" y="765"/>
                    <a:pt x="797" y="758"/>
                    <a:pt x="793" y="751"/>
                  </a:cubicBezTo>
                  <a:cubicBezTo>
                    <a:pt x="794" y="752"/>
                    <a:pt x="794" y="753"/>
                    <a:pt x="794" y="753"/>
                  </a:cubicBezTo>
                  <a:cubicBezTo>
                    <a:pt x="794" y="752"/>
                    <a:pt x="794" y="751"/>
                    <a:pt x="793" y="750"/>
                  </a:cubicBezTo>
                  <a:lnTo>
                    <a:pt x="666" y="451"/>
                  </a:lnTo>
                  <a:lnTo>
                    <a:pt x="666" y="414"/>
                  </a:lnTo>
                  <a:cubicBezTo>
                    <a:pt x="666" y="406"/>
                    <a:pt x="660" y="400"/>
                    <a:pt x="653" y="400"/>
                  </a:cubicBezTo>
                  <a:cubicBezTo>
                    <a:pt x="646" y="400"/>
                    <a:pt x="640" y="406"/>
                    <a:pt x="640" y="414"/>
                  </a:cubicBezTo>
                  <a:lnTo>
                    <a:pt x="640" y="454"/>
                  </a:lnTo>
                  <a:lnTo>
                    <a:pt x="640" y="454"/>
                  </a:lnTo>
                  <a:lnTo>
                    <a:pt x="640" y="454"/>
                  </a:lnTo>
                  <a:cubicBezTo>
                    <a:pt x="640" y="456"/>
                    <a:pt x="640" y="458"/>
                    <a:pt x="641" y="459"/>
                  </a:cubicBezTo>
                  <a:lnTo>
                    <a:pt x="769" y="761"/>
                  </a:lnTo>
                  <a:cubicBezTo>
                    <a:pt x="769" y="761"/>
                    <a:pt x="769" y="761"/>
                    <a:pt x="769" y="761"/>
                  </a:cubicBezTo>
                  <a:cubicBezTo>
                    <a:pt x="771" y="766"/>
                    <a:pt x="773" y="770"/>
                    <a:pt x="773" y="775"/>
                  </a:cubicBezTo>
                  <a:lnTo>
                    <a:pt x="773" y="800"/>
                  </a:lnTo>
                  <a:cubicBezTo>
                    <a:pt x="773" y="815"/>
                    <a:pt x="761" y="827"/>
                    <a:pt x="746" y="827"/>
                  </a:cubicBezTo>
                  <a:lnTo>
                    <a:pt x="480" y="827"/>
                  </a:lnTo>
                  <a:cubicBezTo>
                    <a:pt x="465" y="827"/>
                    <a:pt x="453" y="815"/>
                    <a:pt x="453" y="800"/>
                  </a:cubicBezTo>
                  <a:lnTo>
                    <a:pt x="453" y="775"/>
                  </a:lnTo>
                  <a:cubicBezTo>
                    <a:pt x="453" y="770"/>
                    <a:pt x="455" y="766"/>
                    <a:pt x="457" y="761"/>
                  </a:cubicBezTo>
                  <a:lnTo>
                    <a:pt x="585" y="459"/>
                  </a:lnTo>
                  <a:cubicBezTo>
                    <a:pt x="586" y="458"/>
                    <a:pt x="586" y="456"/>
                    <a:pt x="586" y="454"/>
                  </a:cubicBezTo>
                  <a:lnTo>
                    <a:pt x="586" y="454"/>
                  </a:lnTo>
                  <a:lnTo>
                    <a:pt x="586" y="45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586" y="414"/>
                  </a:lnTo>
                  <a:lnTo>
                    <a:pt x="600" y="414"/>
                  </a:lnTo>
                  <a:cubicBezTo>
                    <a:pt x="607" y="414"/>
                    <a:pt x="613" y="408"/>
                    <a:pt x="613" y="400"/>
                  </a:cubicBezTo>
                  <a:cubicBezTo>
                    <a:pt x="613" y="393"/>
                    <a:pt x="607" y="387"/>
                    <a:pt x="600" y="387"/>
                  </a:cubicBezTo>
                  <a:lnTo>
                    <a:pt x="586" y="387"/>
                  </a:lnTo>
                  <a:lnTo>
                    <a:pt x="586" y="387"/>
                  </a:lnTo>
                  <a:lnTo>
                    <a:pt x="556" y="387"/>
                  </a:lnTo>
                  <a:cubicBezTo>
                    <a:pt x="551" y="387"/>
                    <a:pt x="546" y="383"/>
                    <a:pt x="546" y="378"/>
                  </a:cubicBezTo>
                  <a:lnTo>
                    <a:pt x="546" y="370"/>
                  </a:lnTo>
                  <a:cubicBezTo>
                    <a:pt x="546" y="365"/>
                    <a:pt x="551" y="360"/>
                    <a:pt x="556" y="360"/>
                  </a:cubicBezTo>
                  <a:lnTo>
                    <a:pt x="670" y="360"/>
                  </a:lnTo>
                  <a:cubicBezTo>
                    <a:pt x="675" y="360"/>
                    <a:pt x="680" y="365"/>
                    <a:pt x="680" y="370"/>
                  </a:cubicBezTo>
                  <a:lnTo>
                    <a:pt x="680" y="390"/>
                  </a:lnTo>
                  <a:lnTo>
                    <a:pt x="680" y="390"/>
                  </a:lnTo>
                  <a:lnTo>
                    <a:pt x="680" y="400"/>
                  </a:lnTo>
                  <a:cubicBezTo>
                    <a:pt x="680" y="408"/>
                    <a:pt x="686" y="414"/>
                    <a:pt x="693" y="414"/>
                  </a:cubicBezTo>
                  <a:cubicBezTo>
                    <a:pt x="700" y="414"/>
                    <a:pt x="706" y="408"/>
                    <a:pt x="706" y="400"/>
                  </a:cubicBezTo>
                  <a:lnTo>
                    <a:pt x="706" y="387"/>
                  </a:lnTo>
                  <a:lnTo>
                    <a:pt x="706" y="387"/>
                  </a:lnTo>
                  <a:lnTo>
                    <a:pt x="706" y="370"/>
                  </a:lnTo>
                  <a:cubicBezTo>
                    <a:pt x="706" y="350"/>
                    <a:pt x="690" y="334"/>
                    <a:pt x="670" y="334"/>
                  </a:cubicBezTo>
                  <a:lnTo>
                    <a:pt x="556" y="334"/>
                  </a:lnTo>
                  <a:cubicBezTo>
                    <a:pt x="547" y="334"/>
                    <a:pt x="539" y="337"/>
                    <a:pt x="533" y="342"/>
                  </a:cubicBezTo>
                  <a:lnTo>
                    <a:pt x="533" y="147"/>
                  </a:lnTo>
                  <a:cubicBezTo>
                    <a:pt x="533" y="118"/>
                    <a:pt x="509" y="94"/>
                    <a:pt x="480" y="94"/>
                  </a:cubicBezTo>
                  <a:lnTo>
                    <a:pt x="390" y="94"/>
                  </a:lnTo>
                  <a:lnTo>
                    <a:pt x="333" y="59"/>
                  </a:lnTo>
                  <a:cubicBezTo>
                    <a:pt x="329" y="26"/>
                    <a:pt x="300" y="0"/>
                    <a:pt x="266" y="0"/>
                  </a:cubicBezTo>
                  <a:cubicBezTo>
                    <a:pt x="232" y="0"/>
                    <a:pt x="204" y="26"/>
                    <a:pt x="200" y="59"/>
                  </a:cubicBezTo>
                  <a:lnTo>
                    <a:pt x="142" y="94"/>
                  </a:lnTo>
                  <a:lnTo>
                    <a:pt x="53" y="94"/>
                  </a:lnTo>
                  <a:cubicBezTo>
                    <a:pt x="24" y="94"/>
                    <a:pt x="0" y="118"/>
                    <a:pt x="0" y="147"/>
                  </a:cubicBezTo>
                  <a:lnTo>
                    <a:pt x="0" y="760"/>
                  </a:lnTo>
                  <a:cubicBezTo>
                    <a:pt x="0" y="790"/>
                    <a:pt x="24" y="814"/>
                    <a:pt x="53" y="814"/>
                  </a:cubicBezTo>
                  <a:lnTo>
                    <a:pt x="428" y="814"/>
                  </a:lnTo>
                  <a:cubicBezTo>
                    <a:pt x="434" y="837"/>
                    <a:pt x="455" y="854"/>
                    <a:pt x="480" y="854"/>
                  </a:cubicBezTo>
                  <a:lnTo>
                    <a:pt x="746" y="854"/>
                  </a:lnTo>
                  <a:cubicBezTo>
                    <a:pt x="776" y="854"/>
                    <a:pt x="800" y="830"/>
                    <a:pt x="800" y="800"/>
                  </a:cubicBezTo>
                  <a:lnTo>
                    <a:pt x="800" y="774"/>
                  </a:lnTo>
                  <a:lnTo>
                    <a:pt x="800" y="7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0" name="Freeform 123">
              <a:extLst>
                <a:ext uri="{FF2B5EF4-FFF2-40B4-BE49-F238E27FC236}">
                  <a16:creationId xmlns:a16="http://schemas.microsoft.com/office/drawing/2014/main" id="{B80DCAB5-3806-4F62-95EB-572D3705C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1" y="5178425"/>
              <a:ext cx="22225" cy="22225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0 w 27"/>
                <a:gd name="T5" fmla="*/ 13 h 27"/>
                <a:gd name="T6" fmla="*/ 13 w 27"/>
                <a:gd name="T7" fmla="*/ 27 h 27"/>
                <a:gd name="T8" fmla="*/ 27 w 27"/>
                <a:gd name="T9" fmla="*/ 13 h 27"/>
                <a:gd name="T10" fmla="*/ 13 w 2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2" name="Freeform 124">
              <a:extLst>
                <a:ext uri="{FF2B5EF4-FFF2-40B4-BE49-F238E27FC236}">
                  <a16:creationId xmlns:a16="http://schemas.microsoft.com/office/drawing/2014/main" id="{B1358AB1-ADF7-459B-AA97-C1F928F2E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43563"/>
              <a:ext cx="163513" cy="22225"/>
            </a:xfrm>
            <a:custGeom>
              <a:avLst/>
              <a:gdLst>
                <a:gd name="T0" fmla="*/ 186 w 200"/>
                <a:gd name="T1" fmla="*/ 0 h 27"/>
                <a:gd name="T2" fmla="*/ 186 w 200"/>
                <a:gd name="T3" fmla="*/ 0 h 27"/>
                <a:gd name="T4" fmla="*/ 13 w 200"/>
                <a:gd name="T5" fmla="*/ 0 h 27"/>
                <a:gd name="T6" fmla="*/ 0 w 200"/>
                <a:gd name="T7" fmla="*/ 13 h 27"/>
                <a:gd name="T8" fmla="*/ 13 w 200"/>
                <a:gd name="T9" fmla="*/ 27 h 27"/>
                <a:gd name="T10" fmla="*/ 186 w 200"/>
                <a:gd name="T11" fmla="*/ 27 h 27"/>
                <a:gd name="T12" fmla="*/ 200 w 200"/>
                <a:gd name="T13" fmla="*/ 13 h 27"/>
                <a:gd name="T14" fmla="*/ 186 w 200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0" h="27">
                  <a:moveTo>
                    <a:pt x="186" y="0"/>
                  </a:moveTo>
                  <a:lnTo>
                    <a:pt x="186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186" y="27"/>
                  </a:lnTo>
                  <a:cubicBezTo>
                    <a:pt x="194" y="27"/>
                    <a:pt x="200" y="21"/>
                    <a:pt x="200" y="13"/>
                  </a:cubicBezTo>
                  <a:cubicBezTo>
                    <a:pt x="200" y="6"/>
                    <a:pt x="194" y="0"/>
                    <a:pt x="18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6" name="Freeform 125">
              <a:extLst>
                <a:ext uri="{FF2B5EF4-FFF2-40B4-BE49-F238E27FC236}">
                  <a16:creationId xmlns:a16="http://schemas.microsoft.com/office/drawing/2014/main" id="{2149A824-1047-49E9-B5B8-47DCF246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611813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4C013E21-5F30-4FB9-88B5-36B52D22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78475"/>
              <a:ext cx="184150" cy="22225"/>
            </a:xfrm>
            <a:custGeom>
              <a:avLst/>
              <a:gdLst>
                <a:gd name="T0" fmla="*/ 13 w 226"/>
                <a:gd name="T1" fmla="*/ 27 h 27"/>
                <a:gd name="T2" fmla="*/ 13 w 226"/>
                <a:gd name="T3" fmla="*/ 27 h 27"/>
                <a:gd name="T4" fmla="*/ 213 w 226"/>
                <a:gd name="T5" fmla="*/ 27 h 27"/>
                <a:gd name="T6" fmla="*/ 226 w 226"/>
                <a:gd name="T7" fmla="*/ 13 h 27"/>
                <a:gd name="T8" fmla="*/ 213 w 226"/>
                <a:gd name="T9" fmla="*/ 0 h 27"/>
                <a:gd name="T10" fmla="*/ 13 w 226"/>
                <a:gd name="T11" fmla="*/ 0 h 27"/>
                <a:gd name="T12" fmla="*/ 0 w 226"/>
                <a:gd name="T13" fmla="*/ 13 h 27"/>
                <a:gd name="T14" fmla="*/ 13 w 22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27">
                  <a:moveTo>
                    <a:pt x="13" y="27"/>
                  </a:moveTo>
                  <a:lnTo>
                    <a:pt x="13" y="27"/>
                  </a:lnTo>
                  <a:lnTo>
                    <a:pt x="213" y="27"/>
                  </a:lnTo>
                  <a:cubicBezTo>
                    <a:pt x="220" y="27"/>
                    <a:pt x="226" y="21"/>
                    <a:pt x="226" y="13"/>
                  </a:cubicBezTo>
                  <a:cubicBezTo>
                    <a:pt x="226" y="6"/>
                    <a:pt x="220" y="0"/>
                    <a:pt x="213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8" name="Freeform 127">
              <a:extLst>
                <a:ext uri="{FF2B5EF4-FFF2-40B4-BE49-F238E27FC236}">
                  <a16:creationId xmlns:a16="http://schemas.microsoft.com/office/drawing/2014/main" id="{54B81520-E964-436F-8EAA-6189E3E3F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5546725"/>
              <a:ext cx="217488" cy="22225"/>
            </a:xfrm>
            <a:custGeom>
              <a:avLst/>
              <a:gdLst>
                <a:gd name="T0" fmla="*/ 253 w 266"/>
                <a:gd name="T1" fmla="*/ 0 h 27"/>
                <a:gd name="T2" fmla="*/ 253 w 266"/>
                <a:gd name="T3" fmla="*/ 0 h 27"/>
                <a:gd name="T4" fmla="*/ 13 w 266"/>
                <a:gd name="T5" fmla="*/ 0 h 27"/>
                <a:gd name="T6" fmla="*/ 0 w 266"/>
                <a:gd name="T7" fmla="*/ 13 h 27"/>
                <a:gd name="T8" fmla="*/ 13 w 266"/>
                <a:gd name="T9" fmla="*/ 27 h 27"/>
                <a:gd name="T10" fmla="*/ 253 w 266"/>
                <a:gd name="T11" fmla="*/ 27 h 27"/>
                <a:gd name="T12" fmla="*/ 266 w 266"/>
                <a:gd name="T13" fmla="*/ 13 h 27"/>
                <a:gd name="T14" fmla="*/ 253 w 266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7">
                  <a:moveTo>
                    <a:pt x="253" y="0"/>
                  </a:moveTo>
                  <a:lnTo>
                    <a:pt x="25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lnTo>
                    <a:pt x="253" y="27"/>
                  </a:lnTo>
                  <a:cubicBezTo>
                    <a:pt x="260" y="27"/>
                    <a:pt x="266" y="21"/>
                    <a:pt x="266" y="13"/>
                  </a:cubicBezTo>
                  <a:cubicBezTo>
                    <a:pt x="266" y="6"/>
                    <a:pt x="260" y="0"/>
                    <a:pt x="2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19" name="Freeform 128">
              <a:extLst>
                <a:ext uri="{FF2B5EF4-FFF2-40B4-BE49-F238E27FC236}">
                  <a16:creationId xmlns:a16="http://schemas.microsoft.com/office/drawing/2014/main" id="{BC117E9D-17EE-40C8-B46C-58D1F1CE06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1051" y="5354638"/>
              <a:ext cx="217488" cy="157163"/>
            </a:xfrm>
            <a:custGeom>
              <a:avLst/>
              <a:gdLst>
                <a:gd name="T0" fmla="*/ 231 w 268"/>
                <a:gd name="T1" fmla="*/ 110 h 195"/>
                <a:gd name="T2" fmla="*/ 231 w 268"/>
                <a:gd name="T3" fmla="*/ 110 h 195"/>
                <a:gd name="T4" fmla="*/ 219 w 268"/>
                <a:gd name="T5" fmla="*/ 97 h 195"/>
                <a:gd name="T6" fmla="*/ 231 w 268"/>
                <a:gd name="T7" fmla="*/ 85 h 195"/>
                <a:gd name="T8" fmla="*/ 243 w 268"/>
                <a:gd name="T9" fmla="*/ 97 h 195"/>
                <a:gd name="T10" fmla="*/ 231 w 268"/>
                <a:gd name="T11" fmla="*/ 110 h 195"/>
                <a:gd name="T12" fmla="*/ 36 w 268"/>
                <a:gd name="T13" fmla="*/ 170 h 195"/>
                <a:gd name="T14" fmla="*/ 36 w 268"/>
                <a:gd name="T15" fmla="*/ 170 h 195"/>
                <a:gd name="T16" fmla="*/ 24 w 268"/>
                <a:gd name="T17" fmla="*/ 158 h 195"/>
                <a:gd name="T18" fmla="*/ 36 w 268"/>
                <a:gd name="T19" fmla="*/ 146 h 195"/>
                <a:gd name="T20" fmla="*/ 49 w 268"/>
                <a:gd name="T21" fmla="*/ 158 h 195"/>
                <a:gd name="T22" fmla="*/ 36 w 268"/>
                <a:gd name="T23" fmla="*/ 170 h 195"/>
                <a:gd name="T24" fmla="*/ 36 w 268"/>
                <a:gd name="T25" fmla="*/ 49 h 195"/>
                <a:gd name="T26" fmla="*/ 36 w 268"/>
                <a:gd name="T27" fmla="*/ 49 h 195"/>
                <a:gd name="T28" fmla="*/ 24 w 268"/>
                <a:gd name="T29" fmla="*/ 37 h 195"/>
                <a:gd name="T30" fmla="*/ 36 w 268"/>
                <a:gd name="T31" fmla="*/ 24 h 195"/>
                <a:gd name="T32" fmla="*/ 49 w 268"/>
                <a:gd name="T33" fmla="*/ 37 h 195"/>
                <a:gd name="T34" fmla="*/ 36 w 268"/>
                <a:gd name="T35" fmla="*/ 49 h 195"/>
                <a:gd name="T36" fmla="*/ 231 w 268"/>
                <a:gd name="T37" fmla="*/ 61 h 195"/>
                <a:gd name="T38" fmla="*/ 231 w 268"/>
                <a:gd name="T39" fmla="*/ 61 h 195"/>
                <a:gd name="T40" fmla="*/ 202 w 268"/>
                <a:gd name="T41" fmla="*/ 76 h 195"/>
                <a:gd name="T42" fmla="*/ 73 w 268"/>
                <a:gd name="T43" fmla="*/ 35 h 195"/>
                <a:gd name="T44" fmla="*/ 36 w 268"/>
                <a:gd name="T45" fmla="*/ 0 h 195"/>
                <a:gd name="T46" fmla="*/ 0 w 268"/>
                <a:gd name="T47" fmla="*/ 37 h 195"/>
                <a:gd name="T48" fmla="*/ 36 w 268"/>
                <a:gd name="T49" fmla="*/ 73 h 195"/>
                <a:gd name="T50" fmla="*/ 65 w 268"/>
                <a:gd name="T51" fmla="*/ 58 h 195"/>
                <a:gd name="T52" fmla="*/ 190 w 268"/>
                <a:gd name="T53" fmla="*/ 97 h 195"/>
                <a:gd name="T54" fmla="*/ 65 w 268"/>
                <a:gd name="T55" fmla="*/ 136 h 195"/>
                <a:gd name="T56" fmla="*/ 36 w 268"/>
                <a:gd name="T57" fmla="*/ 122 h 195"/>
                <a:gd name="T58" fmla="*/ 0 w 268"/>
                <a:gd name="T59" fmla="*/ 158 h 195"/>
                <a:gd name="T60" fmla="*/ 36 w 268"/>
                <a:gd name="T61" fmla="*/ 195 h 195"/>
                <a:gd name="T62" fmla="*/ 73 w 268"/>
                <a:gd name="T63" fmla="*/ 160 h 195"/>
                <a:gd name="T64" fmla="*/ 202 w 268"/>
                <a:gd name="T65" fmla="*/ 119 h 195"/>
                <a:gd name="T66" fmla="*/ 231 w 268"/>
                <a:gd name="T67" fmla="*/ 134 h 195"/>
                <a:gd name="T68" fmla="*/ 268 w 268"/>
                <a:gd name="T69" fmla="*/ 97 h 195"/>
                <a:gd name="T70" fmla="*/ 231 w 268"/>
                <a:gd name="T71" fmla="*/ 6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8" h="195">
                  <a:moveTo>
                    <a:pt x="231" y="110"/>
                  </a:moveTo>
                  <a:lnTo>
                    <a:pt x="231" y="110"/>
                  </a:lnTo>
                  <a:cubicBezTo>
                    <a:pt x="224" y="110"/>
                    <a:pt x="219" y="104"/>
                    <a:pt x="219" y="97"/>
                  </a:cubicBezTo>
                  <a:cubicBezTo>
                    <a:pt x="219" y="91"/>
                    <a:pt x="224" y="85"/>
                    <a:pt x="231" y="85"/>
                  </a:cubicBezTo>
                  <a:cubicBezTo>
                    <a:pt x="238" y="85"/>
                    <a:pt x="243" y="91"/>
                    <a:pt x="243" y="97"/>
                  </a:cubicBezTo>
                  <a:cubicBezTo>
                    <a:pt x="243" y="104"/>
                    <a:pt x="238" y="110"/>
                    <a:pt x="231" y="110"/>
                  </a:cubicBezTo>
                  <a:close/>
                  <a:moveTo>
                    <a:pt x="36" y="170"/>
                  </a:moveTo>
                  <a:lnTo>
                    <a:pt x="36" y="170"/>
                  </a:lnTo>
                  <a:cubicBezTo>
                    <a:pt x="30" y="170"/>
                    <a:pt x="24" y="165"/>
                    <a:pt x="24" y="158"/>
                  </a:cubicBezTo>
                  <a:cubicBezTo>
                    <a:pt x="24" y="151"/>
                    <a:pt x="30" y="146"/>
                    <a:pt x="36" y="146"/>
                  </a:cubicBezTo>
                  <a:cubicBezTo>
                    <a:pt x="43" y="146"/>
                    <a:pt x="49" y="151"/>
                    <a:pt x="49" y="158"/>
                  </a:cubicBezTo>
                  <a:cubicBezTo>
                    <a:pt x="49" y="165"/>
                    <a:pt x="43" y="170"/>
                    <a:pt x="36" y="170"/>
                  </a:cubicBezTo>
                  <a:close/>
                  <a:moveTo>
                    <a:pt x="36" y="49"/>
                  </a:moveTo>
                  <a:lnTo>
                    <a:pt x="36" y="49"/>
                  </a:lnTo>
                  <a:cubicBezTo>
                    <a:pt x="30" y="49"/>
                    <a:pt x="24" y="43"/>
                    <a:pt x="24" y="37"/>
                  </a:cubicBezTo>
                  <a:cubicBezTo>
                    <a:pt x="24" y="30"/>
                    <a:pt x="30" y="24"/>
                    <a:pt x="36" y="24"/>
                  </a:cubicBezTo>
                  <a:cubicBezTo>
                    <a:pt x="43" y="24"/>
                    <a:pt x="49" y="30"/>
                    <a:pt x="49" y="37"/>
                  </a:cubicBezTo>
                  <a:cubicBezTo>
                    <a:pt x="49" y="43"/>
                    <a:pt x="43" y="49"/>
                    <a:pt x="36" y="49"/>
                  </a:cubicBezTo>
                  <a:close/>
                  <a:moveTo>
                    <a:pt x="231" y="61"/>
                  </a:moveTo>
                  <a:lnTo>
                    <a:pt x="231" y="61"/>
                  </a:lnTo>
                  <a:cubicBezTo>
                    <a:pt x="219" y="61"/>
                    <a:pt x="209" y="67"/>
                    <a:pt x="202" y="76"/>
                  </a:cubicBezTo>
                  <a:lnTo>
                    <a:pt x="73" y="35"/>
                  </a:ln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3"/>
                    <a:pt x="36" y="73"/>
                  </a:cubicBezTo>
                  <a:cubicBezTo>
                    <a:pt x="48" y="73"/>
                    <a:pt x="59" y="67"/>
                    <a:pt x="65" y="58"/>
                  </a:cubicBezTo>
                  <a:lnTo>
                    <a:pt x="190" y="97"/>
                  </a:lnTo>
                  <a:lnTo>
                    <a:pt x="65" y="136"/>
                  </a:lnTo>
                  <a:cubicBezTo>
                    <a:pt x="59" y="128"/>
                    <a:pt x="48" y="122"/>
                    <a:pt x="36" y="122"/>
                  </a:cubicBezTo>
                  <a:cubicBezTo>
                    <a:pt x="16" y="122"/>
                    <a:pt x="0" y="138"/>
                    <a:pt x="0" y="158"/>
                  </a:cubicBezTo>
                  <a:cubicBezTo>
                    <a:pt x="0" y="178"/>
                    <a:pt x="16" y="195"/>
                    <a:pt x="36" y="195"/>
                  </a:cubicBezTo>
                  <a:cubicBezTo>
                    <a:pt x="56" y="195"/>
                    <a:pt x="72" y="179"/>
                    <a:pt x="73" y="160"/>
                  </a:cubicBezTo>
                  <a:lnTo>
                    <a:pt x="202" y="119"/>
                  </a:lnTo>
                  <a:cubicBezTo>
                    <a:pt x="209" y="128"/>
                    <a:pt x="219" y="134"/>
                    <a:pt x="231" y="134"/>
                  </a:cubicBezTo>
                  <a:cubicBezTo>
                    <a:pt x="251" y="134"/>
                    <a:pt x="268" y="117"/>
                    <a:pt x="268" y="97"/>
                  </a:cubicBezTo>
                  <a:cubicBezTo>
                    <a:pt x="268" y="77"/>
                    <a:pt x="251" y="61"/>
                    <a:pt x="231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1ED35166-2FCB-4F12-9C71-B42616ECF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8389" y="5675313"/>
              <a:ext cx="201613" cy="79375"/>
            </a:xfrm>
            <a:custGeom>
              <a:avLst/>
              <a:gdLst>
                <a:gd name="T0" fmla="*/ 87 w 248"/>
                <a:gd name="T1" fmla="*/ 14 h 96"/>
                <a:gd name="T2" fmla="*/ 87 w 248"/>
                <a:gd name="T3" fmla="*/ 14 h 96"/>
                <a:gd name="T4" fmla="*/ 56 w 248"/>
                <a:gd name="T5" fmla="*/ 5 h 96"/>
                <a:gd name="T6" fmla="*/ 41 w 248"/>
                <a:gd name="T7" fmla="*/ 2 h 96"/>
                <a:gd name="T8" fmla="*/ 34 w 248"/>
                <a:gd name="T9" fmla="*/ 9 h 96"/>
                <a:gd name="T10" fmla="*/ 3 w 248"/>
                <a:gd name="T11" fmla="*/ 78 h 96"/>
                <a:gd name="T12" fmla="*/ 10 w 248"/>
                <a:gd name="T13" fmla="*/ 95 h 96"/>
                <a:gd name="T14" fmla="*/ 15 w 248"/>
                <a:gd name="T15" fmla="*/ 96 h 96"/>
                <a:gd name="T16" fmla="*/ 27 w 248"/>
                <a:gd name="T17" fmla="*/ 89 h 96"/>
                <a:gd name="T18" fmla="*/ 52 w 248"/>
                <a:gd name="T19" fmla="*/ 34 h 96"/>
                <a:gd name="T20" fmla="*/ 87 w 248"/>
                <a:gd name="T21" fmla="*/ 41 h 96"/>
                <a:gd name="T22" fmla="*/ 119 w 248"/>
                <a:gd name="T23" fmla="*/ 33 h 96"/>
                <a:gd name="T24" fmla="*/ 140 w 248"/>
                <a:gd name="T25" fmla="*/ 28 h 96"/>
                <a:gd name="T26" fmla="*/ 161 w 248"/>
                <a:gd name="T27" fmla="*/ 33 h 96"/>
                <a:gd name="T28" fmla="*/ 193 w 248"/>
                <a:gd name="T29" fmla="*/ 41 h 96"/>
                <a:gd name="T30" fmla="*/ 243 w 248"/>
                <a:gd name="T31" fmla="*/ 24 h 96"/>
                <a:gd name="T32" fmla="*/ 243 w 248"/>
                <a:gd name="T33" fmla="*/ 5 h 96"/>
                <a:gd name="T34" fmla="*/ 224 w 248"/>
                <a:gd name="T35" fmla="*/ 5 h 96"/>
                <a:gd name="T36" fmla="*/ 193 w 248"/>
                <a:gd name="T37" fmla="*/ 14 h 96"/>
                <a:gd name="T38" fmla="*/ 173 w 248"/>
                <a:gd name="T39" fmla="*/ 9 h 96"/>
                <a:gd name="T40" fmla="*/ 140 w 248"/>
                <a:gd name="T41" fmla="*/ 1 h 96"/>
                <a:gd name="T42" fmla="*/ 107 w 248"/>
                <a:gd name="T43" fmla="*/ 9 h 96"/>
                <a:gd name="T44" fmla="*/ 87 w 248"/>
                <a:gd name="T45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8" h="96">
                  <a:moveTo>
                    <a:pt x="87" y="14"/>
                  </a:moveTo>
                  <a:lnTo>
                    <a:pt x="87" y="14"/>
                  </a:lnTo>
                  <a:cubicBezTo>
                    <a:pt x="67" y="14"/>
                    <a:pt x="57" y="6"/>
                    <a:pt x="56" y="5"/>
                  </a:cubicBezTo>
                  <a:cubicBezTo>
                    <a:pt x="52" y="1"/>
                    <a:pt x="46" y="0"/>
                    <a:pt x="41" y="2"/>
                  </a:cubicBezTo>
                  <a:cubicBezTo>
                    <a:pt x="38" y="3"/>
                    <a:pt x="35" y="6"/>
                    <a:pt x="34" y="9"/>
                  </a:cubicBezTo>
                  <a:lnTo>
                    <a:pt x="3" y="78"/>
                  </a:lnTo>
                  <a:cubicBezTo>
                    <a:pt x="0" y="84"/>
                    <a:pt x="3" y="92"/>
                    <a:pt x="10" y="95"/>
                  </a:cubicBezTo>
                  <a:cubicBezTo>
                    <a:pt x="12" y="96"/>
                    <a:pt x="14" y="96"/>
                    <a:pt x="15" y="96"/>
                  </a:cubicBezTo>
                  <a:cubicBezTo>
                    <a:pt x="20" y="96"/>
                    <a:pt x="25" y="94"/>
                    <a:pt x="27" y="89"/>
                  </a:cubicBezTo>
                  <a:lnTo>
                    <a:pt x="52" y="34"/>
                  </a:lnTo>
                  <a:cubicBezTo>
                    <a:pt x="60" y="38"/>
                    <a:pt x="72" y="41"/>
                    <a:pt x="87" y="41"/>
                  </a:cubicBezTo>
                  <a:cubicBezTo>
                    <a:pt x="103" y="41"/>
                    <a:pt x="112" y="37"/>
                    <a:pt x="119" y="33"/>
                  </a:cubicBezTo>
                  <a:cubicBezTo>
                    <a:pt x="125" y="30"/>
                    <a:pt x="130" y="28"/>
                    <a:pt x="140" y="28"/>
                  </a:cubicBezTo>
                  <a:cubicBezTo>
                    <a:pt x="150" y="28"/>
                    <a:pt x="155" y="30"/>
                    <a:pt x="161" y="33"/>
                  </a:cubicBezTo>
                  <a:cubicBezTo>
                    <a:pt x="168" y="37"/>
                    <a:pt x="177" y="41"/>
                    <a:pt x="193" y="41"/>
                  </a:cubicBezTo>
                  <a:cubicBezTo>
                    <a:pt x="225" y="41"/>
                    <a:pt x="241" y="26"/>
                    <a:pt x="243" y="24"/>
                  </a:cubicBezTo>
                  <a:cubicBezTo>
                    <a:pt x="248" y="19"/>
                    <a:pt x="248" y="11"/>
                    <a:pt x="243" y="5"/>
                  </a:cubicBezTo>
                  <a:cubicBezTo>
                    <a:pt x="238" y="0"/>
                    <a:pt x="229" y="0"/>
                    <a:pt x="224" y="5"/>
                  </a:cubicBezTo>
                  <a:cubicBezTo>
                    <a:pt x="224" y="5"/>
                    <a:pt x="214" y="14"/>
                    <a:pt x="193" y="14"/>
                  </a:cubicBezTo>
                  <a:cubicBezTo>
                    <a:pt x="183" y="14"/>
                    <a:pt x="179" y="12"/>
                    <a:pt x="173" y="9"/>
                  </a:cubicBezTo>
                  <a:cubicBezTo>
                    <a:pt x="165" y="6"/>
                    <a:pt x="156" y="1"/>
                    <a:pt x="140" y="1"/>
                  </a:cubicBezTo>
                  <a:cubicBezTo>
                    <a:pt x="123" y="1"/>
                    <a:pt x="115" y="6"/>
                    <a:pt x="107" y="9"/>
                  </a:cubicBezTo>
                  <a:cubicBezTo>
                    <a:pt x="101" y="12"/>
                    <a:pt x="97" y="14"/>
                    <a:pt x="87" y="1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174107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7">
          <p15:clr>
            <a:srgbClr val="FBAE40"/>
          </p15:clr>
        </p15:guide>
        <p15:guide id="2" pos="232">
          <p15:clr>
            <a:srgbClr val="FBAE40"/>
          </p15:clr>
        </p15:guide>
        <p15:guide id="3" pos="745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8299" y="1341438"/>
            <a:ext cx="11458575" cy="4835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B94E055-CEF3-41C5-9D5E-CF0EDFFFDD22}"/>
              </a:ext>
            </a:extLst>
          </p:cNvPr>
          <p:cNvSpPr txBox="1">
            <a:spLocks/>
          </p:cNvSpPr>
          <p:nvPr userDrawn="1"/>
        </p:nvSpPr>
        <p:spPr>
          <a:xfrm>
            <a:off x="8832304" y="134938"/>
            <a:ext cx="1193800" cy="8366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46088" indent="-212725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</a:t>
            </a:r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29FF5A-878C-42BD-8CED-8D583DA9CEDF}"/>
              </a:ext>
            </a:extLst>
          </p:cNvPr>
          <p:cNvSpPr/>
          <p:nvPr userDrawn="1"/>
        </p:nvSpPr>
        <p:spPr>
          <a:xfrm>
            <a:off x="0" y="0"/>
            <a:ext cx="12192000" cy="134938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B3395E14-C771-45D3-B7C0-79AE3251C2E1}"/>
              </a:ext>
            </a:extLst>
          </p:cNvPr>
          <p:cNvSpPr txBox="1">
            <a:spLocks/>
          </p:cNvSpPr>
          <p:nvPr userDrawn="1"/>
        </p:nvSpPr>
        <p:spPr>
          <a:xfrm>
            <a:off x="10732883" y="25479"/>
            <a:ext cx="1084104" cy="719749"/>
          </a:xfrm>
          <a:prstGeom prst="rect">
            <a:avLst/>
          </a:prstGeom>
          <a:blipFill>
            <a:blip r:embed="rId2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33363" algn="l" defTabSz="914400" rtl="0" eaLnBrk="1" latinLnBrk="0" hangingPunct="1">
              <a:lnSpc>
                <a:spcPts val="32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33363" algn="l" defTabSz="914400" rtl="0" eaLnBrk="1" latinLnBrk="0" hangingPunct="1">
              <a:lnSpc>
                <a:spcPts val="29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3363" indent="-230188" algn="l" defTabSz="914400" rtl="0" eaLnBrk="1" latinLnBrk="0" hangingPunct="1">
              <a:lnSpc>
                <a:spcPts val="26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7013" indent="-227013" algn="l" defTabSz="914400" rtl="0" eaLnBrk="1" latinLnBrk="0" hangingPunct="1">
              <a:lnSpc>
                <a:spcPts val="17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   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7" r:id="rId3"/>
    <p:sldLayoutId id="2147483659" r:id="rId4"/>
    <p:sldLayoutId id="2147483668" r:id="rId5"/>
    <p:sldLayoutId id="2147483682" r:id="rId6"/>
    <p:sldLayoutId id="2147483681" r:id="rId7"/>
    <p:sldLayoutId id="2147483671" r:id="rId8"/>
    <p:sldLayoutId id="2147483670" r:id="rId9"/>
    <p:sldLayoutId id="2147483669" r:id="rId10"/>
    <p:sldLayoutId id="2147483673" r:id="rId11"/>
    <p:sldLayoutId id="2147483674" r:id="rId12"/>
    <p:sldLayoutId id="2147483672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63" r:id="rId20"/>
    <p:sldLayoutId id="2147483664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3200"/>
        </a:lnSpc>
        <a:spcBef>
          <a:spcPts val="60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33363" algn="l" defTabSz="914400" rtl="0" eaLnBrk="1" latinLnBrk="0" hangingPunct="1">
        <a:lnSpc>
          <a:spcPts val="3200"/>
        </a:lnSpc>
        <a:spcBef>
          <a:spcPts val="600"/>
        </a:spcBef>
        <a:buSzPct val="100000"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68000" indent="-233363" algn="l" defTabSz="914400" rtl="0" eaLnBrk="1" latinLnBrk="0" hangingPunct="1">
        <a:lnSpc>
          <a:spcPts val="2700"/>
        </a:lnSpc>
        <a:spcBef>
          <a:spcPts val="300"/>
        </a:spcBef>
        <a:buSzPct val="100000"/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702000" indent="-230188" algn="l" defTabSz="914400" rtl="0" eaLnBrk="1" latinLnBrk="0" hangingPunct="1">
        <a:lnSpc>
          <a:spcPts val="2500"/>
        </a:lnSpc>
        <a:spcBef>
          <a:spcPts val="3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6000" indent="-227013" algn="l" defTabSz="914400" rtl="0" eaLnBrk="1" latinLnBrk="0" hangingPunct="1">
        <a:lnSpc>
          <a:spcPts val="1600"/>
        </a:lnSpc>
        <a:spcBef>
          <a:spcPts val="100"/>
        </a:spcBef>
        <a:buFont typeface="Wingdings" panose="05000000000000000000" pitchFamily="2" charset="2"/>
        <a:buChar char="§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2" userDrawn="1">
          <p15:clr>
            <a:srgbClr val="F26B43"/>
          </p15:clr>
        </p15:guide>
        <p15:guide id="3" orient="horz" pos="85" userDrawn="1">
          <p15:clr>
            <a:srgbClr val="F26B43"/>
          </p15:clr>
        </p15:guide>
        <p15:guide id="4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25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7.jpe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12.png"/><Relationship Id="rId7" Type="http://schemas.openxmlformats.org/officeDocument/2006/relationships/diagramLayout" Target="../diagrams/layout4.xml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7.jpe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4.xml"/><Relationship Id="rId11" Type="http://schemas.openxmlformats.org/officeDocument/2006/relationships/image" Target="../media/image38.png"/><Relationship Id="rId5" Type="http://schemas.openxmlformats.org/officeDocument/2006/relationships/image" Target="../media/image37.jpeg"/><Relationship Id="rId15" Type="http://schemas.openxmlformats.org/officeDocument/2006/relationships/image" Target="../media/image42.png"/><Relationship Id="rId10" Type="http://schemas.microsoft.com/office/2007/relationships/diagramDrawing" Target="../diagrams/drawing4.xml"/><Relationship Id="rId19" Type="http://schemas.openxmlformats.org/officeDocument/2006/relationships/image" Target="../media/image46.png"/><Relationship Id="rId4" Type="http://schemas.openxmlformats.org/officeDocument/2006/relationships/image" Target="../media/image36.jpg"/><Relationship Id="rId9" Type="http://schemas.openxmlformats.org/officeDocument/2006/relationships/diagramColors" Target="../diagrams/colors4.xml"/><Relationship Id="rId1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image" Target="../media/image49.png"/><Relationship Id="rId18" Type="http://schemas.openxmlformats.org/officeDocument/2006/relationships/image" Target="../media/image52.png"/><Relationship Id="rId3" Type="http://schemas.openxmlformats.org/officeDocument/2006/relationships/image" Target="../media/image36.jpg"/><Relationship Id="rId7" Type="http://schemas.openxmlformats.org/officeDocument/2006/relationships/diagramQuickStyle" Target="../diagrams/quickStyle5.xml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12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39.png"/><Relationship Id="rId5" Type="http://schemas.openxmlformats.org/officeDocument/2006/relationships/diagramData" Target="../diagrams/data5.xml"/><Relationship Id="rId1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7.jpeg"/><Relationship Id="rId9" Type="http://schemas.microsoft.com/office/2007/relationships/diagramDrawing" Target="../diagrams/drawing5.xml"/><Relationship Id="rId1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mmons.wikimedia.org/wiki/File:Panicking_Cartoon_Guy_Working_Overtime_With_A_Lot_Of_Paperwork.svg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B5FEA-9D36-47B2-B08F-2E016436B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BDD – A </a:t>
            </a:r>
            <a:r>
              <a:rPr lang="de-CH" err="1"/>
              <a:t>Practicable</a:t>
            </a:r>
            <a:r>
              <a:rPr lang="de-CH"/>
              <a:t> Approach </a:t>
            </a:r>
            <a:r>
              <a:rPr lang="de-CH" err="1"/>
              <a:t>for</a:t>
            </a:r>
            <a:r>
              <a:rPr lang="de-CH"/>
              <a:t> </a:t>
            </a:r>
            <a:r>
              <a:rPr lang="de-CH" err="1"/>
              <a:t>Computerised</a:t>
            </a:r>
            <a:r>
              <a:rPr lang="de-CH"/>
              <a:t> System Validation?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EAD55C-059D-46D9-8786-A511E3985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450" y="5662298"/>
            <a:ext cx="11416332" cy="843996"/>
          </a:xfrm>
        </p:spPr>
        <p:txBody>
          <a:bodyPr/>
          <a:lstStyle/>
          <a:p>
            <a:r>
              <a:rPr lang="de-CH" dirty="0"/>
              <a:t>Bachelor Thesis SF2020 FHNW</a:t>
            </a:r>
          </a:p>
          <a:p>
            <a:r>
              <a:rPr lang="aa-ET" dirty="0"/>
              <a:t>30</a:t>
            </a:r>
            <a:r>
              <a:rPr lang="de-CH" baseline="30000" dirty="0" err="1"/>
              <a:t>th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aa-ET" dirty="0"/>
              <a:t>J</a:t>
            </a:r>
            <a:r>
              <a:rPr lang="en-GB" dirty="0"/>
              <a:t>u</a:t>
            </a:r>
            <a:r>
              <a:rPr lang="aa-ET" dirty="0"/>
              <a:t>l</a:t>
            </a:r>
            <a:r>
              <a:rPr lang="en-GB" dirty="0"/>
              <a:t>y</a:t>
            </a:r>
            <a:r>
              <a:rPr lang="de-CH" dirty="0"/>
              <a:t> 2020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CEFA4-C2D8-4FE8-BE71-F15FB5550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550" y="3884290"/>
            <a:ext cx="7383463" cy="391025"/>
          </a:xfrm>
        </p:spPr>
        <p:txBody>
          <a:bodyPr/>
          <a:lstStyle/>
          <a:p>
            <a:r>
              <a:rPr lang="de-CH"/>
              <a:t>Sabrina Leuenberger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6396" y="133968"/>
            <a:ext cx="2934004" cy="630612"/>
            <a:chOff x="137564" y="64902"/>
            <a:chExt cx="3576679" cy="768743"/>
          </a:xfrm>
        </p:grpSpPr>
        <p:sp>
          <p:nvSpPr>
            <p:cNvPr id="6" name="Rectangle 5"/>
            <p:cNvSpPr/>
            <p:nvPr/>
          </p:nvSpPr>
          <p:spPr>
            <a:xfrm>
              <a:off x="137564" y="64902"/>
              <a:ext cx="3576679" cy="7687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" name="Grafik 3" descr="S:\HSW\A1912_Ausbildung\A1912_OL_Ausbildung\Admin\AB_Sekretariat\Wirtschaft\Studentische Arbeiten\Bachelor Thesis 2019\Wegleitungen_Vorlagen\Logos Studierendenprojekt\HSW_Student-Project.jp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43" y="172095"/>
              <a:ext cx="3373120" cy="55435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5584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>
                <a:ea typeface="Tahoma"/>
                <a:cs typeface="Tahoma"/>
              </a:rPr>
              <a:t>OQ = Formal Proof for Functional Specs (FS)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en-GB" smtClean="0"/>
              <a:pPr/>
              <a:t>10</a:t>
            </a:fld>
            <a:endParaRPr lang="en-GB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Specifications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Scripts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Results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943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/>
                    <a:t>Test</a:t>
                  </a:r>
                </a:p>
                <a:p>
                  <a:pPr algn="ctr"/>
                  <a:r>
                    <a:rPr lang="en-GB"/>
                    <a:t>Report</a:t>
                  </a:r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Testing</a:t>
                </a:r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Analyst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Analyst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Tester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Tester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Reviewer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SME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Process Owner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SME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Process Owner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Test Reviewer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Quality Unit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Quality Unit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Quality Unit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writes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reviews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approves</a:t>
            </a:r>
          </a:p>
        </p:txBody>
      </p:sp>
    </p:spTree>
    <p:extLst>
      <p:ext uri="{BB962C8B-B14F-4D97-AF65-F5344CB8AC3E}">
        <p14:creationId xmlns:p14="http://schemas.microsoft.com/office/powerpoint/2010/main" val="68594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Important</a:t>
            </a:r>
            <a:r>
              <a:rPr lang="de-CH" dirty="0">
                <a:ea typeface="Tahoma"/>
                <a:cs typeface="Tahoma"/>
              </a:rPr>
              <a:t>: </a:t>
            </a:r>
            <a:r>
              <a:rPr lang="de-CH" dirty="0" err="1">
                <a:ea typeface="Tahoma"/>
                <a:cs typeface="Tahoma"/>
              </a:rPr>
              <a:t>Traceability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11</a:t>
            </a:fld>
            <a:endParaRPr lang="de-CH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3397C0-10E3-4E1D-97EA-47A897E14463}"/>
              </a:ext>
            </a:extLst>
          </p:cNvPr>
          <p:cNvGrpSpPr/>
          <p:nvPr/>
        </p:nvGrpSpPr>
        <p:grpSpPr>
          <a:xfrm>
            <a:off x="4162276" y="5322457"/>
            <a:ext cx="6394986" cy="1142536"/>
            <a:chOff x="409871" y="1697639"/>
            <a:chExt cx="10869302" cy="194192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177F46-4AEA-4A9B-B8EA-5DEAD4E7756C}"/>
                </a:ext>
              </a:extLst>
            </p:cNvPr>
            <p:cNvGrpSpPr/>
            <p:nvPr/>
          </p:nvGrpSpPr>
          <p:grpSpPr>
            <a:xfrm>
              <a:off x="409871" y="1697639"/>
              <a:ext cx="1507812" cy="1941921"/>
              <a:chOff x="1371747" y="2088036"/>
              <a:chExt cx="1507812" cy="1941921"/>
            </a:xfrm>
          </p:grpSpPr>
          <p:sp>
            <p:nvSpPr>
              <p:cNvPr id="41" name="Rectangle: Folded Corner 40">
                <a:extLst>
                  <a:ext uri="{FF2B5EF4-FFF2-40B4-BE49-F238E27FC236}">
                    <a16:creationId xmlns:a16="http://schemas.microsoft.com/office/drawing/2014/main" id="{DBD91811-C877-4F6D-8168-94CD04A0CCAE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ABF874-BA06-4E89-B86F-C0E0488CD4C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1098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 err="1"/>
                  <a:t>Specifica</a:t>
                </a:r>
                <a:r>
                  <a:rPr lang="en-CH" sz="1400" dirty="0"/>
                  <a:t>-</a:t>
                </a:r>
              </a:p>
              <a:p>
                <a:pPr algn="ctr"/>
                <a:r>
                  <a:rPr lang="en-CH" sz="1400" dirty="0" err="1"/>
                  <a:t>tions</a:t>
                </a:r>
                <a:endParaRPr lang="en-GB" sz="14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0EED612-4B4F-4808-9D41-80B179324240}"/>
                </a:ext>
              </a:extLst>
            </p:cNvPr>
            <p:cNvGrpSpPr/>
            <p:nvPr/>
          </p:nvGrpSpPr>
          <p:grpSpPr>
            <a:xfrm>
              <a:off x="2750244" y="1697639"/>
              <a:ext cx="1507812" cy="1941921"/>
              <a:chOff x="1371747" y="2088036"/>
              <a:chExt cx="1507812" cy="1941921"/>
            </a:xfrm>
          </p:grpSpPr>
          <p:sp>
            <p:nvSpPr>
              <p:cNvPr id="39" name="Rectangle: Folded Corner 38">
                <a:extLst>
                  <a:ext uri="{FF2B5EF4-FFF2-40B4-BE49-F238E27FC236}">
                    <a16:creationId xmlns:a16="http://schemas.microsoft.com/office/drawing/2014/main" id="{62E51F0D-2877-4BB2-BC08-744ED7386670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713561-101B-48F0-B514-EDDA228FC89E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/>
                  <a:t>Sc</a:t>
                </a:r>
                <a:r>
                  <a:rPr lang="en-GB" sz="1400" dirty="0"/>
                  <a:t>r</a:t>
                </a:r>
                <a:r>
                  <a:rPr lang="en-CH" sz="1400" dirty="0" err="1"/>
                  <a:t>ipts</a:t>
                </a:r>
                <a:endParaRPr lang="en-GB" sz="14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96C20C-2511-4135-B8A9-258AAA8C5422}"/>
                </a:ext>
              </a:extLst>
            </p:cNvPr>
            <p:cNvGrpSpPr/>
            <p:nvPr/>
          </p:nvGrpSpPr>
          <p:grpSpPr>
            <a:xfrm>
              <a:off x="7430989" y="1697639"/>
              <a:ext cx="1507812" cy="1941921"/>
              <a:chOff x="1371747" y="2088036"/>
              <a:chExt cx="1507812" cy="1941921"/>
            </a:xfrm>
          </p:grpSpPr>
          <p:sp>
            <p:nvSpPr>
              <p:cNvPr id="37" name="Rectangle: Folded Corner 36">
                <a:extLst>
                  <a:ext uri="{FF2B5EF4-FFF2-40B4-BE49-F238E27FC236}">
                    <a16:creationId xmlns:a16="http://schemas.microsoft.com/office/drawing/2014/main" id="{39FCBC7C-BDDE-4A95-BC80-23A49C045232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7C44D7-6EA7-4DD0-A9DE-2DAECFE1B8BC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s</a:t>
                </a:r>
                <a:r>
                  <a:rPr lang="en-CH" sz="1400" dirty="0"/>
                  <a:t>u</a:t>
                </a:r>
                <a:r>
                  <a:rPr lang="en-GB" sz="1400" dirty="0"/>
                  <a:t>l</a:t>
                </a:r>
                <a:r>
                  <a:rPr lang="en-CH" sz="1400" dirty="0" err="1"/>
                  <a:t>ts</a:t>
                </a:r>
                <a:endParaRPr lang="en-GB" sz="14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9F9166-57C2-4865-AD5F-A4FD42CFF39D}"/>
                </a:ext>
              </a:extLst>
            </p:cNvPr>
            <p:cNvGrpSpPr/>
            <p:nvPr/>
          </p:nvGrpSpPr>
          <p:grpSpPr>
            <a:xfrm>
              <a:off x="9771361" y="1697639"/>
              <a:ext cx="1507812" cy="1941921"/>
              <a:chOff x="1371747" y="2088036"/>
              <a:chExt cx="1507812" cy="1941921"/>
            </a:xfrm>
          </p:grpSpPr>
          <p:sp>
            <p:nvSpPr>
              <p:cNvPr id="35" name="Rectangle: Folded Corner 34">
                <a:extLst>
                  <a:ext uri="{FF2B5EF4-FFF2-40B4-BE49-F238E27FC236}">
                    <a16:creationId xmlns:a16="http://schemas.microsoft.com/office/drawing/2014/main" id="{92D30FF4-252D-4D68-A586-C87F9061881B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9963D5-EA1A-4D4C-B46B-BEEE3C60436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p</a:t>
                </a:r>
                <a:r>
                  <a:rPr lang="en-CH" sz="1400" dirty="0"/>
                  <a:t>o</a:t>
                </a:r>
                <a:r>
                  <a:rPr lang="en-GB" sz="1400" dirty="0"/>
                  <a:t>r</a:t>
                </a:r>
                <a:r>
                  <a:rPr lang="en-CH" sz="1400" dirty="0"/>
                  <a:t>t</a:t>
                </a:r>
                <a:endParaRPr lang="en-GB" sz="1400" dirty="0"/>
              </a:p>
            </p:txBody>
          </p:sp>
        </p:grp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E7EF9131-751E-44EA-B0D6-3E214FB3720D}"/>
                </a:ext>
              </a:extLst>
            </p:cNvPr>
            <p:cNvSpPr/>
            <p:nvPr/>
          </p:nvSpPr>
          <p:spPr>
            <a:xfrm>
              <a:off x="5090617" y="1994583"/>
              <a:ext cx="1507811" cy="1348033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T</a:t>
              </a:r>
              <a:r>
                <a:rPr lang="en-GB" sz="1400" dirty="0"/>
                <a:t>e</a:t>
              </a:r>
              <a:r>
                <a:rPr lang="en-CH" sz="1400" dirty="0"/>
                <a:t>s</a:t>
              </a:r>
              <a:r>
                <a:rPr lang="en-GB" sz="1400" dirty="0"/>
                <a:t>t</a:t>
              </a:r>
              <a:r>
                <a:rPr lang="en-CH" sz="1400" dirty="0" err="1"/>
                <a:t>i</a:t>
              </a:r>
              <a:r>
                <a:rPr lang="en-GB" sz="1400" dirty="0"/>
                <a:t>n</a:t>
              </a:r>
              <a:r>
                <a:rPr lang="en-CH" sz="1400" dirty="0"/>
                <a:t>g</a:t>
              </a:r>
              <a:endParaRPr lang="en-GB" sz="1400" dirty="0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702A1E9-1BD4-4C48-9E44-64A3F1E271A6}"/>
                </a:ext>
              </a:extLst>
            </p:cNvPr>
            <p:cNvSpPr/>
            <p:nvPr/>
          </p:nvSpPr>
          <p:spPr>
            <a:xfrm>
              <a:off x="207234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903A87B-89BA-44D0-8EF9-A20690BB0AA7}"/>
                </a:ext>
              </a:extLst>
            </p:cNvPr>
            <p:cNvSpPr/>
            <p:nvPr/>
          </p:nvSpPr>
          <p:spPr>
            <a:xfrm>
              <a:off x="440800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7BE3598F-098C-40E7-8C45-116F4E5434A6}"/>
                </a:ext>
              </a:extLst>
            </p:cNvPr>
            <p:cNvSpPr/>
            <p:nvPr/>
          </p:nvSpPr>
          <p:spPr>
            <a:xfrm>
              <a:off x="6743714" y="2480876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67DE70E1-BED5-422B-95C0-13259AD149C7}"/>
                </a:ext>
              </a:extLst>
            </p:cNvPr>
            <p:cNvSpPr/>
            <p:nvPr/>
          </p:nvSpPr>
          <p:spPr>
            <a:xfrm>
              <a:off x="9086417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BE3F700-D842-4E83-88DA-526ED4643222}"/>
              </a:ext>
            </a:extLst>
          </p:cNvPr>
          <p:cNvGrpSpPr/>
          <p:nvPr/>
        </p:nvGrpSpPr>
        <p:grpSpPr>
          <a:xfrm>
            <a:off x="3668821" y="313081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3" name="Rectangle: Folded Corner 42">
              <a:extLst>
                <a:ext uri="{FF2B5EF4-FFF2-40B4-BE49-F238E27FC236}">
                  <a16:creationId xmlns:a16="http://schemas.microsoft.com/office/drawing/2014/main" id="{3CAEB699-5CBD-4D5A-B9B9-1A5709AE8C3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A0FD0A-BCFE-4DCD-B03C-BCD595D15F53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 err="1">
                  <a:solidFill>
                    <a:schemeClr val="bg1"/>
                  </a:solidFill>
                </a:rPr>
                <a:t>i</a:t>
              </a:r>
              <a:r>
                <a:rPr lang="en-GB" sz="1400" dirty="0">
                  <a:solidFill>
                    <a:schemeClr val="bg1"/>
                  </a:solidFill>
                </a:rPr>
                <a:t>o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l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</a:t>
              </a:r>
              <a:r>
                <a:rPr lang="en-CH" sz="1400" dirty="0">
                  <a:solidFill>
                    <a:schemeClr val="bg1"/>
                  </a:solidFill>
                </a:rPr>
                <a:t>p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f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t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o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368939-EF18-4FBA-B9CB-0664F65DDE5E}"/>
              </a:ext>
            </a:extLst>
          </p:cNvPr>
          <p:cNvGrpSpPr/>
          <p:nvPr/>
        </p:nvGrpSpPr>
        <p:grpSpPr>
          <a:xfrm>
            <a:off x="1817652" y="93958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8" name="Rectangle: Folded Corner 47">
              <a:extLst>
                <a:ext uri="{FF2B5EF4-FFF2-40B4-BE49-F238E27FC236}">
                  <a16:creationId xmlns:a16="http://schemas.microsoft.com/office/drawing/2014/main" id="{8334CF3F-CDBF-45F6-91A9-1F805252611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E49346-1D95-4595-850A-10B3D176C71F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</a:t>
              </a:r>
              <a:r>
                <a:rPr lang="en-CH" sz="1400" dirty="0">
                  <a:solidFill>
                    <a:schemeClr val="bg1"/>
                  </a:solidFill>
                </a:rPr>
                <a:t>e</a:t>
              </a:r>
              <a:r>
                <a:rPr lang="en-GB" sz="1400" dirty="0">
                  <a:solidFill>
                    <a:schemeClr val="bg1"/>
                  </a:solidFill>
                </a:rPr>
                <a:t>q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m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F44513AF-74C4-4D00-9304-2E66D5045D2D}"/>
              </a:ext>
            </a:extLst>
          </p:cNvPr>
          <p:cNvSpPr/>
          <p:nvPr/>
        </p:nvSpPr>
        <p:spPr>
          <a:xfrm rot="2884953">
            <a:off x="4866315" y="4861941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D1B8DCF7-790A-4BFE-A077-FE7DBBEEA9C4}"/>
              </a:ext>
            </a:extLst>
          </p:cNvPr>
          <p:cNvSpPr/>
          <p:nvPr/>
        </p:nvSpPr>
        <p:spPr>
          <a:xfrm rot="2823271">
            <a:off x="2986865" y="2647724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F30004-D44D-4C2C-8DF7-A526B59A132F}"/>
              </a:ext>
            </a:extLst>
          </p:cNvPr>
          <p:cNvSpPr txBox="1"/>
          <p:nvPr/>
        </p:nvSpPr>
        <p:spPr>
          <a:xfrm>
            <a:off x="2114606" y="2730194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76CEAC-18D1-4421-936F-CC6F1E2425F2}"/>
              </a:ext>
            </a:extLst>
          </p:cNvPr>
          <p:cNvSpPr txBox="1"/>
          <p:nvPr/>
        </p:nvSpPr>
        <p:spPr>
          <a:xfrm>
            <a:off x="3892819" y="4901843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81148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Important</a:t>
            </a:r>
            <a:r>
              <a:rPr lang="de-CH" dirty="0">
                <a:ea typeface="Tahoma"/>
                <a:cs typeface="Tahoma"/>
              </a:rPr>
              <a:t>: </a:t>
            </a:r>
            <a:r>
              <a:rPr lang="de-CH" dirty="0" err="1">
                <a:ea typeface="Tahoma"/>
                <a:cs typeface="Tahoma"/>
              </a:rPr>
              <a:t>Traceability</a:t>
            </a:r>
            <a:r>
              <a:rPr lang="de-CH" dirty="0">
                <a:ea typeface="Tahoma"/>
                <a:cs typeface="Tahoma"/>
              </a:rPr>
              <a:t> &amp; </a:t>
            </a:r>
            <a:r>
              <a:rPr lang="en-CH" dirty="0">
                <a:ea typeface="Tahoma"/>
                <a:cs typeface="Tahoma"/>
              </a:rPr>
              <a:t>Risks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12</a:t>
            </a:fld>
            <a:endParaRPr lang="de-CH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3397C0-10E3-4E1D-97EA-47A897E14463}"/>
              </a:ext>
            </a:extLst>
          </p:cNvPr>
          <p:cNvGrpSpPr/>
          <p:nvPr/>
        </p:nvGrpSpPr>
        <p:grpSpPr>
          <a:xfrm>
            <a:off x="4162276" y="5322457"/>
            <a:ext cx="6394986" cy="1142536"/>
            <a:chOff x="409871" y="1697639"/>
            <a:chExt cx="10869302" cy="194192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177F46-4AEA-4A9B-B8EA-5DEAD4E7756C}"/>
                </a:ext>
              </a:extLst>
            </p:cNvPr>
            <p:cNvGrpSpPr/>
            <p:nvPr/>
          </p:nvGrpSpPr>
          <p:grpSpPr>
            <a:xfrm>
              <a:off x="409871" y="1697639"/>
              <a:ext cx="1507812" cy="1941921"/>
              <a:chOff x="1371747" y="2088036"/>
              <a:chExt cx="1507812" cy="1941921"/>
            </a:xfrm>
          </p:grpSpPr>
          <p:sp>
            <p:nvSpPr>
              <p:cNvPr id="41" name="Rectangle: Folded Corner 40">
                <a:extLst>
                  <a:ext uri="{FF2B5EF4-FFF2-40B4-BE49-F238E27FC236}">
                    <a16:creationId xmlns:a16="http://schemas.microsoft.com/office/drawing/2014/main" id="{DBD91811-C877-4F6D-8168-94CD04A0CCAE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ABF874-BA06-4E89-B86F-C0E0488CD4C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1098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 err="1"/>
                  <a:t>Specifica</a:t>
                </a:r>
                <a:r>
                  <a:rPr lang="en-CH" sz="1400" dirty="0"/>
                  <a:t>-</a:t>
                </a:r>
              </a:p>
              <a:p>
                <a:pPr algn="ctr"/>
                <a:r>
                  <a:rPr lang="en-CH" sz="1400" dirty="0" err="1"/>
                  <a:t>tions</a:t>
                </a:r>
                <a:endParaRPr lang="en-GB" sz="14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0EED612-4B4F-4808-9D41-80B179324240}"/>
                </a:ext>
              </a:extLst>
            </p:cNvPr>
            <p:cNvGrpSpPr/>
            <p:nvPr/>
          </p:nvGrpSpPr>
          <p:grpSpPr>
            <a:xfrm>
              <a:off x="2750244" y="1697639"/>
              <a:ext cx="1507812" cy="1941921"/>
              <a:chOff x="1371747" y="2088036"/>
              <a:chExt cx="1507812" cy="1941921"/>
            </a:xfrm>
          </p:grpSpPr>
          <p:sp>
            <p:nvSpPr>
              <p:cNvPr id="39" name="Rectangle: Folded Corner 38">
                <a:extLst>
                  <a:ext uri="{FF2B5EF4-FFF2-40B4-BE49-F238E27FC236}">
                    <a16:creationId xmlns:a16="http://schemas.microsoft.com/office/drawing/2014/main" id="{62E51F0D-2877-4BB2-BC08-744ED7386670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713561-101B-48F0-B514-EDDA228FC89E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CH" sz="1400" dirty="0"/>
                  <a:t>Sc</a:t>
                </a:r>
                <a:r>
                  <a:rPr lang="en-GB" sz="1400" dirty="0"/>
                  <a:t>r</a:t>
                </a:r>
                <a:r>
                  <a:rPr lang="en-CH" sz="1400" dirty="0" err="1"/>
                  <a:t>ipts</a:t>
                </a:r>
                <a:endParaRPr lang="en-GB" sz="1400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96C20C-2511-4135-B8A9-258AAA8C5422}"/>
                </a:ext>
              </a:extLst>
            </p:cNvPr>
            <p:cNvGrpSpPr/>
            <p:nvPr/>
          </p:nvGrpSpPr>
          <p:grpSpPr>
            <a:xfrm>
              <a:off x="7430989" y="1697639"/>
              <a:ext cx="1507812" cy="1941921"/>
              <a:chOff x="1371747" y="2088036"/>
              <a:chExt cx="1507812" cy="1941921"/>
            </a:xfrm>
          </p:grpSpPr>
          <p:sp>
            <p:nvSpPr>
              <p:cNvPr id="37" name="Rectangle: Folded Corner 36">
                <a:extLst>
                  <a:ext uri="{FF2B5EF4-FFF2-40B4-BE49-F238E27FC236}">
                    <a16:creationId xmlns:a16="http://schemas.microsoft.com/office/drawing/2014/main" id="{39FCBC7C-BDDE-4A95-BC80-23A49C045232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97C44D7-6EA7-4DD0-A9DE-2DAECFE1B8BC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s</a:t>
                </a:r>
                <a:r>
                  <a:rPr lang="en-CH" sz="1400" dirty="0"/>
                  <a:t>u</a:t>
                </a:r>
                <a:r>
                  <a:rPr lang="en-GB" sz="1400" dirty="0"/>
                  <a:t>l</a:t>
                </a:r>
                <a:r>
                  <a:rPr lang="en-CH" sz="1400" dirty="0" err="1"/>
                  <a:t>ts</a:t>
                </a:r>
                <a:endParaRPr lang="en-GB" sz="14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9F9166-57C2-4865-AD5F-A4FD42CFF39D}"/>
                </a:ext>
              </a:extLst>
            </p:cNvPr>
            <p:cNvGrpSpPr/>
            <p:nvPr/>
          </p:nvGrpSpPr>
          <p:grpSpPr>
            <a:xfrm>
              <a:off x="9771361" y="1697639"/>
              <a:ext cx="1507812" cy="1941921"/>
              <a:chOff x="1371747" y="2088036"/>
              <a:chExt cx="1507812" cy="1941921"/>
            </a:xfrm>
          </p:grpSpPr>
          <p:sp>
            <p:nvSpPr>
              <p:cNvPr id="35" name="Rectangle: Folded Corner 34">
                <a:extLst>
                  <a:ext uri="{FF2B5EF4-FFF2-40B4-BE49-F238E27FC236}">
                    <a16:creationId xmlns:a16="http://schemas.microsoft.com/office/drawing/2014/main" id="{92D30FF4-252D-4D68-A586-C87F9061881B}"/>
                  </a:ext>
                </a:extLst>
              </p:cNvPr>
              <p:cNvSpPr/>
              <p:nvPr/>
            </p:nvSpPr>
            <p:spPr>
              <a:xfrm rot="10800000" flipH="1">
                <a:off x="1371748" y="2088036"/>
                <a:ext cx="1507811" cy="1941921"/>
              </a:xfrm>
              <a:prstGeom prst="foldedCorner">
                <a:avLst>
                  <a:gd name="adj" fmla="val 2812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9963D5-EA1A-4D4C-B46B-BEEE3C604368}"/>
                  </a:ext>
                </a:extLst>
              </p:cNvPr>
              <p:cNvSpPr txBox="1"/>
              <p:nvPr/>
            </p:nvSpPr>
            <p:spPr>
              <a:xfrm>
                <a:off x="1371747" y="2781998"/>
                <a:ext cx="1507812" cy="732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endParaRPr lang="en-CH" sz="1400" dirty="0"/>
              </a:p>
              <a:p>
                <a:pPr algn="ctr"/>
                <a:r>
                  <a:rPr lang="en-GB" sz="1400" dirty="0"/>
                  <a:t>R</a:t>
                </a:r>
                <a:r>
                  <a:rPr lang="en-CH" sz="1400" dirty="0"/>
                  <a:t>e</a:t>
                </a:r>
                <a:r>
                  <a:rPr lang="en-GB" sz="1400" dirty="0"/>
                  <a:t>p</a:t>
                </a:r>
                <a:r>
                  <a:rPr lang="en-CH" sz="1400" dirty="0"/>
                  <a:t>o</a:t>
                </a:r>
                <a:r>
                  <a:rPr lang="en-GB" sz="1400" dirty="0"/>
                  <a:t>r</a:t>
                </a:r>
                <a:r>
                  <a:rPr lang="en-CH" sz="1400" dirty="0"/>
                  <a:t>t</a:t>
                </a:r>
                <a:endParaRPr lang="en-GB" sz="1400" dirty="0"/>
              </a:p>
            </p:txBody>
          </p:sp>
        </p:grpSp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E7EF9131-751E-44EA-B0D6-3E214FB3720D}"/>
                </a:ext>
              </a:extLst>
            </p:cNvPr>
            <p:cNvSpPr/>
            <p:nvPr/>
          </p:nvSpPr>
          <p:spPr>
            <a:xfrm>
              <a:off x="5090617" y="1994583"/>
              <a:ext cx="1507811" cy="1348033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T</a:t>
              </a:r>
              <a:r>
                <a:rPr lang="en-GB" sz="1400" dirty="0"/>
                <a:t>e</a:t>
              </a:r>
              <a:r>
                <a:rPr lang="en-CH" sz="1400" dirty="0"/>
                <a:t>s</a:t>
              </a:r>
              <a:r>
                <a:rPr lang="en-GB" sz="1400" dirty="0"/>
                <a:t>t</a:t>
              </a:r>
              <a:r>
                <a:rPr lang="en-CH" sz="1400" dirty="0" err="1"/>
                <a:t>i</a:t>
              </a:r>
              <a:r>
                <a:rPr lang="en-GB" sz="1400" dirty="0"/>
                <a:t>n</a:t>
              </a:r>
              <a:r>
                <a:rPr lang="en-CH" sz="1400" dirty="0"/>
                <a:t>g</a:t>
              </a:r>
              <a:endParaRPr lang="en-GB" sz="1400" dirty="0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9702A1E9-1BD4-4C48-9E44-64A3F1E271A6}"/>
                </a:ext>
              </a:extLst>
            </p:cNvPr>
            <p:cNvSpPr/>
            <p:nvPr/>
          </p:nvSpPr>
          <p:spPr>
            <a:xfrm>
              <a:off x="207234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903A87B-89BA-44D0-8EF9-A20690BB0AA7}"/>
                </a:ext>
              </a:extLst>
            </p:cNvPr>
            <p:cNvSpPr/>
            <p:nvPr/>
          </p:nvSpPr>
          <p:spPr>
            <a:xfrm>
              <a:off x="4408003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7BE3598F-098C-40E7-8C45-116F4E5434A6}"/>
                </a:ext>
              </a:extLst>
            </p:cNvPr>
            <p:cNvSpPr/>
            <p:nvPr/>
          </p:nvSpPr>
          <p:spPr>
            <a:xfrm>
              <a:off x="6743714" y="2480876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67DE70E1-BED5-422B-95C0-13259AD149C7}"/>
                </a:ext>
              </a:extLst>
            </p:cNvPr>
            <p:cNvSpPr/>
            <p:nvPr/>
          </p:nvSpPr>
          <p:spPr>
            <a:xfrm>
              <a:off x="9086417" y="2520641"/>
              <a:ext cx="537328" cy="295916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BE3F700-D842-4E83-88DA-526ED4643222}"/>
              </a:ext>
            </a:extLst>
          </p:cNvPr>
          <p:cNvGrpSpPr/>
          <p:nvPr/>
        </p:nvGrpSpPr>
        <p:grpSpPr>
          <a:xfrm>
            <a:off x="3668821" y="313081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3" name="Rectangle: Folded Corner 42">
              <a:extLst>
                <a:ext uri="{FF2B5EF4-FFF2-40B4-BE49-F238E27FC236}">
                  <a16:creationId xmlns:a16="http://schemas.microsoft.com/office/drawing/2014/main" id="{3CAEB699-5CBD-4D5A-B9B9-1A5709AE8C3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5A0FD0A-BCFE-4DCD-B03C-BCD595D15F53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 err="1">
                  <a:solidFill>
                    <a:schemeClr val="bg1"/>
                  </a:solidFill>
                </a:rPr>
                <a:t>i</a:t>
              </a:r>
              <a:r>
                <a:rPr lang="en-GB" sz="1400" dirty="0">
                  <a:solidFill>
                    <a:schemeClr val="bg1"/>
                  </a:solidFill>
                </a:rPr>
                <a:t>o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l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</a:t>
              </a:r>
              <a:r>
                <a:rPr lang="en-CH" sz="1400" dirty="0">
                  <a:solidFill>
                    <a:schemeClr val="bg1"/>
                  </a:solidFill>
                </a:rPr>
                <a:t>p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f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t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o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2368939-EF18-4FBA-B9CB-0664F65DDE5E}"/>
              </a:ext>
            </a:extLst>
          </p:cNvPr>
          <p:cNvGrpSpPr/>
          <p:nvPr/>
        </p:nvGrpSpPr>
        <p:grpSpPr>
          <a:xfrm>
            <a:off x="1817652" y="939586"/>
            <a:ext cx="1172545" cy="1508905"/>
            <a:chOff x="3964388" y="2865096"/>
            <a:chExt cx="1172545" cy="1321021"/>
          </a:xfrm>
          <a:solidFill>
            <a:schemeClr val="accent1">
              <a:lumMod val="75000"/>
            </a:schemeClr>
          </a:solidFill>
        </p:grpSpPr>
        <p:sp>
          <p:nvSpPr>
            <p:cNvPr id="48" name="Rectangle: Folded Corner 47">
              <a:extLst>
                <a:ext uri="{FF2B5EF4-FFF2-40B4-BE49-F238E27FC236}">
                  <a16:creationId xmlns:a16="http://schemas.microsoft.com/office/drawing/2014/main" id="{8334CF3F-CDBF-45F6-91A9-1F8052526117}"/>
                </a:ext>
              </a:extLst>
            </p:cNvPr>
            <p:cNvSpPr/>
            <p:nvPr/>
          </p:nvSpPr>
          <p:spPr>
            <a:xfrm rot="10800000" flipH="1">
              <a:off x="3964388" y="2865096"/>
              <a:ext cx="1172545" cy="1321021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E49346-1D95-4595-850A-10B3D176C71F}"/>
                </a:ext>
              </a:extLst>
            </p:cNvPr>
            <p:cNvSpPr txBox="1"/>
            <p:nvPr/>
          </p:nvSpPr>
          <p:spPr>
            <a:xfrm>
              <a:off x="3964388" y="3310163"/>
              <a:ext cx="1172545" cy="37723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</a:t>
              </a:r>
              <a:r>
                <a:rPr lang="en-CH" sz="1400" dirty="0">
                  <a:solidFill>
                    <a:schemeClr val="bg1"/>
                  </a:solidFill>
                </a:rPr>
                <a:t>e</a:t>
              </a:r>
              <a:r>
                <a:rPr lang="en-GB" sz="1400" dirty="0">
                  <a:solidFill>
                    <a:schemeClr val="bg1"/>
                  </a:solidFill>
                </a:rPr>
                <a:t>q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m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F44513AF-74C4-4D00-9304-2E66D5045D2D}"/>
              </a:ext>
            </a:extLst>
          </p:cNvPr>
          <p:cNvSpPr/>
          <p:nvPr/>
        </p:nvSpPr>
        <p:spPr>
          <a:xfrm rot="2884953">
            <a:off x="4866315" y="4861941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D1B8DCF7-790A-4BFE-A077-FE7DBBEEA9C4}"/>
              </a:ext>
            </a:extLst>
          </p:cNvPr>
          <p:cNvSpPr/>
          <p:nvPr/>
        </p:nvSpPr>
        <p:spPr>
          <a:xfrm rot="2823271">
            <a:off x="2986865" y="2647724"/>
            <a:ext cx="662294" cy="258453"/>
          </a:xfrm>
          <a:prstGeom prst="leftRightArrow">
            <a:avLst/>
          </a:prstGeom>
          <a:solidFill>
            <a:srgbClr val="F390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xplosion: 8 Points 52">
            <a:extLst>
              <a:ext uri="{FF2B5EF4-FFF2-40B4-BE49-F238E27FC236}">
                <a16:creationId xmlns:a16="http://schemas.microsoft.com/office/drawing/2014/main" id="{15E1E093-EA38-4434-9AB1-65CEE3EB7D16}"/>
              </a:ext>
            </a:extLst>
          </p:cNvPr>
          <p:cNvSpPr/>
          <p:nvPr/>
        </p:nvSpPr>
        <p:spPr>
          <a:xfrm>
            <a:off x="1382726" y="728538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4" name="Explosion: 8 Points 53">
            <a:extLst>
              <a:ext uri="{FF2B5EF4-FFF2-40B4-BE49-F238E27FC236}">
                <a16:creationId xmlns:a16="http://schemas.microsoft.com/office/drawing/2014/main" id="{ACA9A348-35FE-4CDE-81CF-907DD4E52244}"/>
              </a:ext>
            </a:extLst>
          </p:cNvPr>
          <p:cNvSpPr/>
          <p:nvPr/>
        </p:nvSpPr>
        <p:spPr>
          <a:xfrm>
            <a:off x="4255093" y="2730194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02BC0B39-59D0-4196-987C-1C32B501A0C1}"/>
              </a:ext>
            </a:extLst>
          </p:cNvPr>
          <p:cNvSpPr/>
          <p:nvPr/>
        </p:nvSpPr>
        <p:spPr>
          <a:xfrm>
            <a:off x="5996176" y="4917773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F30004-D44D-4C2C-8DF7-A526B59A132F}"/>
              </a:ext>
            </a:extLst>
          </p:cNvPr>
          <p:cNvSpPr txBox="1"/>
          <p:nvPr/>
        </p:nvSpPr>
        <p:spPr>
          <a:xfrm>
            <a:off x="2114606" y="2730194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76CEAC-18D1-4421-936F-CC6F1E2425F2}"/>
              </a:ext>
            </a:extLst>
          </p:cNvPr>
          <p:cNvSpPr txBox="1"/>
          <p:nvPr/>
        </p:nvSpPr>
        <p:spPr>
          <a:xfrm>
            <a:off x="3892819" y="4901843"/>
            <a:ext cx="11419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r</a:t>
            </a:r>
            <a:r>
              <a:rPr lang="en-CH" dirty="0">
                <a:solidFill>
                  <a:srgbClr val="F3900D"/>
                </a:solidFill>
              </a:rPr>
              <a:t>a</a:t>
            </a:r>
            <a:r>
              <a:rPr lang="en-GB" dirty="0">
                <a:solidFill>
                  <a:srgbClr val="F3900D"/>
                </a:solidFill>
              </a:rPr>
              <a:t>c</a:t>
            </a:r>
            <a:r>
              <a:rPr lang="en-CH" dirty="0">
                <a:solidFill>
                  <a:srgbClr val="F3900D"/>
                </a:solidFill>
              </a:rPr>
              <a:t>e</a:t>
            </a:r>
            <a:r>
              <a:rPr lang="en-GB" dirty="0">
                <a:solidFill>
                  <a:srgbClr val="F3900D"/>
                </a:solidFill>
              </a:rPr>
              <a:t>a</a:t>
            </a:r>
            <a:r>
              <a:rPr lang="en-CH" dirty="0">
                <a:solidFill>
                  <a:srgbClr val="F3900D"/>
                </a:solidFill>
              </a:rPr>
              <a:t>b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l</a:t>
            </a:r>
            <a:r>
              <a:rPr lang="en-GB" dirty="0" err="1">
                <a:solidFill>
                  <a:srgbClr val="F3900D"/>
                </a:solidFill>
              </a:rPr>
              <a:t>i</a:t>
            </a:r>
            <a:r>
              <a:rPr lang="en-CH" dirty="0">
                <a:solidFill>
                  <a:srgbClr val="F3900D"/>
                </a:solidFill>
              </a:rPr>
              <a:t>t</a:t>
            </a:r>
            <a:r>
              <a:rPr lang="en-GB" dirty="0">
                <a:solidFill>
                  <a:srgbClr val="F3900D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9374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id="{3221E41C-CAD8-494E-ABBF-3B368D75BD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60" y="4306103"/>
            <a:ext cx="793120" cy="79312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3D35311-B761-4B07-8FE0-C9EB29C3DAEC}"/>
              </a:ext>
            </a:extLst>
          </p:cNvPr>
          <p:cNvSpPr/>
          <p:nvPr/>
        </p:nvSpPr>
        <p:spPr>
          <a:xfrm>
            <a:off x="6609899" y="5099223"/>
            <a:ext cx="2986175" cy="16939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BDD </a:t>
            </a:r>
            <a:r>
              <a:rPr lang="de-CH" dirty="0" err="1">
                <a:ea typeface="Tahoma"/>
                <a:cs typeface="Tahoma"/>
              </a:rPr>
              <a:t>can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Automate</a:t>
            </a:r>
            <a:r>
              <a:rPr lang="de-CH" dirty="0">
                <a:ea typeface="Tahoma"/>
                <a:cs typeface="Tahoma"/>
              </a:rPr>
              <a:t> FS-</a:t>
            </a:r>
            <a:r>
              <a:rPr lang="de-CH" dirty="0" err="1">
                <a:ea typeface="Tahoma"/>
                <a:cs typeface="Tahoma"/>
              </a:rPr>
              <a:t>Testing</a:t>
            </a:r>
            <a:r>
              <a:rPr lang="de-CH" dirty="0">
                <a:ea typeface="Tahoma"/>
                <a:cs typeface="Tahoma"/>
              </a:rPr>
              <a:t>… 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13</a:t>
            </a:fld>
            <a:endParaRPr lang="de-C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1770CA-F1F8-4A59-B7BD-6E485A43A0C3}"/>
              </a:ext>
            </a:extLst>
          </p:cNvPr>
          <p:cNvGrpSpPr/>
          <p:nvPr/>
        </p:nvGrpSpPr>
        <p:grpSpPr>
          <a:xfrm>
            <a:off x="1382726" y="728538"/>
            <a:ext cx="9174536" cy="5736455"/>
            <a:chOff x="1382726" y="728538"/>
            <a:chExt cx="9174536" cy="57364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AE9F6F-1AFB-4DEE-A53E-51DF7EA3AB8D}"/>
                </a:ext>
              </a:extLst>
            </p:cNvPr>
            <p:cNvGrpSpPr/>
            <p:nvPr/>
          </p:nvGrpSpPr>
          <p:grpSpPr>
            <a:xfrm>
              <a:off x="4162276" y="5322457"/>
              <a:ext cx="6394986" cy="1142536"/>
              <a:chOff x="409871" y="1697639"/>
              <a:chExt cx="10869302" cy="194192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0043D4D-FAFF-4BAE-8AAA-FCA7B032B7B9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8" name="Rectangle: Folded Corner 37">
                  <a:extLst>
                    <a:ext uri="{FF2B5EF4-FFF2-40B4-BE49-F238E27FC236}">
                      <a16:creationId xmlns:a16="http://schemas.microsoft.com/office/drawing/2014/main" id="{AE5FE1B1-1962-4658-8367-F277230174A3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5282BCB-177A-47FB-AE21-6B9032312FFC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10985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 err="1"/>
                    <a:t>Specifica</a:t>
                  </a:r>
                  <a:r>
                    <a:rPr lang="en-CH" sz="1400" dirty="0"/>
                    <a:t>-</a:t>
                  </a:r>
                </a:p>
                <a:p>
                  <a:pPr algn="ctr"/>
                  <a:r>
                    <a:rPr lang="en-CH" sz="1400" dirty="0" err="1"/>
                    <a:t>tions</a:t>
                  </a:r>
                  <a:endParaRPr lang="en-GB" sz="1400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F537901-A598-41D2-8756-CB1E15DA3B5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6" name="Rectangle: Folded Corner 35">
                  <a:extLst>
                    <a:ext uri="{FF2B5EF4-FFF2-40B4-BE49-F238E27FC236}">
                      <a16:creationId xmlns:a16="http://schemas.microsoft.com/office/drawing/2014/main" id="{D08BBC48-06EE-44D9-9D0A-4D4DE2638726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A252A73-E47E-49F4-9CA7-92B1D5CBD78B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/>
                    <a:t>Sc</a:t>
                  </a:r>
                  <a:r>
                    <a:rPr lang="en-GB" sz="1400" dirty="0"/>
                    <a:t>r</a:t>
                  </a:r>
                  <a:r>
                    <a:rPr lang="en-CH" sz="1400" dirty="0" err="1"/>
                    <a:t>ipts</a:t>
                  </a:r>
                  <a:endParaRPr lang="en-GB" sz="1400" dirty="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7161735-7B1A-4BDE-BE98-D9C7972FC05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607FFC88-EC64-4884-82FB-46531D1C7810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C8F75AD-1581-44CF-A469-284687E1EAF9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s</a:t>
                  </a:r>
                  <a:r>
                    <a:rPr lang="en-CH" sz="1400" dirty="0"/>
                    <a:t>u</a:t>
                  </a:r>
                  <a:r>
                    <a:rPr lang="en-GB" sz="1400" dirty="0"/>
                    <a:t>l</a:t>
                  </a:r>
                  <a:r>
                    <a:rPr lang="en-CH" sz="1400" dirty="0" err="1"/>
                    <a:t>ts</a:t>
                  </a:r>
                  <a:endParaRPr lang="en-GB" sz="1400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5130721-D874-4CE3-A484-D91EC90C7849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2" name="Rectangle: Folded Corner 31">
                  <a:extLst>
                    <a:ext uri="{FF2B5EF4-FFF2-40B4-BE49-F238E27FC236}">
                      <a16:creationId xmlns:a16="http://schemas.microsoft.com/office/drawing/2014/main" id="{797B8DD1-73A3-4A2C-B69D-DF1D83641344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557B0F-8913-494C-B8D0-4911B2708E8E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p</a:t>
                  </a:r>
                  <a:r>
                    <a:rPr lang="en-CH" sz="1400" dirty="0"/>
                    <a:t>o</a:t>
                  </a:r>
                  <a:r>
                    <a:rPr lang="en-GB" sz="1400" dirty="0"/>
                    <a:t>r</a:t>
                  </a:r>
                  <a:r>
                    <a:rPr lang="en-CH" sz="1400" dirty="0"/>
                    <a:t>t</a:t>
                  </a:r>
                  <a:endParaRPr lang="en-GB" sz="1400" dirty="0"/>
                </a:p>
              </p:txBody>
            </p:sp>
          </p:grp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97A68A44-53B0-48AA-8808-94231A8FC335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r>
                  <a:rPr lang="en-CH" sz="1400" dirty="0" err="1"/>
                  <a:t>i</a:t>
                </a:r>
                <a:r>
                  <a:rPr lang="en-GB" sz="1400" dirty="0"/>
                  <a:t>n</a:t>
                </a:r>
                <a:r>
                  <a:rPr lang="en-CH" sz="1400" dirty="0"/>
                  <a:t>g</a:t>
                </a:r>
                <a:endParaRPr lang="en-GB" sz="1400" dirty="0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54D54238-B883-4C19-8D30-66DBED5A5951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C9BCA837-5BA9-4ACC-88F6-A1E31D0FF110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3DD63749-FE53-4046-9538-F16E93E5DA02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9CED4E10-1BFF-4196-87EC-8996FD084F5C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3AAE9B-BCCD-4099-ABD2-3A1AC4E56EB4}"/>
                </a:ext>
              </a:extLst>
            </p:cNvPr>
            <p:cNvGrpSpPr/>
            <p:nvPr/>
          </p:nvGrpSpPr>
          <p:grpSpPr>
            <a:xfrm>
              <a:off x="3668821" y="313081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6088DB21-F5CE-48C8-9E73-A41D1807A69E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0E763F-82E0-4038-B44A-9CA79F1B0508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F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GB" sz="1400" dirty="0">
                    <a:solidFill>
                      <a:schemeClr val="bg1"/>
                    </a:solidFill>
                  </a:rPr>
                  <a:t>o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l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S</a:t>
                </a:r>
                <a:r>
                  <a:rPr lang="en-CH" sz="1400" dirty="0">
                    <a:solidFill>
                      <a:schemeClr val="bg1"/>
                    </a:solidFill>
                  </a:rPr>
                  <a:t>p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f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t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o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10E32A-CD98-4DB2-B535-4E701774A8C5}"/>
                </a:ext>
              </a:extLst>
            </p:cNvPr>
            <p:cNvGrpSpPr/>
            <p:nvPr/>
          </p:nvGrpSpPr>
          <p:grpSpPr>
            <a:xfrm>
              <a:off x="1817652" y="93958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C424C2F5-7A65-4955-8287-677727D895F7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4AF575-5FFD-4A37-802C-CB3099CCA939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U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R</a:t>
                </a:r>
                <a:r>
                  <a:rPr lang="en-CH" sz="1400" dirty="0">
                    <a:solidFill>
                      <a:schemeClr val="bg1"/>
                    </a:solidFill>
                  </a:rPr>
                  <a:t>e</a:t>
                </a:r>
                <a:r>
                  <a:rPr lang="en-GB" sz="1400" dirty="0">
                    <a:solidFill>
                      <a:schemeClr val="bg1"/>
                    </a:solidFill>
                  </a:rPr>
                  <a:t>q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m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1DEF950B-1806-4897-B05F-8E15E0B45202}"/>
                </a:ext>
              </a:extLst>
            </p:cNvPr>
            <p:cNvSpPr/>
            <p:nvPr/>
          </p:nvSpPr>
          <p:spPr>
            <a:xfrm rot="2856668">
              <a:off x="4866315" y="4861941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6D74B589-2BDB-40A7-B71B-15099B65990B}"/>
                </a:ext>
              </a:extLst>
            </p:cNvPr>
            <p:cNvSpPr/>
            <p:nvPr/>
          </p:nvSpPr>
          <p:spPr>
            <a:xfrm rot="2843831">
              <a:off x="2986865" y="2647724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xplosion: 8 Points 13">
              <a:extLst>
                <a:ext uri="{FF2B5EF4-FFF2-40B4-BE49-F238E27FC236}">
                  <a16:creationId xmlns:a16="http://schemas.microsoft.com/office/drawing/2014/main" id="{C3B78EB8-BF97-426F-BC2C-A1DCBE735EDE}"/>
                </a:ext>
              </a:extLst>
            </p:cNvPr>
            <p:cNvSpPr/>
            <p:nvPr/>
          </p:nvSpPr>
          <p:spPr>
            <a:xfrm>
              <a:off x="1382726" y="728538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5" name="Explosion: 8 Points 14">
              <a:extLst>
                <a:ext uri="{FF2B5EF4-FFF2-40B4-BE49-F238E27FC236}">
                  <a16:creationId xmlns:a16="http://schemas.microsoft.com/office/drawing/2014/main" id="{D57BF269-0E7C-405C-BEDD-976C8C56D4F3}"/>
                </a:ext>
              </a:extLst>
            </p:cNvPr>
            <p:cNvSpPr/>
            <p:nvPr/>
          </p:nvSpPr>
          <p:spPr>
            <a:xfrm>
              <a:off x="4255093" y="2730194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6" name="Explosion: 8 Points 15">
              <a:extLst>
                <a:ext uri="{FF2B5EF4-FFF2-40B4-BE49-F238E27FC236}">
                  <a16:creationId xmlns:a16="http://schemas.microsoft.com/office/drawing/2014/main" id="{1FD79990-7E9F-4BF6-B29E-E0C42E0E0128}"/>
                </a:ext>
              </a:extLst>
            </p:cNvPr>
            <p:cNvSpPr/>
            <p:nvPr/>
          </p:nvSpPr>
          <p:spPr>
            <a:xfrm>
              <a:off x="5996176" y="4917773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99E5D4-4EBB-4326-984A-A4CE3D926D6E}"/>
                </a:ext>
              </a:extLst>
            </p:cNvPr>
            <p:cNvSpPr txBox="1"/>
            <p:nvPr/>
          </p:nvSpPr>
          <p:spPr>
            <a:xfrm>
              <a:off x="2114606" y="2730194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1CB45B-84F4-432E-890B-267D3C5A5294}"/>
                </a:ext>
              </a:extLst>
            </p:cNvPr>
            <p:cNvSpPr txBox="1"/>
            <p:nvPr/>
          </p:nvSpPr>
          <p:spPr>
            <a:xfrm>
              <a:off x="3892819" y="4901843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</p:grpSp>
      <p:pic>
        <p:nvPicPr>
          <p:cNvPr id="42" name="Picture 41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F6A79D8F-CD40-4BF1-910B-3F34A5100B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59" y="4531441"/>
            <a:ext cx="2124173" cy="50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6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4AB779A2-9B1D-45F5-9E9E-192AD669B8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60" y="4306103"/>
            <a:ext cx="793120" cy="79312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480915D9-8255-4997-8D9B-6E9BAF0056BF}"/>
              </a:ext>
            </a:extLst>
          </p:cNvPr>
          <p:cNvSpPr/>
          <p:nvPr/>
        </p:nvSpPr>
        <p:spPr>
          <a:xfrm>
            <a:off x="6609899" y="5099223"/>
            <a:ext cx="2986175" cy="16939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Picture 42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58BDAB41-5B29-4D76-A5C6-B13773C30A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59" y="4531441"/>
            <a:ext cx="2124173" cy="507718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549B1805-CCEF-41E4-BDCB-A7E1F3798550}"/>
              </a:ext>
            </a:extLst>
          </p:cNvPr>
          <p:cNvSpPr/>
          <p:nvPr/>
        </p:nvSpPr>
        <p:spPr>
          <a:xfrm rot="3032015">
            <a:off x="223716" y="2380482"/>
            <a:ext cx="7697534" cy="25159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… </a:t>
            </a:r>
            <a:r>
              <a:rPr lang="de-CH" dirty="0" err="1">
                <a:ea typeface="Tahoma"/>
                <a:cs typeface="Tahoma"/>
              </a:rPr>
              <a:t>and</a:t>
            </a:r>
            <a:r>
              <a:rPr lang="de-CH" dirty="0">
                <a:ea typeface="Tahoma"/>
                <a:cs typeface="Tahoma"/>
              </a:rPr>
              <a:t> Much More! 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14</a:t>
            </a:fld>
            <a:endParaRPr lang="de-C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50A6E0-081D-43BC-8E12-200BC571FC47}"/>
              </a:ext>
            </a:extLst>
          </p:cNvPr>
          <p:cNvGrpSpPr/>
          <p:nvPr/>
        </p:nvGrpSpPr>
        <p:grpSpPr>
          <a:xfrm>
            <a:off x="1382726" y="728538"/>
            <a:ext cx="9174536" cy="5736455"/>
            <a:chOff x="1382726" y="728538"/>
            <a:chExt cx="9174536" cy="57364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6830BF8-07BC-4B17-8BCB-B61FAEF74F4F}"/>
                </a:ext>
              </a:extLst>
            </p:cNvPr>
            <p:cNvGrpSpPr/>
            <p:nvPr/>
          </p:nvGrpSpPr>
          <p:grpSpPr>
            <a:xfrm>
              <a:off x="4162276" y="5322457"/>
              <a:ext cx="6394986" cy="1142536"/>
              <a:chOff x="409871" y="1697639"/>
              <a:chExt cx="10869302" cy="194192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523834F-33B8-448A-A297-B41F30A0B495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8" name="Rectangle: Folded Corner 37">
                  <a:extLst>
                    <a:ext uri="{FF2B5EF4-FFF2-40B4-BE49-F238E27FC236}">
                      <a16:creationId xmlns:a16="http://schemas.microsoft.com/office/drawing/2014/main" id="{460C440A-C86B-4B8B-B8CE-29055D6F6F4B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8319D53-9A40-419E-B2C2-29EC8BC92616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10985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 err="1"/>
                    <a:t>Specifica</a:t>
                  </a:r>
                  <a:r>
                    <a:rPr lang="en-CH" sz="1400" dirty="0"/>
                    <a:t>-</a:t>
                  </a:r>
                </a:p>
                <a:p>
                  <a:pPr algn="ctr"/>
                  <a:r>
                    <a:rPr lang="en-CH" sz="1400" dirty="0" err="1"/>
                    <a:t>tions</a:t>
                  </a:r>
                  <a:endParaRPr lang="en-GB" sz="1400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C2A53DA-59DF-446C-AFBF-DDE6F4486E7E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6" name="Rectangle: Folded Corner 35">
                  <a:extLst>
                    <a:ext uri="{FF2B5EF4-FFF2-40B4-BE49-F238E27FC236}">
                      <a16:creationId xmlns:a16="http://schemas.microsoft.com/office/drawing/2014/main" id="{BB65A6DC-6183-4EB3-BE8B-00CA78EC8934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6A402FF-41A3-4CBE-AD65-9E990085EA8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CH" sz="1400" dirty="0"/>
                    <a:t>Sc</a:t>
                  </a:r>
                  <a:r>
                    <a:rPr lang="en-GB" sz="1400" dirty="0"/>
                    <a:t>r</a:t>
                  </a:r>
                  <a:r>
                    <a:rPr lang="en-CH" sz="1400" dirty="0" err="1"/>
                    <a:t>ipts</a:t>
                  </a:r>
                  <a:endParaRPr lang="en-GB" sz="1400" dirty="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3ECB546-D8C0-4997-A2DA-9687239E1B45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56E0CF29-5331-44A1-9A86-0217EE97A24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5BA36D-9BA0-4438-A2BC-E1ABC4D81CEC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s</a:t>
                  </a:r>
                  <a:r>
                    <a:rPr lang="en-CH" sz="1400" dirty="0"/>
                    <a:t>u</a:t>
                  </a:r>
                  <a:r>
                    <a:rPr lang="en-GB" sz="1400" dirty="0"/>
                    <a:t>l</a:t>
                  </a:r>
                  <a:r>
                    <a:rPr lang="en-CH" sz="1400" dirty="0" err="1"/>
                    <a:t>ts</a:t>
                  </a:r>
                  <a:endParaRPr lang="en-GB" sz="1400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689377C-5F05-4EB9-810B-63927682A03F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32" name="Rectangle: Folded Corner 31">
                  <a:extLst>
                    <a:ext uri="{FF2B5EF4-FFF2-40B4-BE49-F238E27FC236}">
                      <a16:creationId xmlns:a16="http://schemas.microsoft.com/office/drawing/2014/main" id="{0A67F6DA-188A-445A-8C4A-5403FE40DC35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C37916D-78C7-4212-858F-F21DB971E727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732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sz="1400" dirty="0"/>
                    <a:t>T</a:t>
                  </a:r>
                  <a:r>
                    <a:rPr lang="en-GB" sz="1400" dirty="0"/>
                    <a:t>e</a:t>
                  </a:r>
                  <a:r>
                    <a:rPr lang="en-CH" sz="1400" dirty="0"/>
                    <a:t>s</a:t>
                  </a:r>
                  <a:r>
                    <a:rPr lang="en-GB" sz="1400" dirty="0"/>
                    <a:t>t</a:t>
                  </a:r>
                  <a:endParaRPr lang="en-CH" sz="1400" dirty="0"/>
                </a:p>
                <a:p>
                  <a:pPr algn="ctr"/>
                  <a:r>
                    <a:rPr lang="en-GB" sz="1400" dirty="0"/>
                    <a:t>R</a:t>
                  </a:r>
                  <a:r>
                    <a:rPr lang="en-CH" sz="1400" dirty="0"/>
                    <a:t>e</a:t>
                  </a:r>
                  <a:r>
                    <a:rPr lang="en-GB" sz="1400" dirty="0"/>
                    <a:t>p</a:t>
                  </a:r>
                  <a:r>
                    <a:rPr lang="en-CH" sz="1400" dirty="0"/>
                    <a:t>o</a:t>
                  </a:r>
                  <a:r>
                    <a:rPr lang="en-GB" sz="1400" dirty="0"/>
                    <a:t>r</a:t>
                  </a:r>
                  <a:r>
                    <a:rPr lang="en-CH" sz="1400" dirty="0"/>
                    <a:t>t</a:t>
                  </a:r>
                  <a:endParaRPr lang="en-GB" sz="1400" dirty="0"/>
                </a:p>
              </p:txBody>
            </p:sp>
          </p:grpSp>
          <p:sp>
            <p:nvSpPr>
              <p:cNvPr id="27" name="Flowchart: Alternate Process 26">
                <a:extLst>
                  <a:ext uri="{FF2B5EF4-FFF2-40B4-BE49-F238E27FC236}">
                    <a16:creationId xmlns:a16="http://schemas.microsoft.com/office/drawing/2014/main" id="{FC35EABD-DF28-451F-AA67-A2849599CE6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400" dirty="0"/>
                  <a:t>T</a:t>
                </a:r>
                <a:r>
                  <a:rPr lang="en-GB" sz="1400" dirty="0"/>
                  <a:t>e</a:t>
                </a:r>
                <a:r>
                  <a:rPr lang="en-CH" sz="1400" dirty="0"/>
                  <a:t>s</a:t>
                </a:r>
                <a:r>
                  <a:rPr lang="en-GB" sz="1400" dirty="0"/>
                  <a:t>t</a:t>
                </a:r>
                <a:r>
                  <a:rPr lang="en-CH" sz="1400" dirty="0" err="1"/>
                  <a:t>i</a:t>
                </a:r>
                <a:r>
                  <a:rPr lang="en-GB" sz="1400" dirty="0"/>
                  <a:t>n</a:t>
                </a:r>
                <a:r>
                  <a:rPr lang="en-CH" sz="1400" dirty="0"/>
                  <a:t>g</a:t>
                </a:r>
                <a:endParaRPr lang="en-GB" sz="1400" dirty="0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901BB309-FDBC-4FC9-B0BE-DC2AEC11D4AB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67BDBF41-955C-4B74-BCD8-CDD3E747B781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DF60DA60-2481-4390-AE9D-3F2482E9EDB5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F6D25DBE-7B95-4DC3-877D-1ADECA7C3E02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057EEA7-2772-4D20-8C24-F7FCD30F1FB0}"/>
                </a:ext>
              </a:extLst>
            </p:cNvPr>
            <p:cNvGrpSpPr/>
            <p:nvPr/>
          </p:nvGrpSpPr>
          <p:grpSpPr>
            <a:xfrm>
              <a:off x="3668821" y="313081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B7DD4D7F-0DC0-4C44-A5E7-34F13DADD4D0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70F38E-CE7F-421E-889A-F2342AC253DB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F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GB" sz="1400" dirty="0">
                    <a:solidFill>
                      <a:schemeClr val="bg1"/>
                    </a:solidFill>
                  </a:rPr>
                  <a:t>o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l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S</a:t>
                </a:r>
                <a:r>
                  <a:rPr lang="en-CH" sz="1400" dirty="0">
                    <a:solidFill>
                      <a:schemeClr val="bg1"/>
                    </a:solidFill>
                  </a:rPr>
                  <a:t>p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f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c</a:t>
                </a:r>
                <a:r>
                  <a:rPr lang="en-GB" sz="1400" dirty="0">
                    <a:solidFill>
                      <a:schemeClr val="bg1"/>
                    </a:solidFill>
                  </a:rPr>
                  <a:t>a</a:t>
                </a:r>
                <a:r>
                  <a:rPr lang="en-CH" sz="1400" dirty="0">
                    <a:solidFill>
                      <a:schemeClr val="bg1"/>
                    </a:solidFill>
                  </a:rPr>
                  <a:t>t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o</a:t>
                </a:r>
                <a:r>
                  <a:rPr lang="en-GB" sz="1400" dirty="0">
                    <a:solidFill>
                      <a:schemeClr val="bg1"/>
                    </a:solidFill>
                  </a:rPr>
                  <a:t>n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559B45B-C9E7-4EA9-AF1F-93DACBDEE902}"/>
                </a:ext>
              </a:extLst>
            </p:cNvPr>
            <p:cNvGrpSpPr/>
            <p:nvPr/>
          </p:nvGrpSpPr>
          <p:grpSpPr>
            <a:xfrm>
              <a:off x="1817652" y="939586"/>
              <a:ext cx="1172545" cy="1508905"/>
              <a:chOff x="3964388" y="2865096"/>
              <a:chExt cx="1172545" cy="1321021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166CACC2-67E3-4A94-8E62-05AE62DF669A}"/>
                  </a:ext>
                </a:extLst>
              </p:cNvPr>
              <p:cNvSpPr/>
              <p:nvPr/>
            </p:nvSpPr>
            <p:spPr>
              <a:xfrm rot="10800000" flipH="1">
                <a:off x="3964388" y="2865096"/>
                <a:ext cx="1172545" cy="1321021"/>
              </a:xfrm>
              <a:prstGeom prst="foldedCorner">
                <a:avLst>
                  <a:gd name="adj" fmla="val 2812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475998-5204-40B8-ABC4-7316AD0CD958}"/>
                  </a:ext>
                </a:extLst>
              </p:cNvPr>
              <p:cNvSpPr txBox="1"/>
              <p:nvPr/>
            </p:nvSpPr>
            <p:spPr>
              <a:xfrm>
                <a:off x="3964388" y="3310163"/>
                <a:ext cx="1172545" cy="377234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U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</a:p>
              <a:p>
                <a:pPr algn="ctr"/>
                <a:r>
                  <a:rPr lang="en-GB" sz="1400" dirty="0">
                    <a:solidFill>
                      <a:schemeClr val="bg1"/>
                    </a:solidFill>
                  </a:rPr>
                  <a:t>R</a:t>
                </a:r>
                <a:r>
                  <a:rPr lang="en-CH" sz="1400" dirty="0">
                    <a:solidFill>
                      <a:schemeClr val="bg1"/>
                    </a:solidFill>
                  </a:rPr>
                  <a:t>e</a:t>
                </a:r>
                <a:r>
                  <a:rPr lang="en-GB" sz="1400" dirty="0">
                    <a:solidFill>
                      <a:schemeClr val="bg1"/>
                    </a:solidFill>
                  </a:rPr>
                  <a:t>q</a:t>
                </a:r>
                <a:r>
                  <a:rPr lang="en-CH" sz="1400" dirty="0">
                    <a:solidFill>
                      <a:schemeClr val="bg1"/>
                    </a:solidFill>
                  </a:rPr>
                  <a:t>u</a:t>
                </a:r>
                <a:r>
                  <a:rPr lang="en-GB" sz="1400" dirty="0" err="1">
                    <a:solidFill>
                      <a:schemeClr val="bg1"/>
                    </a:solidFill>
                  </a:rPr>
                  <a:t>i</a:t>
                </a:r>
                <a:r>
                  <a:rPr lang="en-CH" sz="1400" dirty="0">
                    <a:solidFill>
                      <a:schemeClr val="bg1"/>
                    </a:solidFill>
                  </a:rPr>
                  <a:t>r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m</a:t>
                </a:r>
                <a:r>
                  <a:rPr lang="en-GB" sz="1400" dirty="0">
                    <a:solidFill>
                      <a:schemeClr val="bg1"/>
                    </a:solidFill>
                  </a:rPr>
                  <a:t>e</a:t>
                </a:r>
                <a:r>
                  <a:rPr lang="en-CH" sz="1400" dirty="0">
                    <a:solidFill>
                      <a:schemeClr val="bg1"/>
                    </a:solidFill>
                  </a:rPr>
                  <a:t>n</a:t>
                </a:r>
                <a:r>
                  <a:rPr lang="en-GB" sz="1400" dirty="0">
                    <a:solidFill>
                      <a:schemeClr val="bg1"/>
                    </a:solidFill>
                  </a:rPr>
                  <a:t>t</a:t>
                </a:r>
                <a:r>
                  <a:rPr lang="en-CH" sz="1400" dirty="0">
                    <a:solidFill>
                      <a:schemeClr val="bg1"/>
                    </a:solidFill>
                  </a:rPr>
                  <a:t>s</a:t>
                </a: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89D12A46-4E37-499F-91B3-44E0A9EAEAF7}"/>
                </a:ext>
              </a:extLst>
            </p:cNvPr>
            <p:cNvSpPr/>
            <p:nvPr/>
          </p:nvSpPr>
          <p:spPr>
            <a:xfrm rot="2849331">
              <a:off x="4866315" y="4861941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63985D57-6498-4A60-BD93-7EAFDB88E1AF}"/>
                </a:ext>
              </a:extLst>
            </p:cNvPr>
            <p:cNvSpPr/>
            <p:nvPr/>
          </p:nvSpPr>
          <p:spPr>
            <a:xfrm rot="2791750">
              <a:off x="2986865" y="2647724"/>
              <a:ext cx="662294" cy="258453"/>
            </a:xfrm>
            <a:prstGeom prst="leftRightArrow">
              <a:avLst/>
            </a:prstGeom>
            <a:solidFill>
              <a:srgbClr val="F390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Explosion: 8 Points 13">
              <a:extLst>
                <a:ext uri="{FF2B5EF4-FFF2-40B4-BE49-F238E27FC236}">
                  <a16:creationId xmlns:a16="http://schemas.microsoft.com/office/drawing/2014/main" id="{11306531-42A8-47CC-A955-3E9ECCEA2D88}"/>
                </a:ext>
              </a:extLst>
            </p:cNvPr>
            <p:cNvSpPr/>
            <p:nvPr/>
          </p:nvSpPr>
          <p:spPr>
            <a:xfrm>
              <a:off x="1382726" y="728538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5" name="Explosion: 8 Points 14">
              <a:extLst>
                <a:ext uri="{FF2B5EF4-FFF2-40B4-BE49-F238E27FC236}">
                  <a16:creationId xmlns:a16="http://schemas.microsoft.com/office/drawing/2014/main" id="{31B63B85-8333-414F-854B-0EAC7D86BB43}"/>
                </a:ext>
              </a:extLst>
            </p:cNvPr>
            <p:cNvSpPr/>
            <p:nvPr/>
          </p:nvSpPr>
          <p:spPr>
            <a:xfrm>
              <a:off x="4255093" y="2730194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6" name="Explosion: 8 Points 15">
              <a:extLst>
                <a:ext uri="{FF2B5EF4-FFF2-40B4-BE49-F238E27FC236}">
                  <a16:creationId xmlns:a16="http://schemas.microsoft.com/office/drawing/2014/main" id="{86FFDC14-A71B-4C5C-8ED8-F322C1B85339}"/>
                </a:ext>
              </a:extLst>
            </p:cNvPr>
            <p:cNvSpPr/>
            <p:nvPr/>
          </p:nvSpPr>
          <p:spPr>
            <a:xfrm>
              <a:off x="5996176" y="4917773"/>
              <a:ext cx="655630" cy="793120"/>
            </a:xfrm>
            <a:prstGeom prst="irregularSeal1">
              <a:avLst/>
            </a:prstGeom>
            <a:solidFill>
              <a:srgbClr val="B32D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b="1" dirty="0"/>
                <a:t>R</a:t>
              </a:r>
              <a:endParaRPr lang="en-GB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4C8F39-DD0E-42EA-A662-1B25C91C97EB}"/>
                </a:ext>
              </a:extLst>
            </p:cNvPr>
            <p:cNvSpPr txBox="1"/>
            <p:nvPr/>
          </p:nvSpPr>
          <p:spPr>
            <a:xfrm>
              <a:off x="2114606" y="2730194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781D68-4553-4FCE-830D-338B1C71BB48}"/>
                </a:ext>
              </a:extLst>
            </p:cNvPr>
            <p:cNvSpPr txBox="1"/>
            <p:nvPr/>
          </p:nvSpPr>
          <p:spPr>
            <a:xfrm>
              <a:off x="3892819" y="4901843"/>
              <a:ext cx="114191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r</a:t>
              </a:r>
              <a:r>
                <a:rPr lang="en-CH" dirty="0">
                  <a:solidFill>
                    <a:srgbClr val="F3900D"/>
                  </a:solidFill>
                </a:rPr>
                <a:t>a</a:t>
              </a:r>
              <a:r>
                <a:rPr lang="en-GB" dirty="0">
                  <a:solidFill>
                    <a:srgbClr val="F3900D"/>
                  </a:solidFill>
                </a:rPr>
                <a:t>c</a:t>
              </a:r>
              <a:r>
                <a:rPr lang="en-CH" dirty="0">
                  <a:solidFill>
                    <a:srgbClr val="F3900D"/>
                  </a:solidFill>
                </a:rPr>
                <a:t>e</a:t>
              </a:r>
              <a:r>
                <a:rPr lang="en-GB" dirty="0">
                  <a:solidFill>
                    <a:srgbClr val="F3900D"/>
                  </a:solidFill>
                </a:rPr>
                <a:t>a</a:t>
              </a:r>
              <a:r>
                <a:rPr lang="en-CH" dirty="0">
                  <a:solidFill>
                    <a:srgbClr val="F3900D"/>
                  </a:solidFill>
                </a:rPr>
                <a:t>b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l</a:t>
              </a:r>
              <a:r>
                <a:rPr lang="en-GB" dirty="0" err="1">
                  <a:solidFill>
                    <a:srgbClr val="F3900D"/>
                  </a:solidFill>
                </a:rPr>
                <a:t>i</a:t>
              </a:r>
              <a:r>
                <a:rPr lang="en-CH" dirty="0">
                  <a:solidFill>
                    <a:srgbClr val="F3900D"/>
                  </a:solidFill>
                </a:rPr>
                <a:t>t</a:t>
              </a:r>
              <a:r>
                <a:rPr lang="en-GB" dirty="0">
                  <a:solidFill>
                    <a:srgbClr val="F3900D"/>
                  </a:solidFill>
                </a:rPr>
                <a:t>y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63C5CE-790C-4120-A434-713704BDE269}"/>
              </a:ext>
            </a:extLst>
          </p:cNvPr>
          <p:cNvSpPr txBox="1"/>
          <p:nvPr/>
        </p:nvSpPr>
        <p:spPr>
          <a:xfrm>
            <a:off x="4329623" y="1776650"/>
            <a:ext cx="225382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accent5">
                    <a:lumMod val="25000"/>
                  </a:schemeClr>
                </a:solidFill>
              </a:rPr>
              <a:t>  Feature Files </a:t>
            </a:r>
          </a:p>
          <a:p>
            <a:pPr algn="ctr"/>
            <a:r>
              <a:rPr lang="en-CH" sz="2400" b="1" dirty="0">
                <a:solidFill>
                  <a:schemeClr val="accent5">
                    <a:lumMod val="25000"/>
                  </a:schemeClr>
                </a:solidFill>
              </a:rPr>
              <a:t>Gherkin</a:t>
            </a:r>
            <a:endParaRPr lang="en-GB" sz="2400" b="1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8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a-ET" dirty="0"/>
              <a:t>F</a:t>
            </a:r>
            <a:r>
              <a:rPr lang="en-GB" dirty="0"/>
              <a:t>e</a:t>
            </a:r>
            <a:r>
              <a:rPr lang="aa-ET" dirty="0"/>
              <a:t>a</a:t>
            </a:r>
            <a:r>
              <a:rPr lang="en-GB" dirty="0"/>
              <a:t>t</a:t>
            </a:r>
            <a:r>
              <a:rPr lang="aa-ET" dirty="0"/>
              <a:t>u</a:t>
            </a:r>
            <a:r>
              <a:rPr lang="en-GB" dirty="0"/>
              <a:t>r</a:t>
            </a:r>
            <a:r>
              <a:rPr lang="aa-ET" dirty="0"/>
              <a:t>e </a:t>
            </a:r>
            <a:r>
              <a:rPr lang="en-GB" dirty="0"/>
              <a:t>F</a:t>
            </a:r>
            <a:r>
              <a:rPr lang="aa-ET" dirty="0" err="1"/>
              <a:t>i</a:t>
            </a:r>
            <a:r>
              <a:rPr lang="en-GB" dirty="0"/>
              <a:t>l</a:t>
            </a:r>
            <a:r>
              <a:rPr lang="aa-ET" dirty="0"/>
              <a:t>e</a:t>
            </a:r>
            <a:r>
              <a:rPr lang="en-GB" dirty="0"/>
              <a:t>s</a:t>
            </a:r>
            <a:r>
              <a:rPr lang="aa-ET" dirty="0"/>
              <a:t>: </a:t>
            </a:r>
            <a:r>
              <a:rPr lang="en-GB" dirty="0"/>
              <a:t>S</a:t>
            </a:r>
            <a:r>
              <a:rPr lang="aa-ET" dirty="0"/>
              <a:t>p</a:t>
            </a:r>
            <a:r>
              <a:rPr lang="en-GB" dirty="0"/>
              <a:t>e</a:t>
            </a:r>
            <a:r>
              <a:rPr lang="aa-ET" dirty="0"/>
              <a:t>c</a:t>
            </a:r>
            <a:r>
              <a:rPr lang="en-GB" dirty="0" err="1"/>
              <a:t>i</a:t>
            </a:r>
            <a:r>
              <a:rPr lang="aa-ET" dirty="0"/>
              <a:t>f</a:t>
            </a:r>
            <a:r>
              <a:rPr lang="en-GB" dirty="0" err="1"/>
              <a:t>i</a:t>
            </a:r>
            <a:r>
              <a:rPr lang="aa-ET" dirty="0"/>
              <a:t>c</a:t>
            </a:r>
            <a:r>
              <a:rPr lang="en-GB" dirty="0"/>
              <a:t>a</a:t>
            </a:r>
            <a:r>
              <a:rPr lang="aa-ET" dirty="0"/>
              <a:t>t</a:t>
            </a:r>
            <a:r>
              <a:rPr lang="en-GB" dirty="0" err="1"/>
              <a:t>i</a:t>
            </a:r>
            <a:r>
              <a:rPr lang="aa-ET" dirty="0"/>
              <a:t>o</a:t>
            </a:r>
            <a:r>
              <a:rPr lang="en-GB" dirty="0"/>
              <a:t>n</a:t>
            </a:r>
            <a:r>
              <a:rPr lang="aa-ET" dirty="0"/>
              <a:t> </a:t>
            </a:r>
            <a:r>
              <a:rPr lang="en-GB" dirty="0"/>
              <a:t>a</a:t>
            </a:r>
            <a:r>
              <a:rPr lang="aa-ET" dirty="0"/>
              <a:t>n</a:t>
            </a:r>
            <a:r>
              <a:rPr lang="en-GB" dirty="0"/>
              <a:t>d</a:t>
            </a:r>
            <a:r>
              <a:rPr lang="aa-ET" dirty="0"/>
              <a:t> </a:t>
            </a:r>
            <a:r>
              <a:rPr lang="en-GB" dirty="0"/>
              <a:t>T</a:t>
            </a:r>
            <a:r>
              <a:rPr lang="aa-ET" dirty="0"/>
              <a:t>e</a:t>
            </a:r>
            <a:r>
              <a:rPr lang="en-GB" dirty="0"/>
              <a:t>s</a:t>
            </a:r>
            <a:r>
              <a:rPr lang="aa-ET" dirty="0"/>
              <a:t>t</a:t>
            </a:r>
            <a:r>
              <a:rPr lang="en-GB" dirty="0"/>
              <a:t>s</a:t>
            </a:r>
            <a:r>
              <a:rPr lang="aa-ET" dirty="0"/>
              <a:t>c</a:t>
            </a:r>
            <a:r>
              <a:rPr lang="en-GB" dirty="0"/>
              <a:t>r</a:t>
            </a:r>
            <a:r>
              <a:rPr lang="aa-ET" dirty="0" err="1"/>
              <a:t>i</a:t>
            </a:r>
            <a:r>
              <a:rPr lang="en-GB" dirty="0"/>
              <a:t>p</a:t>
            </a:r>
            <a:r>
              <a:rPr lang="aa-ET" dirty="0"/>
              <a:t>t </a:t>
            </a:r>
            <a:r>
              <a:rPr lang="en-GB" dirty="0" err="1"/>
              <a:t>i</a:t>
            </a:r>
            <a:r>
              <a:rPr lang="en-CH" dirty="0"/>
              <a:t>n </a:t>
            </a:r>
            <a:r>
              <a:rPr lang="en-GB" dirty="0"/>
              <a:t>O</a:t>
            </a:r>
            <a:r>
              <a:rPr lang="en-CH" dirty="0"/>
              <a:t>n</a:t>
            </a:r>
            <a:r>
              <a:rPr lang="en-GB" dirty="0"/>
              <a:t>e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58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5DDC605-278A-4A1B-8728-0F0D6F814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7820046"/>
              </p:ext>
            </p:extLst>
          </p:nvPr>
        </p:nvGraphicFramePr>
        <p:xfrm>
          <a:off x="749617" y="147849"/>
          <a:ext cx="10985500" cy="6437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ea typeface="Tahoma"/>
                <a:cs typeface="Tahoma"/>
              </a:rPr>
              <a:t>F</a:t>
            </a:r>
            <a:r>
              <a:rPr lang="en-CH" dirty="0">
                <a:ea typeface="Tahoma"/>
                <a:cs typeface="Tahoma"/>
              </a:rPr>
              <a:t>r</a:t>
            </a:r>
            <a:r>
              <a:rPr lang="en-GB" dirty="0">
                <a:ea typeface="Tahoma"/>
                <a:cs typeface="Tahoma"/>
              </a:rPr>
              <a:t>o</a:t>
            </a:r>
            <a:r>
              <a:rPr lang="en-CH" dirty="0">
                <a:ea typeface="Tahoma"/>
                <a:cs typeface="Tahoma"/>
              </a:rPr>
              <a:t>m 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p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c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f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c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o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t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w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 </a:t>
            </a:r>
            <a:r>
              <a:rPr lang="en-GB" dirty="0">
                <a:ea typeface="Tahoma"/>
                <a:cs typeface="Tahoma"/>
              </a:rPr>
              <a:t>B</a:t>
            </a:r>
            <a:r>
              <a:rPr lang="en-CH" dirty="0">
                <a:ea typeface="Tahoma"/>
                <a:cs typeface="Tahoma"/>
              </a:rPr>
              <a:t>D</a:t>
            </a:r>
            <a:r>
              <a:rPr lang="en-GB" dirty="0">
                <a:ea typeface="Tahoma"/>
                <a:cs typeface="Tahoma"/>
              </a:rPr>
              <a:t>D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345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h</a:t>
            </a:r>
            <a:r>
              <a:rPr lang="en-CH" dirty="0">
                <a:ea typeface="Tahoma"/>
                <a:cs typeface="Tahoma"/>
              </a:rPr>
              <a:t>e </a:t>
            </a:r>
            <a:r>
              <a:rPr lang="en-GB" dirty="0">
                <a:ea typeface="Tahoma"/>
                <a:cs typeface="Tahoma"/>
              </a:rPr>
              <a:t>F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u</a:t>
            </a:r>
            <a:r>
              <a:rPr lang="en-CH" dirty="0">
                <a:ea typeface="Tahoma"/>
                <a:cs typeface="Tahoma"/>
              </a:rPr>
              <a:t>r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F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e as </a:t>
            </a:r>
            <a:r>
              <a:rPr lang="en-GB" dirty="0">
                <a:ea typeface="Tahoma"/>
                <a:cs typeface="Tahoma"/>
              </a:rPr>
              <a:t>K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l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m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t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17</a:t>
            </a:fld>
            <a:endParaRPr lang="de-C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F3AAD6-F1B2-4708-955A-E2A46514F1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31"/>
          <a:stretch/>
        </p:blipFill>
        <p:spPr>
          <a:xfrm>
            <a:off x="2755672" y="812976"/>
            <a:ext cx="6347706" cy="60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89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5DDC605-278A-4A1B-8728-0F0D6F814D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586583"/>
              </p:ext>
            </p:extLst>
          </p:nvPr>
        </p:nvGraphicFramePr>
        <p:xfrm>
          <a:off x="749617" y="147849"/>
          <a:ext cx="10985500" cy="6437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B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D </a:t>
            </a:r>
            <a:r>
              <a:rPr lang="en-GB" dirty="0">
                <a:ea typeface="Tahoma"/>
                <a:cs typeface="Tahoma"/>
              </a:rPr>
              <a:t>W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k 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g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t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18</a:t>
            </a:fld>
            <a:endParaRPr lang="de-CH"/>
          </a:p>
        </p:txBody>
      </p:sp>
      <p:pic>
        <p:nvPicPr>
          <p:cNvPr id="10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C07B60F-E039-424F-A765-F1A405A9D33C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xplosion: 8 Points 11">
            <a:extLst>
              <a:ext uri="{FF2B5EF4-FFF2-40B4-BE49-F238E27FC236}">
                <a16:creationId xmlns:a16="http://schemas.microsoft.com/office/drawing/2014/main" id="{CB1EBD24-D0B4-430A-B2EA-E0027EDB6540}"/>
              </a:ext>
            </a:extLst>
          </p:cNvPr>
          <p:cNvSpPr/>
          <p:nvPr/>
        </p:nvSpPr>
        <p:spPr>
          <a:xfrm>
            <a:off x="3051270" y="3858237"/>
            <a:ext cx="655630" cy="793120"/>
          </a:xfrm>
          <a:prstGeom prst="irregularSeal1">
            <a:avLst/>
          </a:prstGeom>
          <a:solidFill>
            <a:srgbClr val="B32D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/>
              <a:t>R</a:t>
            </a:r>
            <a:endParaRPr lang="en-GB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54F7A3-E652-49F5-9186-E25DCFC9537F}"/>
              </a:ext>
            </a:extLst>
          </p:cNvPr>
          <p:cNvCxnSpPr/>
          <p:nvPr/>
        </p:nvCxnSpPr>
        <p:spPr>
          <a:xfrm>
            <a:off x="3780149" y="4254797"/>
            <a:ext cx="1432874" cy="0"/>
          </a:xfrm>
          <a:prstGeom prst="straightConnector1">
            <a:avLst/>
          </a:prstGeom>
          <a:ln w="38100">
            <a:solidFill>
              <a:srgbClr val="B32D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0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86512EF-396A-4098-9CBF-66F6ED377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5"/>
          <a:stretch/>
        </p:blipFill>
        <p:spPr>
          <a:xfrm>
            <a:off x="0" y="603367"/>
            <a:ext cx="2754999" cy="2800975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934024C7-5290-4557-8D6C-2A25E307778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F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 err="1">
                <a:ea typeface="Tahoma"/>
                <a:cs typeface="Tahoma"/>
              </a:rPr>
              <a:t>ure</a:t>
            </a:r>
            <a:r>
              <a:rPr lang="en-CH" dirty="0">
                <a:ea typeface="Tahoma"/>
                <a:cs typeface="Tahoma"/>
              </a:rPr>
              <a:t> File </a:t>
            </a:r>
            <a:r>
              <a:rPr lang="en-GB" dirty="0">
                <a:ea typeface="Tahoma"/>
                <a:cs typeface="Tahoma"/>
              </a:rPr>
              <a:t>W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 err="1">
                <a:ea typeface="Tahoma"/>
                <a:cs typeface="Tahoma"/>
              </a:rPr>
              <a:t>i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k 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g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n</a:t>
            </a:r>
            <a:r>
              <a:rPr lang="en-CH" dirty="0">
                <a:ea typeface="Tahoma"/>
                <a:cs typeface="Tahoma"/>
              </a:rPr>
              <a:t>t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19</a:t>
            </a:fld>
            <a:endParaRPr lang="de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B05986-8337-4D99-B77D-221795BFEA04}"/>
              </a:ext>
            </a:extLst>
          </p:cNvPr>
          <p:cNvSpPr/>
          <p:nvPr/>
        </p:nvSpPr>
        <p:spPr>
          <a:xfrm>
            <a:off x="1817001" y="1949945"/>
            <a:ext cx="1527933" cy="1510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6B888A0-61DE-4E4C-941E-3C8BD0E7B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830" y="1114821"/>
            <a:ext cx="9485512" cy="5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8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1C27B60-A00D-425C-8ACC-D7C6CA8F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Agenda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B49790-E237-4573-AC3E-BF352BC4B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</a:t>
            </a:fld>
            <a:endParaRPr lang="de-CH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BB4D5D1-6D51-4F0A-8207-CE3E4FADD4A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18270358"/>
              </p:ext>
            </p:extLst>
          </p:nvPr>
        </p:nvGraphicFramePr>
        <p:xfrm>
          <a:off x="376968" y="2147148"/>
          <a:ext cx="114670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434">
                  <a:extLst>
                    <a:ext uri="{9D8B030D-6E8A-4147-A177-3AD203B41FA5}">
                      <a16:colId xmlns:a16="http://schemas.microsoft.com/office/drawing/2014/main" val="2122851182"/>
                    </a:ext>
                  </a:extLst>
                </a:gridCol>
                <a:gridCol w="10875646">
                  <a:extLst>
                    <a:ext uri="{9D8B030D-6E8A-4147-A177-3AD203B41FA5}">
                      <a16:colId xmlns:a16="http://schemas.microsoft.com/office/drawing/2014/main" val="1469036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CH" sz="1600" b="0" i="0" u="none" strike="noStrike" baseline="0" noProof="0" dirty="0">
                          <a:latin typeface="Tahoma"/>
                        </a:rPr>
                        <a:t>GAMP5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 with BDD for OQ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3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Feature Files: Specification and </a:t>
                      </a:r>
                      <a:r>
                        <a:rPr lang="en-GB" sz="1600" dirty="0" err="1"/>
                        <a:t>Testscript</a:t>
                      </a:r>
                      <a:r>
                        <a:rPr lang="en-GB" sz="1600" dirty="0"/>
                        <a:t> in One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6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Q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A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u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m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a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 err="1">
                          <a:latin typeface="Tahoma"/>
                        </a:rPr>
                        <a:t>i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o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n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w</a:t>
                      </a:r>
                      <a:r>
                        <a:rPr lang="aa-ET" sz="1600" b="0" i="0" u="none" strike="noStrike" baseline="0" noProof="0" dirty="0" err="1">
                          <a:latin typeface="Tahoma"/>
                        </a:rPr>
                        <a:t>i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t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h 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B</a:t>
                      </a:r>
                      <a:r>
                        <a:rPr lang="aa-ET" sz="1600" b="0" i="0" u="none" strike="noStrike" baseline="0" noProof="0" dirty="0">
                          <a:latin typeface="Tahoma"/>
                        </a:rPr>
                        <a:t>D</a:t>
                      </a:r>
                      <a:r>
                        <a:rPr lang="en-GB" sz="1600" b="0" i="0" u="none" strike="noStrike" baseline="0" noProof="0" dirty="0">
                          <a:latin typeface="Tahoma"/>
                        </a:rPr>
                        <a:t>D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3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CH" sz="16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The Audit: We Are on the Right Way!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60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a-ET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600" dirty="0">
                          <a:ea typeface="Tahoma"/>
                          <a:cs typeface="Tahoma"/>
                        </a:rPr>
                        <a:t>Q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u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e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s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t</a:t>
                      </a:r>
                      <a:r>
                        <a:rPr lang="en-GB" sz="1600" dirty="0" err="1">
                          <a:ea typeface="Tahoma"/>
                          <a:cs typeface="Tahoma"/>
                        </a:rPr>
                        <a:t>i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o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n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s &amp; 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A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n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s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w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e</a:t>
                      </a:r>
                      <a:r>
                        <a:rPr lang="en-CH" sz="1600" dirty="0">
                          <a:ea typeface="Tahoma"/>
                          <a:cs typeface="Tahoma"/>
                        </a:rPr>
                        <a:t>r</a:t>
                      </a:r>
                      <a:r>
                        <a:rPr lang="en-GB" sz="1600" dirty="0">
                          <a:ea typeface="Tahoma"/>
                          <a:cs typeface="Tahoma"/>
                        </a:rPr>
                        <a:t>s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a:txBody>
                  <a:tcPr marL="99574" marR="99574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41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934024C7-5290-4557-8D6C-2A25E307778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F</a:t>
            </a:r>
            <a:r>
              <a:rPr lang="en-GB" dirty="0">
                <a:ea typeface="Tahoma"/>
                <a:cs typeface="Tahoma"/>
              </a:rPr>
              <a:t>e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 err="1">
                <a:ea typeface="Tahoma"/>
                <a:cs typeface="Tahoma"/>
              </a:rPr>
              <a:t>ure</a:t>
            </a:r>
            <a:r>
              <a:rPr lang="en-CH" dirty="0">
                <a:ea typeface="Tahoma"/>
                <a:cs typeface="Tahoma"/>
              </a:rPr>
              <a:t> File 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s Single Source of Truth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20</a:t>
            </a:fld>
            <a:endParaRPr lang="de-CH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00350A-CE31-4788-9158-0489809F04F5}"/>
              </a:ext>
            </a:extLst>
          </p:cNvPr>
          <p:cNvGrpSpPr/>
          <p:nvPr/>
        </p:nvGrpSpPr>
        <p:grpSpPr>
          <a:xfrm>
            <a:off x="1887154" y="1106674"/>
            <a:ext cx="1172545" cy="1508905"/>
            <a:chOff x="1817652" y="939586"/>
            <a:chExt cx="1172545" cy="1508905"/>
          </a:xfrm>
        </p:grpSpPr>
        <p:sp>
          <p:nvSpPr>
            <p:cNvPr id="10" name="Rectangle: Folded Corner 9">
              <a:extLst>
                <a:ext uri="{FF2B5EF4-FFF2-40B4-BE49-F238E27FC236}">
                  <a16:creationId xmlns:a16="http://schemas.microsoft.com/office/drawing/2014/main" id="{7FA6C717-1A3A-4FFE-A986-E4D7B6AE7DF0}"/>
                </a:ext>
              </a:extLst>
            </p:cNvPr>
            <p:cNvSpPr/>
            <p:nvPr/>
          </p:nvSpPr>
          <p:spPr>
            <a:xfrm rot="10800000" flipH="1">
              <a:off x="1817652" y="939586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A6D1C-992D-43D9-A514-F0F13863C6C6}"/>
                </a:ext>
              </a:extLst>
            </p:cNvPr>
            <p:cNvSpPr txBox="1"/>
            <p:nvPr/>
          </p:nvSpPr>
          <p:spPr>
            <a:xfrm>
              <a:off x="1817652" y="1447953"/>
              <a:ext cx="1172545" cy="430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U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R</a:t>
              </a:r>
              <a:r>
                <a:rPr lang="en-CH" sz="1400" dirty="0">
                  <a:solidFill>
                    <a:schemeClr val="bg1"/>
                  </a:solidFill>
                </a:rPr>
                <a:t>e</a:t>
              </a:r>
              <a:r>
                <a:rPr lang="en-GB" sz="1400" dirty="0">
                  <a:solidFill>
                    <a:schemeClr val="bg1"/>
                  </a:solidFill>
                </a:rPr>
                <a:t>q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r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m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6D6A88-4D6D-47C8-A6B5-3F916FAB9C1A}"/>
              </a:ext>
            </a:extLst>
          </p:cNvPr>
          <p:cNvGrpSpPr/>
          <p:nvPr/>
        </p:nvGrpSpPr>
        <p:grpSpPr>
          <a:xfrm>
            <a:off x="1887155" y="2860397"/>
            <a:ext cx="1172545" cy="1508905"/>
            <a:chOff x="3668821" y="3130816"/>
            <a:chExt cx="1172545" cy="1508905"/>
          </a:xfrm>
        </p:grpSpPr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54C08526-0818-4594-841D-F22DC633D324}"/>
                </a:ext>
              </a:extLst>
            </p:cNvPr>
            <p:cNvSpPr/>
            <p:nvPr/>
          </p:nvSpPr>
          <p:spPr>
            <a:xfrm rot="10800000" flipH="1">
              <a:off x="3668821" y="3130816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524F61-2300-4EBE-B659-C8D7F25F5199}"/>
                </a:ext>
              </a:extLst>
            </p:cNvPr>
            <p:cNvSpPr txBox="1"/>
            <p:nvPr/>
          </p:nvSpPr>
          <p:spPr>
            <a:xfrm>
              <a:off x="3668821" y="3639183"/>
              <a:ext cx="1172545" cy="430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F</a:t>
              </a:r>
              <a:r>
                <a:rPr lang="en-CH" sz="1400" dirty="0">
                  <a:solidFill>
                    <a:schemeClr val="bg1"/>
                  </a:solidFill>
                </a:rPr>
                <a:t>u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t</a:t>
              </a:r>
              <a:r>
                <a:rPr lang="en-CH" sz="1400" dirty="0" err="1">
                  <a:solidFill>
                    <a:schemeClr val="bg1"/>
                  </a:solidFill>
                </a:rPr>
                <a:t>i</a:t>
              </a:r>
              <a:r>
                <a:rPr lang="en-GB" sz="1400" dirty="0">
                  <a:solidFill>
                    <a:schemeClr val="bg1"/>
                  </a:solidFill>
                </a:rPr>
                <a:t>o</a:t>
              </a:r>
              <a:r>
                <a:rPr lang="en-CH" sz="1400" dirty="0">
                  <a:solidFill>
                    <a:schemeClr val="bg1"/>
                  </a:solidFill>
                </a:rPr>
                <a:t>n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l</a:t>
              </a:r>
            </a:p>
            <a:p>
              <a:pPr algn="ctr"/>
              <a:r>
                <a:rPr lang="en-GB" sz="1400" dirty="0">
                  <a:solidFill>
                    <a:schemeClr val="bg1"/>
                  </a:solidFill>
                </a:rPr>
                <a:t>S</a:t>
              </a:r>
              <a:r>
                <a:rPr lang="en-CH" sz="1400" dirty="0">
                  <a:solidFill>
                    <a:schemeClr val="bg1"/>
                  </a:solidFill>
                </a:rPr>
                <a:t>p</a:t>
              </a:r>
              <a:r>
                <a:rPr lang="en-GB" sz="1400" dirty="0">
                  <a:solidFill>
                    <a:schemeClr val="bg1"/>
                  </a:solidFill>
                </a:rPr>
                <a:t>e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f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c</a:t>
              </a:r>
              <a:r>
                <a:rPr lang="en-GB" sz="1400" dirty="0">
                  <a:solidFill>
                    <a:schemeClr val="bg1"/>
                  </a:solidFill>
                </a:rPr>
                <a:t>a</a:t>
              </a:r>
              <a:r>
                <a:rPr lang="en-CH" sz="1400" dirty="0">
                  <a:solidFill>
                    <a:schemeClr val="bg1"/>
                  </a:solidFill>
                </a:rPr>
                <a:t>t</a:t>
              </a:r>
              <a:r>
                <a:rPr lang="en-GB" sz="1400" dirty="0" err="1">
                  <a:solidFill>
                    <a:schemeClr val="bg1"/>
                  </a:solidFill>
                </a:rPr>
                <a:t>i</a:t>
              </a:r>
              <a:r>
                <a:rPr lang="en-CH" sz="1400" dirty="0">
                  <a:solidFill>
                    <a:schemeClr val="bg1"/>
                  </a:solidFill>
                </a:rPr>
                <a:t>o</a:t>
              </a:r>
              <a:r>
                <a:rPr lang="en-GB" sz="1400" dirty="0">
                  <a:solidFill>
                    <a:schemeClr val="bg1"/>
                  </a:solidFill>
                </a:rPr>
                <a:t>n</a:t>
              </a:r>
              <a:r>
                <a:rPr lang="en-CH" sz="1400" dirty="0">
                  <a:solidFill>
                    <a:schemeClr val="bg1"/>
                  </a:solidFill>
                </a:rPr>
                <a:t>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B48970-98CA-45C2-AF18-D4146C8DE27A}"/>
              </a:ext>
            </a:extLst>
          </p:cNvPr>
          <p:cNvGrpSpPr/>
          <p:nvPr/>
        </p:nvGrpSpPr>
        <p:grpSpPr>
          <a:xfrm>
            <a:off x="1887154" y="4614119"/>
            <a:ext cx="1172545" cy="1508905"/>
            <a:chOff x="3668821" y="3130816"/>
            <a:chExt cx="1172545" cy="150890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9" name="Rectangle: Folded Corner 18">
              <a:extLst>
                <a:ext uri="{FF2B5EF4-FFF2-40B4-BE49-F238E27FC236}">
                  <a16:creationId xmlns:a16="http://schemas.microsoft.com/office/drawing/2014/main" id="{7C9CC585-1310-407F-8B38-3CF7102260A3}"/>
                </a:ext>
              </a:extLst>
            </p:cNvPr>
            <p:cNvSpPr/>
            <p:nvPr/>
          </p:nvSpPr>
          <p:spPr>
            <a:xfrm rot="10800000" flipH="1">
              <a:off x="3668821" y="3130816"/>
              <a:ext cx="1172545" cy="1508905"/>
            </a:xfrm>
            <a:prstGeom prst="foldedCorner">
              <a:avLst>
                <a:gd name="adj" fmla="val 281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F05A36-1EA8-4BE4-AA5B-1AD1C8E34FDD}"/>
                </a:ext>
              </a:extLst>
            </p:cNvPr>
            <p:cNvSpPr txBox="1"/>
            <p:nvPr/>
          </p:nvSpPr>
          <p:spPr>
            <a:xfrm>
              <a:off x="3668821" y="3639183"/>
              <a:ext cx="1172545" cy="43088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dirty="0"/>
                <a:t>T</a:t>
              </a:r>
              <a:r>
                <a:rPr lang="en-CH" sz="1400" dirty="0"/>
                <a:t>e</a:t>
              </a:r>
              <a:r>
                <a:rPr lang="en-GB" sz="1400" dirty="0"/>
                <a:t>s</a:t>
              </a:r>
              <a:r>
                <a:rPr lang="en-CH" sz="1400" dirty="0"/>
                <a:t>t</a:t>
              </a:r>
            </a:p>
            <a:p>
              <a:pPr algn="ctr"/>
              <a:r>
                <a:rPr lang="en-GB" sz="1400" dirty="0"/>
                <a:t>Sc</a:t>
              </a:r>
              <a:r>
                <a:rPr lang="en-CH" sz="1400" dirty="0"/>
                <a:t>r</a:t>
              </a:r>
              <a:r>
                <a:rPr lang="en-GB" sz="1400" dirty="0" err="1"/>
                <a:t>i</a:t>
              </a:r>
              <a:r>
                <a:rPr lang="en-CH" sz="1400" dirty="0"/>
                <a:t>p</a:t>
              </a:r>
              <a:r>
                <a:rPr lang="en-GB" sz="1400" dirty="0"/>
                <a:t>t</a:t>
              </a:r>
              <a:r>
                <a:rPr lang="en-CH" sz="1400" dirty="0"/>
                <a:t>s</a:t>
              </a:r>
              <a:endParaRPr lang="en-GB" sz="14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055E97-E36B-4B20-B9D7-51FE26B19C3F}"/>
              </a:ext>
            </a:extLst>
          </p:cNvPr>
          <p:cNvGrpSpPr/>
          <p:nvPr/>
        </p:nvGrpSpPr>
        <p:grpSpPr>
          <a:xfrm>
            <a:off x="5709722" y="2365483"/>
            <a:ext cx="1172545" cy="1508905"/>
            <a:chOff x="4923455" y="3105214"/>
            <a:chExt cx="1172545" cy="1508905"/>
          </a:xfrm>
        </p:grpSpPr>
        <p:sp>
          <p:nvSpPr>
            <p:cNvPr id="24" name="Rectangle: Folded Corner 23">
              <a:extLst>
                <a:ext uri="{FF2B5EF4-FFF2-40B4-BE49-F238E27FC236}">
                  <a16:creationId xmlns:a16="http://schemas.microsoft.com/office/drawing/2014/main" id="{723DB652-05CB-4041-A955-5E97A2529FE5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B8FB00-23D2-4E99-A445-FB91A97B4467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3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986443-08E4-45AE-83F1-4571C88E229B}"/>
              </a:ext>
            </a:extLst>
          </p:cNvPr>
          <p:cNvGrpSpPr/>
          <p:nvPr/>
        </p:nvGrpSpPr>
        <p:grpSpPr>
          <a:xfrm>
            <a:off x="5614600" y="2824517"/>
            <a:ext cx="1172545" cy="1508905"/>
            <a:chOff x="4923455" y="3105214"/>
            <a:chExt cx="1172545" cy="1508905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55B4B1DD-5822-4D3E-A16F-07366F82F920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4FEF24-9849-4D09-9A13-8768C4FC3452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2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7B72A0-125B-4002-8B16-FAFC36D7ED2E}"/>
              </a:ext>
            </a:extLst>
          </p:cNvPr>
          <p:cNvGrpSpPr/>
          <p:nvPr/>
        </p:nvGrpSpPr>
        <p:grpSpPr>
          <a:xfrm>
            <a:off x="5519479" y="3277593"/>
            <a:ext cx="1172545" cy="1508905"/>
            <a:chOff x="4923455" y="3105214"/>
            <a:chExt cx="1172545" cy="1508905"/>
          </a:xfrm>
        </p:grpSpPr>
        <p:sp>
          <p:nvSpPr>
            <p:cNvPr id="31" name="Rectangle: Folded Corner 30">
              <a:extLst>
                <a:ext uri="{FF2B5EF4-FFF2-40B4-BE49-F238E27FC236}">
                  <a16:creationId xmlns:a16="http://schemas.microsoft.com/office/drawing/2014/main" id="{53D7F15E-4A15-439A-A611-0E5C4190F9EF}"/>
                </a:ext>
              </a:extLst>
            </p:cNvPr>
            <p:cNvSpPr/>
            <p:nvPr/>
          </p:nvSpPr>
          <p:spPr>
            <a:xfrm rot="10800000" flipH="1">
              <a:off x="4923455" y="3105214"/>
              <a:ext cx="1172545" cy="1508905"/>
            </a:xfrm>
            <a:prstGeom prst="foldedCorner">
              <a:avLst>
                <a:gd name="adj" fmla="val 2812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5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0E9868-882E-4720-B711-741275D5B735}"/>
                </a:ext>
              </a:extLst>
            </p:cNvPr>
            <p:cNvSpPr txBox="1"/>
            <p:nvPr/>
          </p:nvSpPr>
          <p:spPr>
            <a:xfrm>
              <a:off x="5010106" y="3321058"/>
              <a:ext cx="99924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</a:t>
              </a:r>
              <a:r>
                <a:rPr lang="en-GB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r</a:t>
              </a:r>
              <a:r>
                <a:rPr lang="en-CH" sz="14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e 1</a:t>
              </a:r>
            </a:p>
            <a:p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User Stories</a:t>
              </a: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F</a:t>
              </a:r>
              <a:r>
                <a:rPr lang="en-GB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S</a:t>
              </a:r>
              <a:endParaRPr lang="en-CH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r>
                <a:rPr lang="en-CH" sz="1400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Test Scripts</a:t>
              </a:r>
              <a:endPara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EDF05D7-FCCC-411B-9B02-A74DC51FAC6F}"/>
              </a:ext>
            </a:extLst>
          </p:cNvPr>
          <p:cNvSpPr txBox="1"/>
          <p:nvPr/>
        </p:nvSpPr>
        <p:spPr>
          <a:xfrm>
            <a:off x="9238269" y="3443501"/>
            <a:ext cx="224492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sz="2800" dirty="0">
                <a:solidFill>
                  <a:srgbClr val="F3900D"/>
                </a:solidFill>
              </a:rPr>
              <a:t>T</a:t>
            </a:r>
            <a:r>
              <a:rPr lang="en-GB" sz="2800" dirty="0">
                <a:solidFill>
                  <a:srgbClr val="F3900D"/>
                </a:solidFill>
              </a:rPr>
              <a:t>r</a:t>
            </a:r>
            <a:r>
              <a:rPr lang="en-CH" sz="2800" dirty="0">
                <a:solidFill>
                  <a:srgbClr val="F3900D"/>
                </a:solidFill>
              </a:rPr>
              <a:t>a</a:t>
            </a:r>
            <a:r>
              <a:rPr lang="en-GB" sz="2800" dirty="0">
                <a:solidFill>
                  <a:srgbClr val="F3900D"/>
                </a:solidFill>
              </a:rPr>
              <a:t>c</a:t>
            </a:r>
            <a:r>
              <a:rPr lang="en-CH" sz="2800" dirty="0">
                <a:solidFill>
                  <a:srgbClr val="F3900D"/>
                </a:solidFill>
              </a:rPr>
              <a:t>e</a:t>
            </a:r>
            <a:r>
              <a:rPr lang="en-GB" sz="2800" dirty="0">
                <a:solidFill>
                  <a:srgbClr val="F3900D"/>
                </a:solidFill>
              </a:rPr>
              <a:t>a</a:t>
            </a:r>
            <a:r>
              <a:rPr lang="en-CH" sz="2800" dirty="0">
                <a:solidFill>
                  <a:srgbClr val="F3900D"/>
                </a:solidFill>
              </a:rPr>
              <a:t>b</a:t>
            </a:r>
            <a:r>
              <a:rPr lang="en-GB" sz="2800" dirty="0" err="1">
                <a:solidFill>
                  <a:srgbClr val="F3900D"/>
                </a:solidFill>
              </a:rPr>
              <a:t>i</a:t>
            </a:r>
            <a:r>
              <a:rPr lang="en-CH" sz="2800" dirty="0">
                <a:solidFill>
                  <a:srgbClr val="F3900D"/>
                </a:solidFill>
              </a:rPr>
              <a:t>l</a:t>
            </a:r>
            <a:r>
              <a:rPr lang="en-GB" sz="2800" dirty="0" err="1">
                <a:solidFill>
                  <a:srgbClr val="F3900D"/>
                </a:solidFill>
              </a:rPr>
              <a:t>i</a:t>
            </a:r>
            <a:r>
              <a:rPr lang="en-CH" sz="2800" dirty="0">
                <a:solidFill>
                  <a:srgbClr val="F3900D"/>
                </a:solidFill>
              </a:rPr>
              <a:t>t</a:t>
            </a:r>
            <a:r>
              <a:rPr lang="en-GB" sz="2800" dirty="0">
                <a:solidFill>
                  <a:srgbClr val="F3900D"/>
                </a:solidFill>
              </a:rPr>
              <a:t>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D3A936-ADD7-4567-93CA-21FE9D3CEC2E}"/>
              </a:ext>
            </a:extLst>
          </p:cNvPr>
          <p:cNvGrpSpPr/>
          <p:nvPr/>
        </p:nvGrpSpPr>
        <p:grpSpPr>
          <a:xfrm>
            <a:off x="8517814" y="3311004"/>
            <a:ext cx="568886" cy="718592"/>
            <a:chOff x="8647697" y="2983155"/>
            <a:chExt cx="723900" cy="914400"/>
          </a:xfrm>
        </p:grpSpPr>
        <p:pic>
          <p:nvPicPr>
            <p:cNvPr id="4" name="Graphic 3" descr="Checkmark">
              <a:extLst>
                <a:ext uri="{FF2B5EF4-FFF2-40B4-BE49-F238E27FC236}">
                  <a16:creationId xmlns:a16="http://schemas.microsoft.com/office/drawing/2014/main" id="{79F7C833-078E-427A-AEDF-3847CC80B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88852" y="2983155"/>
              <a:ext cx="641591" cy="9144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8548D6-14A6-4A0C-9434-AD6BD283157E}"/>
                </a:ext>
              </a:extLst>
            </p:cNvPr>
            <p:cNvSpPr/>
            <p:nvPr/>
          </p:nvSpPr>
          <p:spPr>
            <a:xfrm>
              <a:off x="8647697" y="3067050"/>
              <a:ext cx="723900" cy="723900"/>
            </a:xfrm>
            <a:prstGeom prst="rect">
              <a:avLst/>
            </a:prstGeom>
            <a:noFill/>
            <a:ln>
              <a:solidFill>
                <a:srgbClr val="B32D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DCAF49F-5450-4D34-A70F-C5CF2221DEEF}"/>
              </a:ext>
            </a:extLst>
          </p:cNvPr>
          <p:cNvSpPr/>
          <p:nvPr/>
        </p:nvSpPr>
        <p:spPr>
          <a:xfrm rot="1300358">
            <a:off x="3515236" y="2223749"/>
            <a:ext cx="1379094" cy="32270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AFFE876-4D9A-4062-BEF2-F80874D12B5A}"/>
              </a:ext>
            </a:extLst>
          </p:cNvPr>
          <p:cNvSpPr/>
          <p:nvPr/>
        </p:nvSpPr>
        <p:spPr>
          <a:xfrm>
            <a:off x="3592915" y="3527080"/>
            <a:ext cx="1253485" cy="3344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AE9711A-CA3C-40C7-B93B-113E5D562F6C}"/>
              </a:ext>
            </a:extLst>
          </p:cNvPr>
          <p:cNvSpPr/>
          <p:nvPr/>
        </p:nvSpPr>
        <p:spPr>
          <a:xfrm>
            <a:off x="7427268" y="3523844"/>
            <a:ext cx="500814" cy="27580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630A8A2-F896-4F1B-AC05-39E157F0F6B7}"/>
              </a:ext>
            </a:extLst>
          </p:cNvPr>
          <p:cNvSpPr/>
          <p:nvPr/>
        </p:nvSpPr>
        <p:spPr>
          <a:xfrm rot="20299642" flipV="1">
            <a:off x="3515236" y="4997915"/>
            <a:ext cx="1379094" cy="32270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95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 dirty="0"/>
              <a:t>O</a:t>
            </a:r>
            <a:r>
              <a:rPr lang="aa-ET" dirty="0"/>
              <a:t>Q </a:t>
            </a:r>
            <a:r>
              <a:rPr lang="en-GB" dirty="0"/>
              <a:t>A</a:t>
            </a:r>
            <a:r>
              <a:rPr lang="aa-ET" dirty="0"/>
              <a:t>u</a:t>
            </a:r>
            <a:r>
              <a:rPr lang="en-GB" dirty="0"/>
              <a:t>t</a:t>
            </a:r>
            <a:r>
              <a:rPr lang="aa-ET" dirty="0"/>
              <a:t>o</a:t>
            </a:r>
            <a:r>
              <a:rPr lang="en-GB" dirty="0"/>
              <a:t>m</a:t>
            </a:r>
            <a:r>
              <a:rPr lang="aa-ET" dirty="0"/>
              <a:t>a</a:t>
            </a:r>
            <a:r>
              <a:rPr lang="en-GB" dirty="0"/>
              <a:t>t</a:t>
            </a:r>
            <a:r>
              <a:rPr lang="aa-ET" dirty="0" err="1"/>
              <a:t>i</a:t>
            </a:r>
            <a:r>
              <a:rPr lang="en-GB" dirty="0"/>
              <a:t>o</a:t>
            </a:r>
            <a:r>
              <a:rPr lang="aa-ET" dirty="0"/>
              <a:t>n </a:t>
            </a:r>
            <a:r>
              <a:rPr lang="en-GB" dirty="0"/>
              <a:t>w</a:t>
            </a:r>
            <a:r>
              <a:rPr lang="aa-ET" dirty="0" err="1"/>
              <a:t>i</a:t>
            </a:r>
            <a:r>
              <a:rPr lang="en-GB" dirty="0"/>
              <a:t>t</a:t>
            </a:r>
            <a:r>
              <a:rPr lang="aa-ET" dirty="0"/>
              <a:t>h </a:t>
            </a:r>
            <a:r>
              <a:rPr lang="en-GB" dirty="0"/>
              <a:t>B</a:t>
            </a:r>
            <a:r>
              <a:rPr lang="aa-ET" dirty="0"/>
              <a:t>D</a:t>
            </a:r>
            <a:r>
              <a:rPr lang="en-GB" dirty="0"/>
              <a:t>D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248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OQ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22</a:t>
            </a:fld>
            <a:endParaRPr lang="de-C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Specifications</a:t>
                  </a:r>
                  <a:endParaRPr lang="en-GB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Sc</a:t>
                  </a:r>
                  <a:r>
                    <a:rPr lang="en-GB" dirty="0"/>
                    <a:t>r</a:t>
                  </a:r>
                  <a:r>
                    <a:rPr lang="en-CH" dirty="0" err="1"/>
                    <a:t>ipts</a:t>
                  </a:r>
                  <a:endParaRPr lang="en-GB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s</a:t>
                  </a:r>
                  <a:r>
                    <a:rPr lang="en-CH" dirty="0"/>
                    <a:t>u</a:t>
                  </a:r>
                  <a:r>
                    <a:rPr lang="en-GB" dirty="0"/>
                    <a:t>l</a:t>
                  </a:r>
                  <a:r>
                    <a:rPr lang="en-CH" dirty="0" err="1"/>
                    <a:t>ts</a:t>
                  </a:r>
                  <a:endParaRPr lang="en-GB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p</a:t>
                  </a:r>
                  <a:r>
                    <a:rPr lang="en-CH" dirty="0"/>
                    <a:t>o</a:t>
                  </a:r>
                  <a:r>
                    <a:rPr lang="en-GB" dirty="0"/>
                    <a:t>r</a:t>
                  </a:r>
                  <a:r>
                    <a:rPr lang="en-CH" dirty="0"/>
                    <a:t>t</a:t>
                  </a:r>
                  <a:endParaRPr lang="en-GB" dirty="0"/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 err="1"/>
                  <a:t>i</a:t>
                </a:r>
                <a:r>
                  <a:rPr lang="en-GB" dirty="0"/>
                  <a:t>n</a:t>
                </a:r>
                <a:r>
                  <a:rPr lang="en-CH" dirty="0"/>
                  <a:t>g</a:t>
                </a:r>
                <a:endParaRPr lang="en-GB" dirty="0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Rev</a:t>
                </a:r>
                <a:r>
                  <a:rPr lang="en-GB" dirty="0" err="1"/>
                  <a:t>i</a:t>
                </a:r>
                <a:r>
                  <a:rPr lang="en-CH" dirty="0"/>
                  <a:t>e</a:t>
                </a:r>
                <a:r>
                  <a:rPr lang="en-GB" dirty="0"/>
                  <a:t>w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s</a:t>
                </a:r>
                <a:r>
                  <a:rPr lang="en-CH" dirty="0"/>
                  <a:t>t </a:t>
                </a:r>
                <a:r>
                  <a:rPr lang="en-GB" dirty="0"/>
                  <a:t>R</a:t>
                </a:r>
                <a:r>
                  <a:rPr lang="en-CH" dirty="0"/>
                  <a:t>e</a:t>
                </a:r>
                <a:r>
                  <a:rPr lang="en-GB" dirty="0"/>
                  <a:t>v</a:t>
                </a:r>
                <a:r>
                  <a:rPr lang="en-CH" dirty="0" err="1"/>
                  <a:t>i</a:t>
                </a:r>
                <a:r>
                  <a:rPr lang="en-GB" dirty="0"/>
                  <a:t>e</a:t>
                </a:r>
                <a:r>
                  <a:rPr lang="en-CH" dirty="0"/>
                  <a:t>w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v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w</a:t>
            </a:r>
            <a:r>
              <a:rPr lang="en-GB" dirty="0"/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CH" dirty="0"/>
              <a:t>p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797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a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O</a:t>
            </a:r>
            <a:r>
              <a:rPr lang="en-CH" dirty="0">
                <a:ea typeface="Tahoma"/>
                <a:cs typeface="Tahoma"/>
              </a:rPr>
              <a:t>Q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23</a:t>
            </a:fld>
            <a:endParaRPr lang="de-CH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591E10F-093C-4479-A12D-7F86B6D93561}"/>
              </a:ext>
            </a:extLst>
          </p:cNvPr>
          <p:cNvGrpSpPr/>
          <p:nvPr/>
        </p:nvGrpSpPr>
        <p:grpSpPr>
          <a:xfrm>
            <a:off x="1803664" y="1681733"/>
            <a:ext cx="10130672" cy="3866232"/>
            <a:chOff x="661349" y="1839041"/>
            <a:chExt cx="10869302" cy="41481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ED7A101-FD18-4DA6-A133-727A34AA3412}"/>
                </a:ext>
              </a:extLst>
            </p:cNvPr>
            <p:cNvGrpSpPr/>
            <p:nvPr/>
          </p:nvGrpSpPr>
          <p:grpSpPr>
            <a:xfrm>
              <a:off x="661349" y="1839041"/>
              <a:ext cx="10869302" cy="1941921"/>
              <a:chOff x="409871" y="1697639"/>
              <a:chExt cx="10869302" cy="19419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CD48A8-BD05-457A-9A42-B7942FFA61B3}"/>
                  </a:ext>
                </a:extLst>
              </p:cNvPr>
              <p:cNvGrpSpPr/>
              <p:nvPr/>
            </p:nvGrpSpPr>
            <p:grpSpPr>
              <a:xfrm>
                <a:off x="40987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4" name="Rectangle: Folded Corner 3">
                  <a:extLst>
                    <a:ext uri="{FF2B5EF4-FFF2-40B4-BE49-F238E27FC236}">
                      <a16:creationId xmlns:a16="http://schemas.microsoft.com/office/drawing/2014/main" id="{7FE705EE-6D4E-4B9B-8B56-D598A3A850F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9A714C-D99D-487C-85E7-39F28E0005B8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Specifications</a:t>
                  </a:r>
                  <a:endParaRPr lang="en-GB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401FCCF-EFD8-43EA-B210-DAFC6A7428A0}"/>
                  </a:ext>
                </a:extLst>
              </p:cNvPr>
              <p:cNvGrpSpPr/>
              <p:nvPr/>
            </p:nvGrpSpPr>
            <p:grpSpPr>
              <a:xfrm>
                <a:off x="2750244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4" name="Rectangle: Folded Corner 13">
                  <a:extLst>
                    <a:ext uri="{FF2B5EF4-FFF2-40B4-BE49-F238E27FC236}">
                      <a16:creationId xmlns:a16="http://schemas.microsoft.com/office/drawing/2014/main" id="{CC0B40E6-F23E-492B-9654-71902E42A5A9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D78692-F545-486D-90A9-60A4F2A310D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CH" dirty="0"/>
                    <a:t>Sc</a:t>
                  </a:r>
                  <a:r>
                    <a:rPr lang="en-GB" dirty="0"/>
                    <a:t>r</a:t>
                  </a:r>
                  <a:r>
                    <a:rPr lang="en-CH" dirty="0" err="1"/>
                    <a:t>ipts</a:t>
                  </a:r>
                  <a:endParaRPr lang="en-GB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C8F9440-4FE4-469A-AFC0-D5E1983F970F}"/>
                  </a:ext>
                </a:extLst>
              </p:cNvPr>
              <p:cNvGrpSpPr/>
              <p:nvPr/>
            </p:nvGrpSpPr>
            <p:grpSpPr>
              <a:xfrm>
                <a:off x="7430989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72E097B3-C8C6-4BC5-82A2-CE22DA318D5F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51FB55-F720-4991-923B-85EFC4E5371F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s</a:t>
                  </a:r>
                  <a:r>
                    <a:rPr lang="en-CH" dirty="0"/>
                    <a:t>u</a:t>
                  </a:r>
                  <a:r>
                    <a:rPr lang="en-GB" dirty="0"/>
                    <a:t>l</a:t>
                  </a:r>
                  <a:r>
                    <a:rPr lang="en-CH" dirty="0" err="1"/>
                    <a:t>ts</a:t>
                  </a:r>
                  <a:endParaRPr lang="en-GB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22CDABF-408D-4BA5-BFE0-4A6D09E6C7E0}"/>
                  </a:ext>
                </a:extLst>
              </p:cNvPr>
              <p:cNvGrpSpPr/>
              <p:nvPr/>
            </p:nvGrpSpPr>
            <p:grpSpPr>
              <a:xfrm>
                <a:off x="9771361" y="1697639"/>
                <a:ext cx="1507812" cy="1941921"/>
                <a:chOff x="1371747" y="2088036"/>
                <a:chExt cx="1507812" cy="1941921"/>
              </a:xfrm>
            </p:grpSpPr>
            <p:sp>
              <p:nvSpPr>
                <p:cNvPr id="20" name="Rectangle: Folded Corner 19">
                  <a:extLst>
                    <a:ext uri="{FF2B5EF4-FFF2-40B4-BE49-F238E27FC236}">
                      <a16:creationId xmlns:a16="http://schemas.microsoft.com/office/drawing/2014/main" id="{86990091-EB61-4475-9409-03F9D351BD2D}"/>
                    </a:ext>
                  </a:extLst>
                </p:cNvPr>
                <p:cNvSpPr/>
                <p:nvPr/>
              </p:nvSpPr>
              <p:spPr>
                <a:xfrm rot="10800000" flipH="1">
                  <a:off x="1371748" y="2088036"/>
                  <a:ext cx="1507811" cy="1941921"/>
                </a:xfrm>
                <a:prstGeom prst="foldedCorner">
                  <a:avLst>
                    <a:gd name="adj" fmla="val 28125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9543E1-26D7-4E3A-AAD1-EBEDE5CBDD41}"/>
                    </a:ext>
                  </a:extLst>
                </p:cNvPr>
                <p:cNvSpPr txBox="1"/>
                <p:nvPr/>
              </p:nvSpPr>
              <p:spPr>
                <a:xfrm>
                  <a:off x="1371747" y="2781998"/>
                  <a:ext cx="1507812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CH" dirty="0"/>
                    <a:t>T</a:t>
                  </a:r>
                  <a:r>
                    <a:rPr lang="en-GB" dirty="0"/>
                    <a:t>e</a:t>
                  </a:r>
                  <a:r>
                    <a:rPr lang="en-CH" dirty="0"/>
                    <a:t>s</a:t>
                  </a:r>
                  <a:r>
                    <a:rPr lang="en-GB" dirty="0"/>
                    <a:t>t</a:t>
                  </a:r>
                  <a:endParaRPr lang="en-CH" dirty="0"/>
                </a:p>
                <a:p>
                  <a:pPr algn="ctr"/>
                  <a:r>
                    <a:rPr lang="en-GB" dirty="0"/>
                    <a:t>R</a:t>
                  </a:r>
                  <a:r>
                    <a:rPr lang="en-CH" dirty="0"/>
                    <a:t>e</a:t>
                  </a:r>
                  <a:r>
                    <a:rPr lang="en-GB" dirty="0"/>
                    <a:t>p</a:t>
                  </a:r>
                  <a:r>
                    <a:rPr lang="en-CH" dirty="0"/>
                    <a:t>o</a:t>
                  </a:r>
                  <a:r>
                    <a:rPr lang="en-GB" dirty="0"/>
                    <a:t>r</a:t>
                  </a:r>
                  <a:r>
                    <a:rPr lang="en-CH" dirty="0"/>
                    <a:t>t</a:t>
                  </a:r>
                  <a:endParaRPr lang="en-GB" dirty="0"/>
                </a:p>
              </p:txBody>
            </p:sp>
          </p:grpSp>
          <p:sp>
            <p:nvSpPr>
              <p:cNvPr id="22" name="Flowchart: Alternate Process 21">
                <a:extLst>
                  <a:ext uri="{FF2B5EF4-FFF2-40B4-BE49-F238E27FC236}">
                    <a16:creationId xmlns:a16="http://schemas.microsoft.com/office/drawing/2014/main" id="{AC09A0D9-2F9A-46B5-9092-F369E62C0676}"/>
                  </a:ext>
                </a:extLst>
              </p:cNvPr>
              <p:cNvSpPr/>
              <p:nvPr/>
            </p:nvSpPr>
            <p:spPr>
              <a:xfrm>
                <a:off x="5090617" y="1994583"/>
                <a:ext cx="1507811" cy="1348033"/>
              </a:xfrm>
              <a:prstGeom prst="flowChartAlternateProcess">
                <a:avLst/>
              </a:prstGeom>
              <a:solidFill>
                <a:schemeClr val="accent5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 err="1"/>
                  <a:t>i</a:t>
                </a:r>
                <a:r>
                  <a:rPr lang="en-GB" dirty="0"/>
                  <a:t>n</a:t>
                </a:r>
                <a:r>
                  <a:rPr lang="en-CH" dirty="0"/>
                  <a:t>g</a:t>
                </a:r>
                <a:endParaRPr lang="en-GB" dirty="0"/>
              </a:p>
            </p:txBody>
          </p:sp>
          <p:sp>
            <p:nvSpPr>
              <p:cNvPr id="23" name="Arrow: Right 22">
                <a:extLst>
                  <a:ext uri="{FF2B5EF4-FFF2-40B4-BE49-F238E27FC236}">
                    <a16:creationId xmlns:a16="http://schemas.microsoft.com/office/drawing/2014/main" id="{98769A8D-8BEF-4B65-88E3-1B69A8B6C462}"/>
                  </a:ext>
                </a:extLst>
              </p:cNvPr>
              <p:cNvSpPr/>
              <p:nvPr/>
            </p:nvSpPr>
            <p:spPr>
              <a:xfrm>
                <a:off x="207234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D563C443-FCF6-4ADE-868F-0408D98735A5}"/>
                  </a:ext>
                </a:extLst>
              </p:cNvPr>
              <p:cNvSpPr/>
              <p:nvPr/>
            </p:nvSpPr>
            <p:spPr>
              <a:xfrm>
                <a:off x="4408003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A82E829-B6AA-4EF2-99ED-0C392F3E6E5A}"/>
                  </a:ext>
                </a:extLst>
              </p:cNvPr>
              <p:cNvSpPr/>
              <p:nvPr/>
            </p:nvSpPr>
            <p:spPr>
              <a:xfrm>
                <a:off x="6743714" y="2480876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5A877450-A889-4859-8385-E49ACCAD6A40}"/>
                  </a:ext>
                </a:extLst>
              </p:cNvPr>
              <p:cNvSpPr/>
              <p:nvPr/>
            </p:nvSpPr>
            <p:spPr>
              <a:xfrm>
                <a:off x="9086417" y="2520641"/>
                <a:ext cx="537328" cy="295916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31B76A-8215-48E5-B379-540FB0B58686}"/>
                </a:ext>
              </a:extLst>
            </p:cNvPr>
            <p:cNvGrpSpPr/>
            <p:nvPr/>
          </p:nvGrpSpPr>
          <p:grpSpPr>
            <a:xfrm>
              <a:off x="661349" y="4108636"/>
              <a:ext cx="10869302" cy="1878525"/>
              <a:chOff x="661349" y="4108636"/>
              <a:chExt cx="10869302" cy="18785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1A46C2-7A9F-4286-ACD1-8F529ADBBE4E}"/>
                  </a:ext>
                </a:extLst>
              </p:cNvPr>
              <p:cNvSpPr/>
              <p:nvPr/>
            </p:nvSpPr>
            <p:spPr>
              <a:xfrm>
                <a:off x="661349" y="4114778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</a:t>
                </a:r>
                <a:r>
                  <a:rPr lang="en-GB" dirty="0"/>
                  <a:t>A</a:t>
                </a:r>
                <a:r>
                  <a:rPr lang="en-CH" dirty="0"/>
                  <a:t>n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/>
                  <a:t>y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83FF66-B8B2-476F-A69D-84F96FB7A6D7}"/>
                  </a:ext>
                </a:extLst>
              </p:cNvPr>
              <p:cNvSpPr/>
              <p:nvPr/>
            </p:nvSpPr>
            <p:spPr>
              <a:xfrm>
                <a:off x="3001722" y="4114777"/>
                <a:ext cx="1507812" cy="5439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a</a:t>
                </a:r>
                <a:r>
                  <a:rPr lang="en-CH" dirty="0"/>
                  <a:t>m</a:t>
                </a:r>
                <a:endParaRPr lang="en-GB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014646B-75B2-4470-AB5A-6A99D6160EA2}"/>
                  </a:ext>
                </a:extLst>
              </p:cNvPr>
              <p:cNvSpPr/>
              <p:nvPr/>
            </p:nvSpPr>
            <p:spPr>
              <a:xfrm>
                <a:off x="5342095" y="4114777"/>
                <a:ext cx="1507812" cy="54394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m</a:t>
                </a:r>
                <a:r>
                  <a:rPr lang="en-CH" dirty="0"/>
                  <a:t>b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B3EDE5D-DE60-425E-B17C-E163AB2AF856}"/>
                  </a:ext>
                </a:extLst>
              </p:cNvPr>
              <p:cNvSpPr/>
              <p:nvPr/>
            </p:nvSpPr>
            <p:spPr>
              <a:xfrm>
                <a:off x="7682467" y="4114777"/>
                <a:ext cx="1507812" cy="5439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c</a:t>
                </a:r>
                <a:r>
                  <a:rPr lang="en-CH" dirty="0"/>
                  <a:t>u</a:t>
                </a:r>
                <a:r>
                  <a:rPr lang="en-GB" dirty="0"/>
                  <a:t>m</a:t>
                </a:r>
                <a:r>
                  <a:rPr lang="en-CH" dirty="0"/>
                  <a:t>b</a:t>
                </a:r>
                <a:r>
                  <a:rPr lang="en-GB" dirty="0"/>
                  <a:t>e</a:t>
                </a:r>
                <a:r>
                  <a:rPr lang="en-CH" dirty="0"/>
                  <a:t>r &amp; 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5F6B63-3B55-493E-952C-85B36E9DD274}"/>
                  </a:ext>
                </a:extLst>
              </p:cNvPr>
              <p:cNvSpPr/>
              <p:nvPr/>
            </p:nvSpPr>
            <p:spPr>
              <a:xfrm>
                <a:off x="10022839" y="4108636"/>
                <a:ext cx="1507812" cy="543947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dirty="0"/>
                  <a:t>T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t</a:t>
                </a:r>
                <a:r>
                  <a:rPr lang="en-CH" dirty="0"/>
                  <a:t> Rev</a:t>
                </a:r>
                <a:r>
                  <a:rPr lang="en-GB" dirty="0" err="1"/>
                  <a:t>i</a:t>
                </a:r>
                <a:r>
                  <a:rPr lang="en-CH" dirty="0"/>
                  <a:t>e</a:t>
                </a:r>
                <a:r>
                  <a:rPr lang="en-GB" dirty="0"/>
                  <a:t>w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EBB2784-A5C6-47BC-9FCC-EF50FC232E96}"/>
                  </a:ext>
                </a:extLst>
              </p:cNvPr>
              <p:cNvSpPr/>
              <p:nvPr/>
            </p:nvSpPr>
            <p:spPr>
              <a:xfrm>
                <a:off x="661349" y="47789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C93FE1F-28B1-41DB-8948-5459B5EC14B7}"/>
                  </a:ext>
                </a:extLst>
              </p:cNvPr>
              <p:cNvSpPr/>
              <p:nvPr/>
            </p:nvSpPr>
            <p:spPr>
              <a:xfrm>
                <a:off x="661349" y="544321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7BB3C2-8245-4161-AB02-E5A5DFAD5BBA}"/>
                  </a:ext>
                </a:extLst>
              </p:cNvPr>
              <p:cNvSpPr/>
              <p:nvPr/>
            </p:nvSpPr>
            <p:spPr>
              <a:xfrm>
                <a:off x="3001721" y="4764496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</a:t>
                </a:r>
                <a:r>
                  <a:rPr lang="en-CH" dirty="0"/>
                  <a:t>M</a:t>
                </a:r>
                <a:r>
                  <a:rPr lang="en-GB" dirty="0"/>
                  <a:t>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9D1307E-F46E-4D58-A25F-7C77C72098D0}"/>
                  </a:ext>
                </a:extLst>
              </p:cNvPr>
              <p:cNvSpPr/>
              <p:nvPr/>
            </p:nvSpPr>
            <p:spPr>
              <a:xfrm>
                <a:off x="3001721" y="5405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</a:t>
                </a:r>
                <a:r>
                  <a:rPr lang="en-CH" dirty="0"/>
                  <a:t>r</a:t>
                </a:r>
                <a:r>
                  <a:rPr lang="en-GB" dirty="0"/>
                  <a:t>o</a:t>
                </a:r>
                <a:r>
                  <a:rPr lang="en-CH" dirty="0"/>
                  <a:t>c</a:t>
                </a:r>
                <a:r>
                  <a:rPr lang="en-GB" dirty="0"/>
                  <a:t>e</a:t>
                </a:r>
                <a:r>
                  <a:rPr lang="en-CH" dirty="0"/>
                  <a:t>s</a:t>
                </a:r>
                <a:r>
                  <a:rPr lang="en-GB" dirty="0"/>
                  <a:t>s</a:t>
                </a:r>
                <a:r>
                  <a:rPr lang="en-CH" dirty="0"/>
                  <a:t> </a:t>
                </a:r>
                <a:r>
                  <a:rPr lang="en-GB" dirty="0"/>
                  <a:t>O</a:t>
                </a:r>
                <a:r>
                  <a:rPr lang="en-CH" dirty="0"/>
                  <a:t>w</a:t>
                </a:r>
                <a:r>
                  <a:rPr lang="en-GB" dirty="0"/>
                  <a:t>n</a:t>
                </a:r>
                <a:r>
                  <a:rPr lang="en-CH" dirty="0"/>
                  <a:t>e</a:t>
                </a:r>
                <a:r>
                  <a:rPr lang="en-GB" dirty="0"/>
                  <a:t>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A431FF-073F-46CD-9154-EBF3C6A979CA}"/>
                  </a:ext>
                </a:extLst>
              </p:cNvPr>
              <p:cNvSpPr/>
              <p:nvPr/>
            </p:nvSpPr>
            <p:spPr>
              <a:xfrm>
                <a:off x="7682466" y="4764495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</a:t>
                </a:r>
                <a:r>
                  <a:rPr lang="en-CH" dirty="0"/>
                  <a:t>e</a:t>
                </a:r>
                <a:r>
                  <a:rPr lang="en-GB" dirty="0"/>
                  <a:t>s</a:t>
                </a:r>
                <a:r>
                  <a:rPr lang="en-CH" dirty="0"/>
                  <a:t>t </a:t>
                </a:r>
                <a:r>
                  <a:rPr lang="en-GB" dirty="0"/>
                  <a:t>R</a:t>
                </a:r>
                <a:r>
                  <a:rPr lang="en-CH" dirty="0"/>
                  <a:t>e</a:t>
                </a:r>
                <a:r>
                  <a:rPr lang="en-GB" dirty="0"/>
                  <a:t>v</a:t>
                </a:r>
                <a:r>
                  <a:rPr lang="en-CH" dirty="0" err="1"/>
                  <a:t>i</a:t>
                </a:r>
                <a:r>
                  <a:rPr lang="en-GB" dirty="0"/>
                  <a:t>e</a:t>
                </a:r>
                <a:r>
                  <a:rPr lang="en-CH" dirty="0"/>
                  <a:t>w</a:t>
                </a:r>
                <a:r>
                  <a:rPr lang="en-GB" dirty="0"/>
                  <a:t>e</a:t>
                </a:r>
                <a:r>
                  <a:rPr lang="en-CH" dirty="0"/>
                  <a:t>r</a:t>
                </a:r>
                <a:endParaRPr lang="en-GB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7BA8AF-0703-4ECE-9B72-BA0090313864}"/>
                  </a:ext>
                </a:extLst>
              </p:cNvPr>
              <p:cNvSpPr/>
              <p:nvPr/>
            </p:nvSpPr>
            <p:spPr>
              <a:xfrm>
                <a:off x="7682466" y="5405243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009A12-B020-4F70-9844-1162BF709666}"/>
                  </a:ext>
                </a:extLst>
              </p:cNvPr>
              <p:cNvSpPr/>
              <p:nvPr/>
            </p:nvSpPr>
            <p:spPr>
              <a:xfrm>
                <a:off x="10022839" y="4763092"/>
                <a:ext cx="1507812" cy="5439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FB4122-C5CC-49D9-88D9-8AEF35DBB4C3}"/>
                  </a:ext>
                </a:extLst>
              </p:cNvPr>
              <p:cNvSpPr/>
              <p:nvPr/>
            </p:nvSpPr>
            <p:spPr>
              <a:xfrm>
                <a:off x="10022839" y="5402244"/>
                <a:ext cx="1507812" cy="54394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Q</a:t>
                </a:r>
                <a:r>
                  <a:rPr lang="en-CH" dirty="0"/>
                  <a:t>u</a:t>
                </a:r>
                <a:r>
                  <a:rPr lang="en-GB" dirty="0"/>
                  <a:t>a</a:t>
                </a:r>
                <a:r>
                  <a:rPr lang="en-CH" dirty="0"/>
                  <a:t>l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r>
                  <a:rPr lang="en-GB" dirty="0"/>
                  <a:t>y</a:t>
                </a:r>
                <a:r>
                  <a:rPr lang="en-CH" dirty="0"/>
                  <a:t> </a:t>
                </a:r>
                <a:r>
                  <a:rPr lang="en-GB" dirty="0"/>
                  <a:t>U</a:t>
                </a:r>
                <a:r>
                  <a:rPr lang="en-CH" dirty="0"/>
                  <a:t>n</a:t>
                </a:r>
                <a:r>
                  <a:rPr lang="en-GB" dirty="0" err="1"/>
                  <a:t>i</a:t>
                </a:r>
                <a:r>
                  <a:rPr lang="en-CH" dirty="0"/>
                  <a:t>t</a:t>
                </a:r>
                <a:endParaRPr lang="en-GB" dirty="0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C7304-DD46-4ADD-BC95-C4567C2BA55A}"/>
              </a:ext>
            </a:extLst>
          </p:cNvPr>
          <p:cNvSpPr/>
          <p:nvPr/>
        </p:nvSpPr>
        <p:spPr>
          <a:xfrm>
            <a:off x="301551" y="3797096"/>
            <a:ext cx="1136221" cy="50698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t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41D449-09A2-4AF4-A894-F9FB17A2798A}"/>
              </a:ext>
            </a:extLst>
          </p:cNvPr>
          <p:cNvSpPr/>
          <p:nvPr/>
        </p:nvSpPr>
        <p:spPr>
          <a:xfrm>
            <a:off x="301551" y="4421900"/>
            <a:ext cx="1136221" cy="5069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CH" dirty="0"/>
              <a:t>e</a:t>
            </a:r>
            <a:r>
              <a:rPr lang="en-GB" dirty="0"/>
              <a:t>v</a:t>
            </a:r>
            <a:r>
              <a:rPr lang="en-CH" dirty="0" err="1"/>
              <a:t>i</a:t>
            </a:r>
            <a:r>
              <a:rPr lang="en-GB" dirty="0"/>
              <a:t>e</a:t>
            </a:r>
            <a:r>
              <a:rPr lang="en-CH" dirty="0"/>
              <a:t>w</a:t>
            </a:r>
            <a:r>
              <a:rPr lang="en-GB" dirty="0"/>
              <a:t>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4C067A-CDA1-436C-97F2-3DE3C0E625CA}"/>
              </a:ext>
            </a:extLst>
          </p:cNvPr>
          <p:cNvSpPr/>
          <p:nvPr/>
        </p:nvSpPr>
        <p:spPr>
          <a:xfrm>
            <a:off x="301552" y="5040982"/>
            <a:ext cx="1136220" cy="5069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CH" dirty="0"/>
              <a:t>p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s</a:t>
            </a:r>
            <a:endParaRPr lang="en-GB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94B57F6-81AA-4131-A00C-F9ADC73B4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096" y="451008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32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/>
              <a:t>Architectural</a:t>
            </a:r>
            <a:r>
              <a:rPr lang="de-CH" dirty="0"/>
              <a:t> Needs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24</a:t>
            </a:fld>
            <a:endParaRPr lang="de-CH"/>
          </a:p>
        </p:txBody>
      </p:sp>
      <p:pic>
        <p:nvPicPr>
          <p:cNvPr id="8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0FA901A9-067C-4552-97EA-03B757200AC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FB6123-ADE4-4E32-B782-CAF87FCEA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1236068"/>
            <a:ext cx="10836298" cy="452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42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0E09D15-9EB4-4FAA-A3D9-0ED3343032D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Q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t 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: </a:t>
            </a:r>
            <a:r>
              <a:rPr lang="en-GB" dirty="0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n 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 Overview...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25</a:t>
            </a:fld>
            <a:endParaRPr lang="de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101C62-A560-4912-97CF-AE7D71F7C38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107" y="1855347"/>
            <a:ext cx="10187280" cy="389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54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9D20EE8-069C-4B33-A005-56B53638D8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6396" y="1148886"/>
            <a:ext cx="8833300" cy="493192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7FA5D7-10D4-4A8E-80B5-F4CA931C9D92}"/>
              </a:ext>
            </a:extLst>
          </p:cNvPr>
          <p:cNvSpPr/>
          <p:nvPr/>
        </p:nvSpPr>
        <p:spPr>
          <a:xfrm>
            <a:off x="7439086" y="4377321"/>
            <a:ext cx="4501208" cy="20876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0E09D15-9EB4-4FAA-A3D9-0ED3343032D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... </a:t>
            </a:r>
            <a:r>
              <a:rPr lang="en-GB" dirty="0">
                <a:ea typeface="Tahoma"/>
                <a:cs typeface="Tahoma"/>
              </a:rPr>
              <a:t>B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l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o </a:t>
            </a:r>
            <a:r>
              <a:rPr lang="en-GB" dirty="0" err="1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n Detail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26</a:t>
            </a:fld>
            <a:endParaRPr lang="de-CH"/>
          </a:p>
        </p:txBody>
      </p:sp>
      <p:pic>
        <p:nvPicPr>
          <p:cNvPr id="13" name="Graphic 12" descr="Magnifying glass">
            <a:extLst>
              <a:ext uri="{FF2B5EF4-FFF2-40B4-BE49-F238E27FC236}">
                <a16:creationId xmlns:a16="http://schemas.microsoft.com/office/drawing/2014/main" id="{860F59BE-39D2-4A52-981B-5B3770168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054" y="4478538"/>
            <a:ext cx="1986455" cy="1986455"/>
          </a:xfrm>
          <a:prstGeom prst="rect">
            <a:avLst/>
          </a:prstGeom>
        </p:spPr>
      </p:pic>
      <p:pic>
        <p:nvPicPr>
          <p:cNvPr id="15" name="Graphic 14" descr="Eye">
            <a:extLst>
              <a:ext uri="{FF2B5EF4-FFF2-40B4-BE49-F238E27FC236}">
                <a16:creationId xmlns:a16="http://schemas.microsoft.com/office/drawing/2014/main" id="{FF9FD81D-A3E9-4959-926B-7264A1A8B0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5916" y="4397985"/>
            <a:ext cx="1943889" cy="19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30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1C2FD7A9-7238-4507-9ECF-1E8844C1209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2791" y="908722"/>
            <a:ext cx="3844304" cy="267239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89C64AE-E313-43A8-ABA1-D74346B2D19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68436" y="3327337"/>
            <a:ext cx="6585478" cy="3535074"/>
          </a:xfrm>
          <a:prstGeom prst="rect">
            <a:avLst/>
          </a:prstGeom>
        </p:spPr>
      </p:pic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27A196-D90D-4FD8-AD52-EF5A19C8036D}"/>
              </a:ext>
            </a:extLst>
          </p:cNvPr>
          <p:cNvSpPr/>
          <p:nvPr/>
        </p:nvSpPr>
        <p:spPr>
          <a:xfrm>
            <a:off x="591913" y="411494"/>
            <a:ext cx="901787" cy="397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d</a:t>
            </a:r>
            <a:r>
              <a:rPr lang="en-CH" dirty="0">
                <a:ea typeface="Tahoma"/>
                <a:cs typeface="Tahoma"/>
              </a:rPr>
              <a:t> Your Application is Documented!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27</a:t>
            </a:fld>
            <a:endParaRPr lang="de-CH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3E12ACB-CB7E-4291-B9B3-16D42ABE7A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25" y="1405950"/>
            <a:ext cx="2684562" cy="216211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71B99C8-9640-4275-BEF7-2CB9EE1F9A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9760" b="53679"/>
          <a:stretch/>
        </p:blipFill>
        <p:spPr>
          <a:xfrm>
            <a:off x="7493293" y="1127433"/>
            <a:ext cx="4378577" cy="1716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57BE1A-58CA-4585-AA97-6A3A9E0C7239}"/>
              </a:ext>
            </a:extLst>
          </p:cNvPr>
          <p:cNvSpPr txBox="1"/>
          <p:nvPr/>
        </p:nvSpPr>
        <p:spPr>
          <a:xfrm>
            <a:off x="4466245" y="1033893"/>
            <a:ext cx="27896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dirty="0"/>
              <a:t>C</a:t>
            </a:r>
            <a:r>
              <a:rPr lang="en-GB" dirty="0"/>
              <a:t>u</a:t>
            </a:r>
            <a:r>
              <a:rPr lang="en-CH" dirty="0"/>
              <a:t>c</a:t>
            </a:r>
            <a:r>
              <a:rPr lang="en-GB" dirty="0"/>
              <a:t>u</a:t>
            </a:r>
            <a:r>
              <a:rPr lang="en-CH" dirty="0"/>
              <a:t>m</a:t>
            </a:r>
            <a:r>
              <a:rPr lang="en-GB" dirty="0"/>
              <a:t>b</a:t>
            </a:r>
            <a:r>
              <a:rPr lang="en-CH" dirty="0"/>
              <a:t>e</a:t>
            </a:r>
            <a:r>
              <a:rPr lang="en-GB" dirty="0"/>
              <a:t>r</a:t>
            </a:r>
            <a:r>
              <a:rPr lang="en-CH" dirty="0"/>
              <a:t>-</a:t>
            </a:r>
            <a:r>
              <a:rPr lang="en-GB" dirty="0"/>
              <a:t>S</a:t>
            </a:r>
            <a:r>
              <a:rPr lang="en-CH" dirty="0"/>
              <a:t>c</a:t>
            </a:r>
            <a:r>
              <a:rPr lang="en-GB" dirty="0"/>
              <a:t>e</a:t>
            </a:r>
            <a:r>
              <a:rPr lang="en-CH" dirty="0"/>
              <a:t>n</a:t>
            </a:r>
            <a:r>
              <a:rPr lang="en-GB" dirty="0"/>
              <a:t>a</a:t>
            </a:r>
            <a:r>
              <a:rPr lang="en-CH" dirty="0"/>
              <a:t>r</a:t>
            </a:r>
            <a:r>
              <a:rPr lang="en-GB" dirty="0" err="1"/>
              <a:t>i</a:t>
            </a:r>
            <a:r>
              <a:rPr lang="en-CH" dirty="0"/>
              <a:t>o</a:t>
            </a:r>
            <a:r>
              <a:rPr lang="en-GB" dirty="0"/>
              <a:t>o</a:t>
            </a:r>
            <a:r>
              <a:rPr lang="en-CH" dirty="0"/>
              <a:t>-</a:t>
            </a:r>
            <a:r>
              <a:rPr lang="en-GB" dirty="0"/>
              <a:t>p</a:t>
            </a:r>
            <a:r>
              <a:rPr lang="en-CH" dirty="0"/>
              <a:t>l</a:t>
            </a:r>
            <a:r>
              <a:rPr lang="en-GB" dirty="0"/>
              <a:t>u</a:t>
            </a:r>
            <a:r>
              <a:rPr lang="en-CH" dirty="0"/>
              <a:t>g</a:t>
            </a:r>
            <a:r>
              <a:rPr lang="en-GB" dirty="0" err="1"/>
              <a:t>i</a:t>
            </a:r>
            <a:r>
              <a:rPr lang="en-CH" dirty="0"/>
              <a:t>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368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u</a:t>
            </a:r>
            <a:r>
              <a:rPr lang="en-GB" dirty="0"/>
              <a:t>d</a:t>
            </a:r>
            <a:r>
              <a:rPr lang="en-CH" dirty="0" err="1"/>
              <a:t>i</a:t>
            </a:r>
            <a:r>
              <a:rPr lang="en-GB" dirty="0"/>
              <a:t>t</a:t>
            </a:r>
            <a:r>
              <a:rPr lang="en-CH" dirty="0"/>
              <a:t>: </a:t>
            </a:r>
            <a:r>
              <a:rPr lang="en-GB" dirty="0"/>
              <a:t>W</a:t>
            </a:r>
            <a:r>
              <a:rPr lang="en-CH" dirty="0"/>
              <a:t>e Are on the Right Way!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8495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F2C1E73-E09A-438F-9598-94E7FF050E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The Prototype Is Com</a:t>
            </a:r>
            <a:r>
              <a:rPr lang="en-GB" dirty="0"/>
              <a:t>p</a:t>
            </a:r>
            <a:r>
              <a:rPr lang="en-CH" dirty="0"/>
              <a:t>l</a:t>
            </a:r>
            <a:r>
              <a:rPr lang="en-GB" dirty="0" err="1"/>
              <a:t>i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t </a:t>
            </a:r>
            <a:r>
              <a:rPr lang="en-GB" dirty="0"/>
              <a:t>t</a:t>
            </a:r>
            <a:r>
              <a:rPr lang="en-CH" dirty="0"/>
              <a:t>o </a:t>
            </a:r>
            <a:r>
              <a:rPr lang="en-GB" dirty="0"/>
              <a:t>G</a:t>
            </a:r>
            <a:r>
              <a:rPr lang="en-CH" dirty="0"/>
              <a:t>x</a:t>
            </a:r>
            <a:r>
              <a:rPr lang="en-GB" dirty="0"/>
              <a:t>P</a:t>
            </a:r>
            <a:r>
              <a:rPr lang="en-CH" dirty="0"/>
              <a:t>...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29</a:t>
            </a:fld>
            <a:endParaRPr lang="de-C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C385E8-5AF6-4D7E-8735-93861847A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68" y="1215888"/>
            <a:ext cx="5942616" cy="22131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9F131A-E9A9-4ABE-BCFA-86E79626649C}"/>
              </a:ext>
            </a:extLst>
          </p:cNvPr>
          <p:cNvSpPr/>
          <p:nvPr/>
        </p:nvSpPr>
        <p:spPr>
          <a:xfrm>
            <a:off x="495546" y="2996872"/>
            <a:ext cx="5745971" cy="35396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BC43B5-6F0D-4DB3-87F8-7CC7D1C6C513}"/>
              </a:ext>
            </a:extLst>
          </p:cNvPr>
          <p:cNvGrpSpPr/>
          <p:nvPr/>
        </p:nvGrpSpPr>
        <p:grpSpPr>
          <a:xfrm>
            <a:off x="1321456" y="4277033"/>
            <a:ext cx="9460845" cy="1009643"/>
            <a:chOff x="1191670" y="4200341"/>
            <a:chExt cx="9460845" cy="100964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CD7E04-43BC-4453-ACCE-D67998D7F959}"/>
                </a:ext>
              </a:extLst>
            </p:cNvPr>
            <p:cNvSpPr/>
            <p:nvPr/>
          </p:nvSpPr>
          <p:spPr>
            <a:xfrm>
              <a:off x="1191670" y="4200341"/>
              <a:ext cx="9368176" cy="100964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7CF1AF-2819-408D-85C0-250DA9262540}"/>
                </a:ext>
              </a:extLst>
            </p:cNvPr>
            <p:cNvSpPr txBox="1"/>
            <p:nvPr/>
          </p:nvSpPr>
          <p:spPr>
            <a:xfrm>
              <a:off x="1403573" y="4270044"/>
              <a:ext cx="9248942" cy="8617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CH" sz="2800" dirty="0"/>
                <a:t>O</a:t>
              </a:r>
              <a:r>
                <a:rPr lang="en-GB" sz="2800" dirty="0"/>
                <a:t>v</a:t>
              </a:r>
              <a:r>
                <a:rPr lang="en-CH" sz="2800" dirty="0"/>
                <a:t>e</a:t>
              </a:r>
              <a:r>
                <a:rPr lang="en-GB" sz="2800" dirty="0"/>
                <a:t>r</a:t>
              </a:r>
              <a:r>
                <a:rPr lang="en-CH" sz="2800" dirty="0"/>
                <a:t>a</a:t>
              </a:r>
              <a:r>
                <a:rPr lang="en-GB" sz="2800" dirty="0"/>
                <a:t>l</a:t>
              </a:r>
              <a:r>
                <a:rPr lang="en-CH" sz="2800" dirty="0"/>
                <a:t>l </a:t>
              </a:r>
              <a:r>
                <a:rPr lang="en-GB" sz="2800" dirty="0"/>
                <a:t>t</a:t>
              </a:r>
              <a:r>
                <a:rPr lang="en-CH" sz="2800" dirty="0"/>
                <a:t>h</a:t>
              </a:r>
              <a:r>
                <a:rPr lang="en-GB" sz="2800" dirty="0"/>
                <a:t>e</a:t>
              </a:r>
              <a:r>
                <a:rPr lang="en-CH" sz="2800" dirty="0"/>
                <a:t> </a:t>
              </a:r>
              <a:r>
                <a:rPr lang="en-GB" sz="2800" dirty="0"/>
                <a:t>a</a:t>
              </a:r>
              <a:r>
                <a:rPr lang="en-CH" sz="2800" dirty="0"/>
                <a:t>u</a:t>
              </a:r>
              <a:r>
                <a:rPr lang="en-GB" sz="2800" dirty="0"/>
                <a:t>d</a:t>
              </a:r>
              <a:r>
                <a:rPr lang="en-CH" sz="2800" dirty="0" err="1"/>
                <a:t>i</a:t>
              </a:r>
              <a:r>
                <a:rPr lang="en-GB" sz="2800" dirty="0"/>
                <a:t>t</a:t>
              </a:r>
              <a:r>
                <a:rPr lang="en-CH" sz="2800" dirty="0"/>
                <a:t>e</a:t>
              </a:r>
              <a:r>
                <a:rPr lang="en-GB" sz="2800" dirty="0"/>
                <a:t>d</a:t>
              </a:r>
              <a:r>
                <a:rPr lang="en-CH" sz="2800" dirty="0"/>
                <a:t> </a:t>
              </a:r>
              <a:r>
                <a:rPr lang="en-GB" sz="2800" dirty="0"/>
                <a:t>a</a:t>
              </a:r>
              <a:r>
                <a:rPr lang="en-CH" sz="2800" dirty="0"/>
                <a:t>r</a:t>
              </a:r>
              <a:r>
                <a:rPr lang="en-GB" sz="2800" dirty="0"/>
                <a:t>e</a:t>
              </a:r>
              <a:r>
                <a:rPr lang="en-CH" sz="2800" dirty="0"/>
                <a:t>a </a:t>
              </a:r>
              <a:r>
                <a:rPr lang="en-GB" sz="2800" dirty="0"/>
                <a:t>m</a:t>
              </a:r>
              <a:r>
                <a:rPr lang="en-CH" sz="2800" dirty="0"/>
                <a:t>e</a:t>
              </a:r>
              <a:r>
                <a:rPr lang="en-GB" sz="2800" dirty="0"/>
                <a:t>e</a:t>
              </a:r>
              <a:r>
                <a:rPr lang="en-CH" sz="2800" dirty="0"/>
                <a:t>t</a:t>
              </a:r>
              <a:r>
                <a:rPr lang="en-GB" sz="2800" dirty="0"/>
                <a:t>s</a:t>
              </a:r>
              <a:r>
                <a:rPr lang="en-CH" sz="2800" dirty="0"/>
                <a:t> </a:t>
              </a:r>
              <a:r>
                <a:rPr lang="en-GB" sz="2800" dirty="0"/>
                <a:t>G</a:t>
              </a:r>
              <a:r>
                <a:rPr lang="en-CH" sz="2800" dirty="0"/>
                <a:t>x</a:t>
              </a:r>
              <a:r>
                <a:rPr lang="en-GB" sz="2800" dirty="0"/>
                <a:t>P</a:t>
              </a:r>
              <a:r>
                <a:rPr lang="en-CH" sz="2800" dirty="0"/>
                <a:t> </a:t>
              </a:r>
              <a:r>
                <a:rPr lang="en-GB" sz="2800" dirty="0"/>
                <a:t>q</a:t>
              </a:r>
              <a:r>
                <a:rPr lang="en-CH" sz="2800" dirty="0"/>
                <a:t>u</a:t>
              </a:r>
              <a:r>
                <a:rPr lang="en-GB" sz="2800" dirty="0"/>
                <a:t>a</a:t>
              </a:r>
              <a:r>
                <a:rPr lang="en-CH" sz="2800" dirty="0"/>
                <a:t>l</a:t>
              </a:r>
              <a:r>
                <a:rPr lang="en-GB" sz="2800" dirty="0" err="1"/>
                <a:t>i</a:t>
              </a:r>
              <a:r>
                <a:rPr lang="en-CH" sz="2800" dirty="0"/>
                <a:t>t</a:t>
              </a:r>
              <a:r>
                <a:rPr lang="en-GB" sz="2800" dirty="0"/>
                <a:t>y</a:t>
              </a:r>
              <a:r>
                <a:rPr lang="en-CH" sz="2800" dirty="0"/>
                <a:t> </a:t>
              </a:r>
              <a:r>
                <a:rPr lang="en-GB" sz="2800" dirty="0"/>
                <a:t>s</a:t>
              </a:r>
              <a:r>
                <a:rPr lang="en-CH" sz="2800" dirty="0"/>
                <a:t>t</a:t>
              </a:r>
              <a:r>
                <a:rPr lang="en-GB" sz="2800" dirty="0"/>
                <a:t>a</a:t>
              </a:r>
              <a:r>
                <a:rPr lang="en-CH" sz="2800" dirty="0"/>
                <a:t>n</a:t>
              </a:r>
              <a:r>
                <a:rPr lang="en-GB" sz="2800" dirty="0"/>
                <a:t>d</a:t>
              </a:r>
              <a:r>
                <a:rPr lang="en-CH" sz="2800" dirty="0"/>
                <a:t>a</a:t>
              </a:r>
              <a:r>
                <a:rPr lang="en-GB" sz="2800" dirty="0"/>
                <a:t>r</a:t>
              </a:r>
              <a:r>
                <a:rPr lang="en-CH" sz="2800" dirty="0"/>
                <a:t>ds and </a:t>
              </a:r>
            </a:p>
            <a:p>
              <a:r>
                <a:rPr lang="en-CH" sz="2800" dirty="0"/>
                <a:t>demonstrates compliance to </a:t>
              </a:r>
              <a:r>
                <a:rPr lang="en-CH" sz="2800" dirty="0" err="1"/>
                <a:t>GxPs</a:t>
              </a:r>
              <a:r>
                <a:rPr lang="en-CH" sz="2800" dirty="0"/>
                <a:t> quality systems.</a:t>
              </a:r>
              <a:endParaRPr lang="en-GB" sz="280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E9FD1F-5564-4E22-8DD0-0CE693B44BA8}"/>
              </a:ext>
            </a:extLst>
          </p:cNvPr>
          <p:cNvCxnSpPr>
            <a:cxnSpLocks/>
          </p:cNvCxnSpPr>
          <p:nvPr/>
        </p:nvCxnSpPr>
        <p:spPr>
          <a:xfrm>
            <a:off x="548639" y="3429000"/>
            <a:ext cx="719722" cy="76986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DA5E7-4B84-4440-847F-FC6F30E55EB0}"/>
              </a:ext>
            </a:extLst>
          </p:cNvPr>
          <p:cNvCxnSpPr>
            <a:cxnSpLocks/>
          </p:cNvCxnSpPr>
          <p:nvPr/>
        </p:nvCxnSpPr>
        <p:spPr>
          <a:xfrm>
            <a:off x="6304835" y="3403948"/>
            <a:ext cx="4337601" cy="79491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3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115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CH" dirty="0"/>
              <a:t>GAMP5</a:t>
            </a:r>
            <a:r>
              <a:rPr lang="aa-ET" dirty="0"/>
              <a:t> with BDD for OQ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1525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FF2C1E73-E09A-438F-9598-94E7FF050E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... </a:t>
            </a:r>
            <a:r>
              <a:rPr lang="en-GB" dirty="0"/>
              <a:t>B</a:t>
            </a:r>
            <a:r>
              <a:rPr lang="en-CH" dirty="0"/>
              <a:t>u</a:t>
            </a:r>
            <a:r>
              <a:rPr lang="en-GB" dirty="0"/>
              <a:t>t</a:t>
            </a:r>
            <a:r>
              <a:rPr lang="en-CH" dirty="0"/>
              <a:t> </a:t>
            </a:r>
            <a:r>
              <a:rPr lang="en-GB" dirty="0"/>
              <a:t>C</a:t>
            </a:r>
            <a:r>
              <a:rPr lang="en-CH" dirty="0"/>
              <a:t>a</a:t>
            </a:r>
            <a:r>
              <a:rPr lang="en-GB" dirty="0"/>
              <a:t>n</a:t>
            </a:r>
            <a:r>
              <a:rPr lang="en-CH" dirty="0"/>
              <a:t> </a:t>
            </a:r>
            <a:r>
              <a:rPr lang="en-GB" dirty="0"/>
              <a:t>B</a:t>
            </a:r>
            <a:r>
              <a:rPr lang="en-CH" dirty="0"/>
              <a:t>e </a:t>
            </a:r>
            <a:r>
              <a:rPr lang="en-GB" dirty="0"/>
              <a:t>I</a:t>
            </a:r>
            <a:r>
              <a:rPr lang="en-CH" dirty="0"/>
              <a:t>m</a:t>
            </a:r>
            <a:r>
              <a:rPr lang="en-GB" dirty="0"/>
              <a:t>p</a:t>
            </a:r>
            <a:r>
              <a:rPr lang="en-CH" dirty="0"/>
              <a:t>r</a:t>
            </a:r>
            <a:r>
              <a:rPr lang="en-GB" dirty="0"/>
              <a:t>o</a:t>
            </a:r>
            <a:r>
              <a:rPr lang="en-CH" dirty="0"/>
              <a:t>v</a:t>
            </a:r>
            <a:r>
              <a:rPr lang="en-GB" dirty="0"/>
              <a:t>e</a:t>
            </a:r>
            <a:r>
              <a:rPr lang="en-CH" dirty="0"/>
              <a:t>d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30</a:t>
            </a:fld>
            <a:endParaRPr lang="de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A16D0-0610-4F9C-97B9-88E13293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1" y="808481"/>
            <a:ext cx="5272088" cy="1566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D0290C-A5C0-4596-AD73-2F90C385E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906" y="2130503"/>
            <a:ext cx="8654018" cy="41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57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C15774CA-7B9E-4A64-B941-C1E1582EBF9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14BE5C-B3A5-410A-A399-698EF085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CH" dirty="0"/>
              <a:t>h</a:t>
            </a:r>
            <a:r>
              <a:rPr lang="en-GB" dirty="0"/>
              <a:t>e</a:t>
            </a:r>
            <a:r>
              <a:rPr lang="en-CH" dirty="0"/>
              <a:t> </a:t>
            </a:r>
            <a:r>
              <a:rPr lang="en-GB" dirty="0"/>
              <a:t>A</a:t>
            </a:r>
            <a:r>
              <a:rPr lang="en-CH" dirty="0"/>
              <a:t>n</a:t>
            </a:r>
            <a:r>
              <a:rPr lang="en-GB" dirty="0"/>
              <a:t>s</a:t>
            </a:r>
            <a:r>
              <a:rPr lang="en-CH" dirty="0"/>
              <a:t>w</a:t>
            </a:r>
            <a:r>
              <a:rPr lang="en-GB" dirty="0"/>
              <a:t>e</a:t>
            </a:r>
            <a:r>
              <a:rPr lang="en-CH" dirty="0"/>
              <a:t>r</a:t>
            </a:r>
            <a:r>
              <a:rPr lang="en-GB" dirty="0"/>
              <a:t>s</a:t>
            </a:r>
            <a:r>
              <a:rPr lang="en-CH" dirty="0"/>
              <a:t> </a:t>
            </a:r>
            <a:r>
              <a:rPr lang="en-GB" dirty="0"/>
              <a:t>t</a:t>
            </a:r>
            <a:r>
              <a:rPr lang="en-CH" dirty="0"/>
              <a:t>o Our Initial Questions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00481-141D-452D-82FF-97137C43E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31</a:t>
            </a:fld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C1435-F95D-44B7-BE65-8346873470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326FD55-2F6D-45B7-8972-390351DCEE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71" y="1300809"/>
            <a:ext cx="4937776" cy="495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78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8CA9-A0BD-47BF-81C2-757719C0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CH" dirty="0"/>
              <a:t>o </a:t>
            </a:r>
            <a:r>
              <a:rPr lang="en-GB" dirty="0"/>
              <a:t>M</a:t>
            </a:r>
            <a:r>
              <a:rPr lang="en-CH" dirty="0"/>
              <a:t>a</a:t>
            </a:r>
            <a:r>
              <a:rPr lang="en-GB" dirty="0"/>
              <a:t>k</a:t>
            </a:r>
            <a:r>
              <a:rPr lang="en-CH" dirty="0"/>
              <a:t>e </a:t>
            </a:r>
            <a:r>
              <a:rPr lang="en-GB" dirty="0"/>
              <a:t>a</a:t>
            </a:r>
            <a:r>
              <a:rPr lang="en-CH" dirty="0"/>
              <a:t> </a:t>
            </a:r>
            <a:r>
              <a:rPr lang="en-GB" dirty="0"/>
              <a:t>L</a:t>
            </a:r>
            <a:r>
              <a:rPr lang="en-CH" dirty="0" err="1"/>
              <a:t>ong</a:t>
            </a:r>
            <a:r>
              <a:rPr lang="en-CH" dirty="0"/>
              <a:t> </a:t>
            </a:r>
            <a:r>
              <a:rPr lang="en-GB" dirty="0"/>
              <a:t>S</a:t>
            </a:r>
            <a:r>
              <a:rPr lang="en-CH" dirty="0"/>
              <a:t>tory </a:t>
            </a:r>
            <a:r>
              <a:rPr lang="en-GB" dirty="0"/>
              <a:t>S</a:t>
            </a:r>
            <a:r>
              <a:rPr lang="en-CH" dirty="0"/>
              <a:t>hort...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A7D4D-35C9-44E0-B255-EED8C33E4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32</a:t>
            </a:fld>
            <a:endParaRPr lang="de-CH"/>
          </a:p>
        </p:txBody>
      </p:sp>
      <p:pic>
        <p:nvPicPr>
          <p:cNvPr id="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53751216-9F87-414A-ADD3-100263DBA9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6236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AE4EBABA-7EB0-4F0E-9961-4CE9E2FEC9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But </a:t>
            </a:r>
            <a:r>
              <a:rPr lang="en-GB" dirty="0">
                <a:ea typeface="Tahoma"/>
                <a:cs typeface="Tahoma"/>
              </a:rPr>
              <a:t>M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t </a:t>
            </a:r>
            <a:r>
              <a:rPr lang="en-GB" dirty="0">
                <a:ea typeface="Tahoma"/>
                <a:cs typeface="Tahoma"/>
              </a:rPr>
              <a:t>I</a:t>
            </a:r>
            <a:r>
              <a:rPr lang="en-CH" dirty="0">
                <a:ea typeface="Tahoma"/>
                <a:cs typeface="Tahoma"/>
              </a:rPr>
              <a:t>m</a:t>
            </a:r>
            <a:r>
              <a:rPr lang="en-GB" dirty="0">
                <a:ea typeface="Tahoma"/>
                <a:cs typeface="Tahoma"/>
              </a:rPr>
              <a:t>p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t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l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: </a:t>
            </a:r>
            <a:r>
              <a:rPr lang="en-GB" dirty="0">
                <a:ea typeface="Tahoma"/>
                <a:cs typeface="Tahoma"/>
              </a:rPr>
              <a:t>L</a:t>
            </a:r>
            <a:r>
              <a:rPr lang="en-CH" dirty="0">
                <a:ea typeface="Tahoma"/>
                <a:cs typeface="Tahoma"/>
              </a:rPr>
              <a:t>e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’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 Continue!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33</a:t>
            </a:fld>
            <a:endParaRPr lang="de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02B8D-71B0-42F0-BF42-34207333E251}"/>
              </a:ext>
            </a:extLst>
          </p:cNvPr>
          <p:cNvSpPr txBox="1"/>
          <p:nvPr/>
        </p:nvSpPr>
        <p:spPr>
          <a:xfrm>
            <a:off x="2048239" y="1949149"/>
            <a:ext cx="315727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R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l A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d 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l</a:t>
            </a:r>
            <a:r>
              <a:rPr lang="en-CH" sz="32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GB" sz="3200" dirty="0">
                <a:solidFill>
                  <a:schemeClr val="accent5">
                    <a:lumMod val="25000"/>
                  </a:schemeClr>
                </a:solidFill>
              </a:rPr>
              <a:t>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D6FCB-AC1C-47A2-A763-D2DDBFF8B667}"/>
              </a:ext>
            </a:extLst>
          </p:cNvPr>
          <p:cNvSpPr txBox="1"/>
          <p:nvPr/>
        </p:nvSpPr>
        <p:spPr>
          <a:xfrm>
            <a:off x="5325897" y="5365951"/>
            <a:ext cx="367453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r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GB" sz="32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CH" sz="3200" dirty="0">
                <a:solidFill>
                  <a:schemeClr val="tx2">
                    <a:lumMod val="75000"/>
                  </a:schemeClr>
                </a:solidFill>
              </a:rPr>
              <a:t>e</a:t>
            </a:r>
            <a:endParaRPr lang="en-GB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5FBB7-4A64-49DF-8BF6-30C8E6093518}"/>
              </a:ext>
            </a:extLst>
          </p:cNvPr>
          <p:cNvSpPr txBox="1"/>
          <p:nvPr/>
        </p:nvSpPr>
        <p:spPr>
          <a:xfrm>
            <a:off x="1321825" y="3785962"/>
            <a:ext cx="3115468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u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CH" sz="32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n: </a:t>
            </a:r>
          </a:p>
          <a:p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Q –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Q – </a:t>
            </a:r>
            <a:r>
              <a:rPr lang="en-GB" sz="3200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CH" sz="3200" dirty="0">
                <a:solidFill>
                  <a:schemeClr val="accent2">
                    <a:lumMod val="75000"/>
                  </a:schemeClr>
                </a:solidFill>
              </a:rPr>
              <a:t>Q</a:t>
            </a:r>
            <a:endParaRPr lang="en-GB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BAAD2-FC52-4BC1-8EDA-ADEB344722AA}"/>
              </a:ext>
            </a:extLst>
          </p:cNvPr>
          <p:cNvSpPr txBox="1"/>
          <p:nvPr/>
        </p:nvSpPr>
        <p:spPr>
          <a:xfrm>
            <a:off x="7086346" y="2446617"/>
            <a:ext cx="3696718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CH" sz="3200" dirty="0">
                <a:solidFill>
                  <a:schemeClr val="accent3">
                    <a:lumMod val="75000"/>
                  </a:schemeClr>
                </a:solidFill>
              </a:rPr>
              <a:t>Test Automation for </a:t>
            </a:r>
          </a:p>
          <a:p>
            <a:r>
              <a:rPr lang="en-CH" sz="3200" dirty="0">
                <a:solidFill>
                  <a:schemeClr val="accent3">
                    <a:lumMod val="75000"/>
                  </a:schemeClr>
                </a:solidFill>
              </a:rPr>
              <a:t>Device Integration</a:t>
            </a:r>
            <a:endParaRPr lang="en-GB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79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C01A4C0-A729-4734-AA24-29DC2771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>
                <a:ea typeface="Tahoma"/>
                <a:cs typeface="Tahoma"/>
              </a:rPr>
              <a:t>Many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Thanks</a:t>
            </a:r>
            <a:r>
              <a:rPr lang="de-CH" dirty="0">
                <a:ea typeface="Tahoma"/>
                <a:cs typeface="Tahoma"/>
              </a:rPr>
              <a:t>!!!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739" y="161840"/>
            <a:ext cx="3373120" cy="55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Placeholder 17" descr="A close up of a logo&#10;&#10;Description automatically generated">
            <a:extLst>
              <a:ext uri="{FF2B5EF4-FFF2-40B4-BE49-F238E27FC236}">
                <a16:creationId xmlns:a16="http://schemas.microsoft.com/office/drawing/2014/main" id="{624736D0-42A6-4249-952E-22F8BE37B2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3" b="13883"/>
          <a:stretch>
            <a:fillRect/>
          </a:stretch>
        </p:blipFill>
        <p:spPr/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CF7A33-F71D-4263-ADAA-763788784D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382" y="128375"/>
            <a:ext cx="5563184" cy="47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1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6AF69F9-9B5E-4561-8142-5B1C72A88DD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>
                <a:ea typeface="Tahoma"/>
                <a:cs typeface="Tahoma"/>
              </a:rPr>
              <a:t>M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h</a:t>
            </a:r>
            <a:r>
              <a:rPr lang="en-GB" dirty="0">
                <a:ea typeface="Tahoma"/>
                <a:cs typeface="Tahoma"/>
              </a:rPr>
              <a:t>a</a:t>
            </a:r>
            <a:r>
              <a:rPr lang="en-CH" dirty="0">
                <a:ea typeface="Tahoma"/>
                <a:cs typeface="Tahoma"/>
              </a:rPr>
              <a:t>n</a:t>
            </a:r>
            <a:r>
              <a:rPr lang="en-GB" dirty="0">
                <a:ea typeface="Tahoma"/>
                <a:cs typeface="Tahoma"/>
              </a:rPr>
              <a:t>k</a:t>
            </a:r>
            <a:r>
              <a:rPr lang="en-CH" dirty="0">
                <a:ea typeface="Tahoma"/>
                <a:cs typeface="Tahoma"/>
              </a:rPr>
              <a:t>s </a:t>
            </a:r>
            <a:r>
              <a:rPr lang="en-GB" dirty="0">
                <a:ea typeface="Tahoma"/>
                <a:cs typeface="Tahoma"/>
              </a:rPr>
              <a:t>f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r</a:t>
            </a:r>
            <a:r>
              <a:rPr lang="en-CH" dirty="0">
                <a:ea typeface="Tahoma"/>
                <a:cs typeface="Tahoma"/>
              </a:rPr>
              <a:t> </a:t>
            </a:r>
            <a:r>
              <a:rPr lang="en-GB" dirty="0">
                <a:ea typeface="Tahoma"/>
                <a:cs typeface="Tahoma"/>
              </a:rPr>
              <a:t>Y</a:t>
            </a:r>
            <a:r>
              <a:rPr lang="en-CH" dirty="0">
                <a:ea typeface="Tahoma"/>
                <a:cs typeface="Tahoma"/>
              </a:rPr>
              <a:t>o</a:t>
            </a:r>
            <a:r>
              <a:rPr lang="en-GB" dirty="0">
                <a:ea typeface="Tahoma"/>
                <a:cs typeface="Tahoma"/>
              </a:rPr>
              <a:t>u</a:t>
            </a:r>
            <a:r>
              <a:rPr lang="en-CH" dirty="0">
                <a:ea typeface="Tahoma"/>
                <a:cs typeface="Tahoma"/>
              </a:rPr>
              <a:t>r </a:t>
            </a:r>
            <a:r>
              <a:rPr lang="en-GB" dirty="0">
                <a:ea typeface="Tahoma"/>
                <a:cs typeface="Tahoma"/>
              </a:rPr>
              <a:t>S</a:t>
            </a:r>
            <a:r>
              <a:rPr lang="en-CH" dirty="0">
                <a:ea typeface="Tahoma"/>
                <a:cs typeface="Tahoma"/>
              </a:rPr>
              <a:t>u</a:t>
            </a:r>
            <a:r>
              <a:rPr lang="en-GB" dirty="0">
                <a:ea typeface="Tahoma"/>
                <a:cs typeface="Tahoma"/>
              </a:rPr>
              <a:t>p</a:t>
            </a:r>
            <a:r>
              <a:rPr lang="en-CH" dirty="0">
                <a:ea typeface="Tahoma"/>
                <a:cs typeface="Tahoma"/>
              </a:rPr>
              <a:t>p</a:t>
            </a:r>
            <a:r>
              <a:rPr lang="en-GB" dirty="0">
                <a:ea typeface="Tahoma"/>
                <a:cs typeface="Tahoma"/>
              </a:rPr>
              <a:t>o</a:t>
            </a:r>
            <a:r>
              <a:rPr lang="en-CH" dirty="0">
                <a:ea typeface="Tahoma"/>
                <a:cs typeface="Tahoma"/>
              </a:rPr>
              <a:t>r</a:t>
            </a:r>
            <a:r>
              <a:rPr lang="en-GB" dirty="0">
                <a:ea typeface="Tahoma"/>
                <a:cs typeface="Tahoma"/>
              </a:rPr>
              <a:t>t</a:t>
            </a:r>
            <a:r>
              <a:rPr lang="en-CH" dirty="0">
                <a:ea typeface="Tahoma"/>
                <a:cs typeface="Tahoma"/>
              </a:rPr>
              <a:t>!</a:t>
            </a:r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lvl="1"/>
            <a:r>
              <a:rPr lang="de-CH" dirty="0">
                <a:ea typeface="+mn-lt"/>
                <a:cs typeface="+mn-lt"/>
              </a:rPr>
              <a:t>Wega</a:t>
            </a:r>
            <a:r>
              <a:rPr lang="en-CH" dirty="0">
                <a:ea typeface="+mn-lt"/>
                <a:cs typeface="+mn-lt"/>
              </a:rPr>
              <a:t>: </a:t>
            </a:r>
            <a:r>
              <a:rPr lang="en-GB" dirty="0">
                <a:ea typeface="+mn-lt"/>
                <a:cs typeface="+mn-lt"/>
              </a:rPr>
              <a:t>D</a:t>
            </a:r>
            <a:r>
              <a:rPr lang="en-CH" dirty="0">
                <a:ea typeface="+mn-lt"/>
                <a:cs typeface="+mn-lt"/>
              </a:rPr>
              <a:t>a</a:t>
            </a:r>
            <a:r>
              <a:rPr lang="en-GB" dirty="0">
                <a:ea typeface="+mn-lt"/>
                <a:cs typeface="+mn-lt"/>
              </a:rPr>
              <a:t>n</a:t>
            </a:r>
            <a:r>
              <a:rPr lang="en-CH" dirty="0" err="1">
                <a:ea typeface="+mn-lt"/>
                <a:cs typeface="+mn-lt"/>
              </a:rPr>
              <a:t>i</a:t>
            </a:r>
            <a:r>
              <a:rPr lang="en-GB" dirty="0">
                <a:ea typeface="+mn-lt"/>
                <a:cs typeface="+mn-lt"/>
              </a:rPr>
              <a:t>e</a:t>
            </a:r>
            <a:r>
              <a:rPr lang="en-CH" dirty="0">
                <a:ea typeface="+mn-lt"/>
                <a:cs typeface="+mn-lt"/>
              </a:rPr>
              <a:t>l </a:t>
            </a:r>
            <a:r>
              <a:rPr lang="en-GB" dirty="0">
                <a:ea typeface="+mn-lt"/>
                <a:cs typeface="+mn-lt"/>
              </a:rPr>
              <a:t>J</a:t>
            </a:r>
            <a:r>
              <a:rPr lang="en-CH" dirty="0">
                <a:ea typeface="+mn-lt"/>
                <a:cs typeface="+mn-lt"/>
              </a:rPr>
              <a:t>u</a:t>
            </a:r>
            <a:r>
              <a:rPr lang="en-GB" dirty="0">
                <a:ea typeface="+mn-lt"/>
                <a:cs typeface="+mn-lt"/>
              </a:rPr>
              <a:t>c</a:t>
            </a:r>
            <a:r>
              <a:rPr lang="en-CH" dirty="0">
                <a:ea typeface="+mn-lt"/>
                <a:cs typeface="+mn-lt"/>
              </a:rPr>
              <a:t>h</a:t>
            </a:r>
            <a:r>
              <a:rPr lang="en-GB" dirty="0">
                <a:ea typeface="+mn-lt"/>
                <a:cs typeface="+mn-lt"/>
              </a:rPr>
              <a:t>l</a:t>
            </a:r>
            <a:r>
              <a:rPr lang="en-CH" dirty="0" err="1">
                <a:ea typeface="+mn-lt"/>
                <a:cs typeface="+mn-lt"/>
              </a:rPr>
              <a:t>i</a:t>
            </a:r>
            <a:endParaRPr lang="de-CH" dirty="0">
              <a:ea typeface="+mn-lt"/>
              <a:cs typeface="+mn-lt"/>
            </a:endParaRP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FHNW</a:t>
            </a:r>
            <a:r>
              <a:rPr lang="en-CH" dirty="0">
                <a:ea typeface="+mn-lt"/>
                <a:cs typeface="+mn-lt"/>
              </a:rPr>
              <a:t>: </a:t>
            </a:r>
            <a:r>
              <a:rPr lang="en-GB" dirty="0">
                <a:ea typeface="+mn-lt"/>
                <a:cs typeface="+mn-lt"/>
              </a:rPr>
              <a:t>S</a:t>
            </a:r>
            <a:r>
              <a:rPr lang="en-CH" dirty="0">
                <a:ea typeface="+mn-lt"/>
                <a:cs typeface="+mn-lt"/>
              </a:rPr>
              <a:t>t</a:t>
            </a:r>
            <a:r>
              <a:rPr lang="en-GB" dirty="0">
                <a:ea typeface="+mn-lt"/>
                <a:cs typeface="+mn-lt"/>
              </a:rPr>
              <a:t>e</a:t>
            </a:r>
            <a:r>
              <a:rPr lang="en-CH" dirty="0">
                <a:ea typeface="+mn-lt"/>
                <a:cs typeface="+mn-lt"/>
              </a:rPr>
              <a:t>p</a:t>
            </a:r>
            <a:r>
              <a:rPr lang="en-GB" dirty="0">
                <a:ea typeface="+mn-lt"/>
                <a:cs typeface="+mn-lt"/>
              </a:rPr>
              <a:t>h</a:t>
            </a:r>
            <a:r>
              <a:rPr lang="en-CH" dirty="0">
                <a:ea typeface="+mn-lt"/>
                <a:cs typeface="+mn-lt"/>
              </a:rPr>
              <a:t>a</a:t>
            </a:r>
            <a:r>
              <a:rPr lang="en-GB" dirty="0">
                <a:ea typeface="+mn-lt"/>
                <a:cs typeface="+mn-lt"/>
              </a:rPr>
              <a:t>n</a:t>
            </a:r>
            <a:r>
              <a:rPr lang="en-CH" dirty="0">
                <a:ea typeface="+mn-lt"/>
                <a:cs typeface="+mn-lt"/>
              </a:rPr>
              <a:t> Jüngling</a:t>
            </a:r>
            <a:endParaRPr lang="de-CH" dirty="0">
              <a:ea typeface="+mn-lt"/>
              <a:cs typeface="+mn-lt"/>
            </a:endParaRP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Mathias Fuchs</a:t>
            </a:r>
          </a:p>
          <a:p>
            <a:pPr lvl="1"/>
            <a:endParaRPr lang="de-CH" dirty="0">
              <a:ea typeface="+mn-lt"/>
              <a:cs typeface="+mn-lt"/>
            </a:endParaRPr>
          </a:p>
          <a:p>
            <a:pPr lvl="1"/>
            <a:r>
              <a:rPr lang="de-CH" dirty="0">
                <a:ea typeface="+mn-lt"/>
                <a:cs typeface="+mn-lt"/>
              </a:rPr>
              <a:t>Evelyne Daniel</a:t>
            </a:r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/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/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Andreas Hosbach</a:t>
            </a:r>
          </a:p>
          <a:p>
            <a:pPr lvl="1"/>
            <a:endParaRPr lang="de-CH" dirty="0">
              <a:ea typeface="+mn-lt"/>
              <a:cs typeface="+mn-lt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It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would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not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have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been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possible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without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de-CH" dirty="0" err="1">
                <a:ea typeface="+mn-lt"/>
                <a:cs typeface="+mn-lt"/>
                <a:sym typeface="Wingdings" panose="05000000000000000000" pitchFamily="2" charset="2"/>
              </a:rPr>
              <a:t>you</a:t>
            </a:r>
            <a:r>
              <a:rPr lang="de-CH" dirty="0">
                <a:ea typeface="+mn-lt"/>
                <a:cs typeface="+mn-lt"/>
                <a:sym typeface="Wingdings" panose="05000000000000000000" pitchFamily="2" charset="2"/>
              </a:rPr>
              <a:t>!</a:t>
            </a:r>
            <a:endParaRPr lang="de-CH" dirty="0">
              <a:ea typeface="+mn-lt"/>
              <a:cs typeface="+mn-lt"/>
            </a:endParaRPr>
          </a:p>
          <a:p>
            <a:pPr marL="233045" lvl="1" indent="-233045"/>
            <a:endParaRPr lang="de-CH" dirty="0">
              <a:ea typeface="Tahoma"/>
              <a:cs typeface="Tahom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35</a:t>
            </a:fld>
            <a:endParaRPr lang="de-CH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6A76D-EED1-4C20-AD00-4A51292A4999}"/>
              </a:ext>
            </a:extLst>
          </p:cNvPr>
          <p:cNvGrpSpPr/>
          <p:nvPr/>
        </p:nvGrpSpPr>
        <p:grpSpPr>
          <a:xfrm>
            <a:off x="6688885" y="1197424"/>
            <a:ext cx="4290469" cy="4233114"/>
            <a:chOff x="6924859" y="908722"/>
            <a:chExt cx="4290469" cy="4233114"/>
          </a:xfrm>
        </p:grpSpPr>
        <p:pic>
          <p:nvPicPr>
            <p:cNvPr id="5" name="Graphic 4" descr="Heart">
              <a:extLst>
                <a:ext uri="{FF2B5EF4-FFF2-40B4-BE49-F238E27FC236}">
                  <a16:creationId xmlns:a16="http://schemas.microsoft.com/office/drawing/2014/main" id="{67565644-CCC3-47DD-96B4-E6D73AA0F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82214" y="908722"/>
              <a:ext cx="4233114" cy="4233114"/>
            </a:xfrm>
            <a:prstGeom prst="rect">
              <a:avLst/>
            </a:prstGeom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</p:pic>
        <p:sp>
          <p:nvSpPr>
            <p:cNvPr id="9" name="Heart 8">
              <a:extLst>
                <a:ext uri="{FF2B5EF4-FFF2-40B4-BE49-F238E27FC236}">
                  <a16:creationId xmlns:a16="http://schemas.microsoft.com/office/drawing/2014/main" id="{6C0ECFDE-FF9D-463C-8C78-2FEC86610CCA}"/>
                </a:ext>
              </a:extLst>
            </p:cNvPr>
            <p:cNvSpPr/>
            <p:nvPr/>
          </p:nvSpPr>
          <p:spPr>
            <a:xfrm>
              <a:off x="6924859" y="2350971"/>
              <a:ext cx="2598666" cy="2598666"/>
            </a:xfrm>
            <a:prstGeom prst="hear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606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41C62370-BF2D-49DB-8BD5-399EBB0C6C4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Many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Thanks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for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Your</a:t>
            </a:r>
            <a:r>
              <a:rPr lang="de-CH" dirty="0">
                <a:ea typeface="Tahoma"/>
                <a:cs typeface="Tahoma"/>
              </a:rPr>
              <a:t> Attention!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36</a:t>
            </a:fld>
            <a:endParaRPr lang="de-CH"/>
          </a:p>
        </p:txBody>
      </p:sp>
      <p:grpSp>
        <p:nvGrpSpPr>
          <p:cNvPr id="1025" name="Group 1024"/>
          <p:cNvGrpSpPr/>
          <p:nvPr/>
        </p:nvGrpSpPr>
        <p:grpSpPr>
          <a:xfrm>
            <a:off x="3694441" y="2055874"/>
            <a:ext cx="3824000" cy="3117950"/>
            <a:chOff x="3088130" y="1505691"/>
            <a:chExt cx="5379522" cy="4386268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2D2F8FD7-1D2C-4D5B-A5F5-4D4152247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507" y="1505691"/>
              <a:ext cx="699609" cy="699609"/>
            </a:xfrm>
            <a:prstGeom prst="rect">
              <a:avLst/>
            </a:prstGeom>
          </p:spPr>
        </p:pic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AB510BA-BBCF-474B-81BA-AD7F4D0E7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2589" y="5317509"/>
              <a:ext cx="1639392" cy="574450"/>
            </a:xfrm>
            <a:prstGeom prst="rect">
              <a:avLst/>
            </a:prstGeom>
          </p:spPr>
        </p:pic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BD0B3ED-45C9-4AB9-8454-688CE9571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552" y="2563902"/>
              <a:ext cx="1027243" cy="595825"/>
            </a:xfrm>
            <a:prstGeom prst="rect">
              <a:avLst/>
            </a:prstGeom>
          </p:spPr>
        </p:pic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11DD64B8-2588-4570-916D-8747E59B06F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5229063"/>
                </p:ext>
              </p:extLst>
            </p:nvPr>
          </p:nvGraphicFramePr>
          <p:xfrm>
            <a:off x="3088130" y="2055260"/>
            <a:ext cx="5379522" cy="358634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00F08DA-353E-4A00-928E-4D8F59540C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887"/>
            <a:stretch/>
          </p:blipFill>
          <p:spPr>
            <a:xfrm>
              <a:off x="3221465" y="3282922"/>
              <a:ext cx="781026" cy="811652"/>
            </a:xfrm>
            <a:prstGeom prst="rect">
              <a:avLst/>
            </a:prstGeom>
          </p:spPr>
        </p:pic>
        <p:pic>
          <p:nvPicPr>
            <p:cNvPr id="12" name="Picture 11" descr="A close up of a sign&#10;&#10;Description automatically generated">
              <a:extLst>
                <a:ext uri="{FF2B5EF4-FFF2-40B4-BE49-F238E27FC236}">
                  <a16:creationId xmlns:a16="http://schemas.microsoft.com/office/drawing/2014/main" id="{46457CCB-34B5-4532-97B6-6B9FC41CC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8902" y="3440106"/>
              <a:ext cx="675177" cy="705497"/>
            </a:xfrm>
            <a:prstGeom prst="rect">
              <a:avLst/>
            </a:prstGeom>
          </p:spPr>
        </p:pic>
        <p:pic>
          <p:nvPicPr>
            <p:cNvPr id="13" name="Picture 12" descr="A close up of a sign&#10;&#10;Description automatically generated">
              <a:extLst>
                <a:ext uri="{FF2B5EF4-FFF2-40B4-BE49-F238E27FC236}">
                  <a16:creationId xmlns:a16="http://schemas.microsoft.com/office/drawing/2014/main" id="{02C6269F-6DD1-4F71-9918-4171A6C8A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042" y="1925041"/>
              <a:ext cx="582386" cy="504735"/>
            </a:xfrm>
            <a:prstGeom prst="rect">
              <a:avLst/>
            </a:prstGeom>
          </p:spPr>
        </p:pic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2649DBD-C851-4851-A67A-CD9C98298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465" y="4408356"/>
              <a:ext cx="756946" cy="414386"/>
            </a:xfrm>
            <a:prstGeom prst="rect">
              <a:avLst/>
            </a:prstGeom>
          </p:spPr>
        </p:pic>
        <p:pic>
          <p:nvPicPr>
            <p:cNvPr id="15" name="Picture 14" descr="A close up of a sign&#10;&#10;Description automatically generated">
              <a:extLst>
                <a:ext uri="{FF2B5EF4-FFF2-40B4-BE49-F238E27FC236}">
                  <a16:creationId xmlns:a16="http://schemas.microsoft.com/office/drawing/2014/main" id="{F8041E05-7307-4E52-BC68-7B9800210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5630" y="2390610"/>
              <a:ext cx="675178" cy="675178"/>
            </a:xfrm>
            <a:prstGeom prst="rect">
              <a:avLst/>
            </a:prstGeom>
          </p:spPr>
        </p:pic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895DC4F5-D9F4-4521-9C62-D53A0A752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3182" y="1570018"/>
              <a:ext cx="405357" cy="405357"/>
            </a:xfrm>
            <a:prstGeom prst="rect">
              <a:avLst/>
            </a:prstGeom>
          </p:spPr>
        </p:pic>
        <p:pic>
          <p:nvPicPr>
            <p:cNvPr id="17" name="Picture 16" descr="A picture containing sitting&#10;&#10;Description automatically generated">
              <a:extLst>
                <a:ext uri="{FF2B5EF4-FFF2-40B4-BE49-F238E27FC236}">
                  <a16:creationId xmlns:a16="http://schemas.microsoft.com/office/drawing/2014/main" id="{A9CCF44F-6CF1-4394-A73D-4CC150DD5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052" y="2023048"/>
              <a:ext cx="1452098" cy="367562"/>
            </a:xfrm>
            <a:prstGeom prst="rect">
              <a:avLst/>
            </a:prstGeom>
          </p:spPr>
        </p:pic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370D4F7B-A9D0-4109-A5AB-D966ED72A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408" y="4395954"/>
              <a:ext cx="1096311" cy="882954"/>
            </a:xfrm>
            <a:prstGeom prst="rect">
              <a:avLst/>
            </a:prstGeom>
          </p:spPr>
        </p:pic>
        <p:pic>
          <p:nvPicPr>
            <p:cNvPr id="19" name="Picture 18" descr="A picture containing drawing, food&#10;&#10;Description automatically generated">
              <a:extLst>
                <a:ext uri="{FF2B5EF4-FFF2-40B4-BE49-F238E27FC236}">
                  <a16:creationId xmlns:a16="http://schemas.microsoft.com/office/drawing/2014/main" id="{938B0127-CB70-446F-9100-B477ED746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908" y="5400013"/>
              <a:ext cx="2058186" cy="491946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3510121" y="924202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04732" y="876872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07513" y="288643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71119" y="4824127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27170" y="4943221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20667" y="285456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035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A2A4B-4303-4CB1-9457-2C9697673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37</a:t>
            </a:fld>
            <a:endParaRPr lang="de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C81CE6-3FAE-4EEA-BBC4-02911EA67F5B}"/>
              </a:ext>
            </a:extLst>
          </p:cNvPr>
          <p:cNvSpPr/>
          <p:nvPr/>
        </p:nvSpPr>
        <p:spPr>
          <a:xfrm>
            <a:off x="3510121" y="924202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82650C-FDC3-4D3C-B7C0-F10934FE102D}"/>
              </a:ext>
            </a:extLst>
          </p:cNvPr>
          <p:cNvSpPr/>
          <p:nvPr/>
        </p:nvSpPr>
        <p:spPr>
          <a:xfrm>
            <a:off x="1220667" y="2854560"/>
            <a:ext cx="8819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43462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close up of a sign&#10;&#10;Description automatically generated">
            <a:extLst>
              <a:ext uri="{FF2B5EF4-FFF2-40B4-BE49-F238E27FC236}">
                <a16:creationId xmlns:a16="http://schemas.microsoft.com/office/drawing/2014/main" id="{2D2F8FD7-1D2C-4D5B-A5F5-4D4152247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017" y="1026191"/>
            <a:ext cx="699609" cy="699609"/>
          </a:xfrm>
          <a:prstGeom prst="rect">
            <a:avLst/>
          </a:prstGeom>
        </p:spPr>
      </p:pic>
      <p:pic>
        <p:nvPicPr>
          <p:cNvPr id="1030" name="Picture 10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AB510BA-BBCF-474B-81BA-AD7F4D0E71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99" y="4838009"/>
            <a:ext cx="1639392" cy="574450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BD0B3ED-45C9-4AB9-8454-688CE95711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62" y="2084402"/>
            <a:ext cx="1027243" cy="595825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1DD64B8-2588-4570-916D-8747E59B0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502223"/>
              </p:ext>
            </p:extLst>
          </p:nvPr>
        </p:nvGraphicFramePr>
        <p:xfrm>
          <a:off x="3199640" y="1575760"/>
          <a:ext cx="5379522" cy="3586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38</a:t>
            </a:fld>
            <a:endParaRPr lang="de-CH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0F08DA-353E-4A00-928E-4D8F59540CA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87"/>
          <a:stretch/>
        </p:blipFill>
        <p:spPr>
          <a:xfrm>
            <a:off x="3332975" y="2803422"/>
            <a:ext cx="781026" cy="811652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6457CCB-34B5-4532-97B6-6B9FC41CC6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412" y="2960606"/>
            <a:ext cx="675177" cy="705497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2C6269F-6DD1-4F71-9918-4171A6C8A88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52" y="1445541"/>
            <a:ext cx="582386" cy="504735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649DBD-C851-4851-A67A-CD9C982986A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75" y="3928856"/>
            <a:ext cx="756946" cy="414386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F8041E05-7307-4E52-BC68-7B980021027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140" y="1911110"/>
            <a:ext cx="675178" cy="675178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895DC4F5-D9F4-4521-9C62-D53A0A75261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92" y="1090518"/>
            <a:ext cx="405357" cy="405357"/>
          </a:xfrm>
          <a:prstGeom prst="rect">
            <a:avLst/>
          </a:prstGeom>
        </p:spPr>
      </p:pic>
      <p:pic>
        <p:nvPicPr>
          <p:cNvPr id="28" name="Picture 27" descr="A picture containing sitting&#10;&#10;Description automatically generated">
            <a:extLst>
              <a:ext uri="{FF2B5EF4-FFF2-40B4-BE49-F238E27FC236}">
                <a16:creationId xmlns:a16="http://schemas.microsoft.com/office/drawing/2014/main" id="{A9CCF44F-6CF1-4394-A73D-4CC150DD52C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62" y="1543548"/>
            <a:ext cx="1452098" cy="367562"/>
          </a:xfrm>
          <a:prstGeom prst="rect">
            <a:avLst/>
          </a:prstGeom>
        </p:spPr>
      </p:pic>
      <p:pic>
        <p:nvPicPr>
          <p:cNvPr id="1024" name="Picture 1023" descr="A close up of a logo&#10;&#10;Description automatically generated">
            <a:extLst>
              <a:ext uri="{FF2B5EF4-FFF2-40B4-BE49-F238E27FC236}">
                <a16:creationId xmlns:a16="http://schemas.microsoft.com/office/drawing/2014/main" id="{370D4F7B-A9D0-4109-A5AB-D966ED72A78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918" y="3916454"/>
            <a:ext cx="1096311" cy="882954"/>
          </a:xfrm>
          <a:prstGeom prst="rect">
            <a:avLst/>
          </a:prstGeom>
        </p:spPr>
      </p:pic>
      <p:pic>
        <p:nvPicPr>
          <p:cNvPr id="1028" name="Picture 1027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938B0127-CB70-446F-9100-B477ED74664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18" y="4920513"/>
            <a:ext cx="2058186" cy="49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8300" y="1543737"/>
            <a:ext cx="11466513" cy="3707993"/>
          </a:xfrm>
        </p:spPr>
        <p:txBody>
          <a:bodyPr/>
          <a:lstStyle/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b="1" dirty="0">
                <a:sym typeface="Wingdings" panose="05000000000000000000" pitchFamily="2" charset="2"/>
              </a:rPr>
              <a:t>GAMP5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A Guide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CH" dirty="0">
                <a:sym typeface="Wingdings" panose="05000000000000000000" pitchFamily="2" charset="2"/>
              </a:rPr>
              <a:t>Covers Validation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Computerised</a:t>
            </a:r>
            <a:r>
              <a:rPr lang="de-CH" dirty="0">
                <a:sym typeface="Wingdings" panose="05000000000000000000" pitchFamily="2" charset="2"/>
              </a:rPr>
              <a:t> Systems </a:t>
            </a:r>
            <a:r>
              <a:rPr lang="de-CH" dirty="0" err="1">
                <a:sym typeface="Wingdings" panose="05000000000000000000" pitchFamily="2" charset="2"/>
              </a:rPr>
              <a:t>during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whole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life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cycle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a </a:t>
            </a:r>
            <a:r>
              <a:rPr lang="de-CH" dirty="0" err="1">
                <a:sym typeface="Wingdings" panose="05000000000000000000" pitchFamily="2" charset="2"/>
              </a:rPr>
              <a:t>product</a:t>
            </a:r>
            <a:r>
              <a:rPr lang="de-CH" dirty="0">
                <a:sym typeface="Wingdings" panose="05000000000000000000" pitchFamily="2" charset="2"/>
              </a:rPr>
              <a:t> in a </a:t>
            </a:r>
            <a:r>
              <a:rPr lang="de-CH" dirty="0" err="1">
                <a:sym typeface="Wingdings" panose="05000000000000000000" pitchFamily="2" charset="2"/>
              </a:rPr>
              <a:t>risk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based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approach</a:t>
            </a:r>
            <a:r>
              <a:rPr lang="de-CH" dirty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  <a:p>
            <a:pPr marL="1278900" lvl="4" indent="-342900">
              <a:buFont typeface="Wingdings" panose="05000000000000000000" pitchFamily="2" charset="2"/>
              <a:buChar char="Ø"/>
            </a:pPr>
            <a:r>
              <a:rPr lang="de-CH" sz="2900" dirty="0">
                <a:sym typeface="Wingdings" panose="05000000000000000000" pitchFamily="2" charset="2"/>
              </a:rPr>
              <a:t>Fitness </a:t>
            </a:r>
            <a:r>
              <a:rPr lang="de-CH" sz="2900" dirty="0" err="1">
                <a:sym typeface="Wingdings" panose="05000000000000000000" pitchFamily="2" charset="2"/>
              </a:rPr>
              <a:t>for</a:t>
            </a:r>
            <a:r>
              <a:rPr lang="de-CH" sz="2900" dirty="0">
                <a:sym typeface="Wingdings" panose="05000000000000000000" pitchFamily="2" charset="2"/>
              </a:rPr>
              <a:t> </a:t>
            </a:r>
            <a:r>
              <a:rPr lang="de-CH" sz="2900" dirty="0" err="1">
                <a:sym typeface="Wingdings" panose="05000000000000000000" pitchFamily="2" charset="2"/>
              </a:rPr>
              <a:t>Intended</a:t>
            </a:r>
            <a:r>
              <a:rPr lang="de-CH" sz="2900" dirty="0">
                <a:sym typeface="Wingdings" panose="05000000000000000000" pitchFamily="2" charset="2"/>
              </a:rPr>
              <a:t> </a:t>
            </a:r>
            <a:r>
              <a:rPr lang="de-CH" sz="2900" dirty="0" err="1">
                <a:sym typeface="Wingdings" panose="05000000000000000000" pitchFamily="2" charset="2"/>
              </a:rPr>
              <a:t>Use</a:t>
            </a:r>
            <a:endParaRPr lang="de-CH" sz="2900" dirty="0">
              <a:sym typeface="Wingdings" panose="05000000000000000000" pitchFamily="2" charset="2"/>
            </a:endParaRPr>
          </a:p>
          <a:p>
            <a:pPr marL="1278900" lvl="4" indent="-342900">
              <a:buFont typeface="Wingdings" panose="05000000000000000000" pitchFamily="2" charset="2"/>
              <a:buChar char="Ø"/>
            </a:pPr>
            <a:r>
              <a:rPr lang="de-CH" sz="2900" dirty="0">
                <a:sym typeface="Wingdings" panose="05000000000000000000" pitchFamily="2" charset="2"/>
              </a:rPr>
              <a:t>Compliance </a:t>
            </a:r>
            <a:r>
              <a:rPr lang="de-CH" sz="2900" dirty="0" err="1">
                <a:sym typeface="Wingdings" panose="05000000000000000000" pitchFamily="2" charset="2"/>
              </a:rPr>
              <a:t>to</a:t>
            </a:r>
            <a:r>
              <a:rPr lang="de-CH" sz="2900" dirty="0">
                <a:sym typeface="Wingdings" panose="05000000000000000000" pitchFamily="2" charset="2"/>
              </a:rPr>
              <a:t> Regulation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6365768" y="4155865"/>
            <a:ext cx="178024" cy="1140977"/>
          </a:xfrm>
          <a:prstGeom prst="rightBrac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7274739" y="4503216"/>
            <a:ext cx="2266839" cy="4462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CH" sz="2900" dirty="0"/>
              <a:t>Patient </a:t>
            </a:r>
            <a:r>
              <a:rPr lang="de-CH" sz="2900" dirty="0" err="1"/>
              <a:t>Safety</a:t>
            </a:r>
            <a:endParaRPr lang="de-CH" sz="29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Computerised</a:t>
            </a:r>
            <a:r>
              <a:rPr lang="de-CH" dirty="0">
                <a:ea typeface="Tahoma"/>
                <a:cs typeface="Tahoma"/>
              </a:rPr>
              <a:t> System Validation</a:t>
            </a:r>
            <a:br>
              <a:rPr lang="de-CH" dirty="0">
                <a:ea typeface="Tahoma"/>
                <a:cs typeface="Tahoma"/>
              </a:rPr>
            </a:br>
            <a:r>
              <a:rPr lang="de-CH" dirty="0">
                <a:ea typeface="Tahoma"/>
                <a:cs typeface="Tahoma"/>
              </a:rPr>
              <a:t>in </a:t>
            </a:r>
            <a:r>
              <a:rPr lang="de-CH" dirty="0" err="1">
                <a:ea typeface="Tahoma"/>
                <a:cs typeface="Tahoma"/>
              </a:rPr>
              <a:t>the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Pharmaceutical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Industry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339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162" y="1552448"/>
            <a:ext cx="6881776" cy="428584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CSV </a:t>
            </a:r>
            <a:r>
              <a:rPr lang="de-CH" dirty="0" err="1">
                <a:ea typeface="Tahoma"/>
                <a:cs typeface="Tahoma"/>
              </a:rPr>
              <a:t>needs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Testing</a:t>
            </a:r>
            <a:r>
              <a:rPr lang="en-CH" dirty="0">
                <a:ea typeface="Tahoma"/>
                <a:cs typeface="Tahoma"/>
              </a:rPr>
              <a:t>...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8308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B2F7-4DCD-4627-9D0F-2B79C50F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... a lot of Testing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6A2967-AE55-4A8D-815E-82AEFEAC1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6</a:t>
            </a:fld>
            <a:endParaRPr lang="de-CH"/>
          </a:p>
        </p:txBody>
      </p:sp>
      <p:pic>
        <p:nvPicPr>
          <p:cNvPr id="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76944889-E3BB-4833-86AF-6F74957B23F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clock, book, table, display&#10;&#10;Description automatically generated">
            <a:extLst>
              <a:ext uri="{FF2B5EF4-FFF2-40B4-BE49-F238E27FC236}">
                <a16:creationId xmlns:a16="http://schemas.microsoft.com/office/drawing/2014/main" id="{2348E937-D27E-40C3-AB09-7A1D410F0C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27" y="1006916"/>
            <a:ext cx="4566245" cy="3949185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9308E90-6A04-4A1A-B52E-F7B92E8A01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91255" y="4676737"/>
            <a:ext cx="7139587" cy="1644240"/>
          </a:xfrm>
        </p:spPr>
        <p:txBody>
          <a:bodyPr vert="horz" lIns="0" tIns="0" rIns="0" bIns="0" rtlCol="0" anchor="t">
            <a:noAutofit/>
          </a:bodyPr>
          <a:lstStyle/>
          <a:p>
            <a:endParaRPr lang="en-GB" dirty="0">
              <a:ea typeface="+mn-lt"/>
              <a:cs typeface="+mn-lt"/>
              <a:sym typeface="Wingdings" panose="05000000000000000000" pitchFamily="2" charset="2"/>
            </a:endParaRPr>
          </a:p>
          <a:p>
            <a:pPr marL="810900" lvl="2" indent="-342900">
              <a:buFont typeface="Wingdings" panose="05000000000000000000" pitchFamily="2" charset="2"/>
              <a:buChar char="Ø"/>
            </a:pP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OQs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 often done manually: checking activities based on test script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CH" dirty="0">
                <a:ea typeface="+mn-lt"/>
                <a:cs typeface="+mn-lt"/>
                <a:sym typeface="Wingdings" panose="05000000000000000000" pitchFamily="2" charset="2"/>
              </a:rPr>
              <a:t>t</a:t>
            </a:r>
            <a:r>
              <a:rPr lang="en-GB" dirty="0" err="1">
                <a:ea typeface="+mn-lt"/>
                <a:cs typeface="+mn-lt"/>
                <a:sym typeface="Wingdings" panose="05000000000000000000" pitchFamily="2" charset="2"/>
              </a:rPr>
              <a:t>ime</a:t>
            </a:r>
            <a:r>
              <a:rPr lang="en-GB" dirty="0">
                <a:ea typeface="+mn-lt"/>
                <a:cs typeface="+mn-lt"/>
                <a:sym typeface="Wingdings" panose="05000000000000000000" pitchFamily="2" charset="2"/>
              </a:rPr>
              <a:t> consuming, error prone and expensive.</a:t>
            </a:r>
            <a:br>
              <a:rPr lang="en-GB" dirty="0">
                <a:ea typeface="+mn-lt"/>
                <a:cs typeface="+mn-lt"/>
                <a:sym typeface="Wingdings" panose="05000000000000000000" pitchFamily="2" charset="2"/>
              </a:rPr>
            </a:br>
            <a:endParaRPr lang="en-GB" dirty="0">
              <a:ea typeface="+mn-lt"/>
              <a:cs typeface="+mn-lt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CH" dirty="0"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CDEA8-6019-4FDA-A8C6-0DB99ECEC858}"/>
              </a:ext>
            </a:extLst>
          </p:cNvPr>
          <p:cNvSpPr txBox="1"/>
          <p:nvPr/>
        </p:nvSpPr>
        <p:spPr>
          <a:xfrm>
            <a:off x="3200063" y="4676737"/>
            <a:ext cx="53219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800" dirty="0">
                <a:hlinkClick r:id="rId5"/>
              </a:rPr>
              <a:t>https://commons.wikimedia.org/wiki/File:Panicking_Cartoon_Guy_Working_Overtime_With_A_Lot_Of_Paperwork.svg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41468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 err="1">
                <a:ea typeface="Tahoma"/>
                <a:cs typeface="Tahoma"/>
              </a:rPr>
              <a:t>Let’s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Automate</a:t>
            </a:r>
            <a:r>
              <a:rPr lang="de-CH" dirty="0">
                <a:ea typeface="Tahoma"/>
                <a:cs typeface="Tahoma"/>
              </a:rPr>
              <a:t>!</a:t>
            </a:r>
            <a:endParaRPr lang="de-CH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0BBD70-2825-49CE-ADA4-D106B7CA7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08" y="1260480"/>
            <a:ext cx="5563184" cy="47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F178-101E-48A1-8DE2-889862A3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dirty="0"/>
              <a:t>O</a:t>
            </a:r>
            <a:r>
              <a:rPr lang="en-GB" dirty="0"/>
              <a:t>u</a:t>
            </a:r>
            <a:r>
              <a:rPr lang="en-CH" dirty="0"/>
              <a:t>r </a:t>
            </a:r>
            <a:r>
              <a:rPr lang="en-GB" dirty="0"/>
              <a:t>Q</a:t>
            </a:r>
            <a:r>
              <a:rPr lang="en-CH" dirty="0"/>
              <a:t>u</a:t>
            </a:r>
            <a:r>
              <a:rPr lang="en-GB" dirty="0"/>
              <a:t>e</a:t>
            </a:r>
            <a:r>
              <a:rPr lang="en-CH" dirty="0"/>
              <a:t>s</a:t>
            </a:r>
            <a:r>
              <a:rPr lang="en-GB" dirty="0"/>
              <a:t>t</a:t>
            </a:r>
            <a:r>
              <a:rPr lang="en-CH" dirty="0" err="1"/>
              <a:t>i</a:t>
            </a:r>
            <a:r>
              <a:rPr lang="en-GB" dirty="0"/>
              <a:t>o</a:t>
            </a:r>
            <a:r>
              <a:rPr lang="en-CH" dirty="0"/>
              <a:t>n</a:t>
            </a:r>
            <a:r>
              <a:rPr lang="en-GB" dirty="0"/>
              <a:t>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E4066-EB1E-4980-AE68-78C88B7DF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A6F76-F8CD-4E53-ADCB-EBE3ECAA62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fik 3" descr="S:\HSW\A1912_Ausbildung\A1912_OL_Ausbildung\Admin\AB_Sekretariat\Wirtschaft\Studentische Arbeiten\Bachelor Thesis 2019\Wegleitungen_Vorlagen\Logos Studierendenprojekt\HSW_Student-Project.jpg">
            <a:extLst>
              <a:ext uri="{FF2B5EF4-FFF2-40B4-BE49-F238E27FC236}">
                <a16:creationId xmlns:a16="http://schemas.microsoft.com/office/drawing/2014/main" id="{79A94EBC-0240-44C5-B6CD-BA5775C833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76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>
                <a:ea typeface="Tahoma"/>
                <a:cs typeface="Tahoma"/>
              </a:rPr>
              <a:t>In </a:t>
            </a:r>
            <a:r>
              <a:rPr lang="de-CH" dirty="0" err="1">
                <a:ea typeface="Tahoma"/>
                <a:cs typeface="Tahoma"/>
              </a:rPr>
              <a:t>Four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Steps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to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Our</a:t>
            </a:r>
            <a:r>
              <a:rPr lang="de-CH" dirty="0">
                <a:ea typeface="Tahoma"/>
                <a:cs typeface="Tahoma"/>
              </a:rPr>
              <a:t> </a:t>
            </a:r>
            <a:r>
              <a:rPr lang="de-CH" dirty="0" err="1">
                <a:ea typeface="Tahoma"/>
                <a:cs typeface="Tahoma"/>
              </a:rPr>
              <a:t>Results</a:t>
            </a:r>
            <a:endParaRPr lang="de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9</a:t>
            </a:fld>
            <a:endParaRPr lang="de-CH"/>
          </a:p>
        </p:txBody>
      </p:sp>
      <p:pic>
        <p:nvPicPr>
          <p:cNvPr id="9" name="Grafik 3" descr="S:\HSW\A1912_Ausbildung\A1912_OL_Ausbildung\Admin\AB_Sekretariat\Wirtschaft\Studentische Arbeiten\Bachelor Thesis 2019\Wegleitungen_Vorlagen\Logos Studierendenprojekt\HSW_Student-Projec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1" y="147849"/>
            <a:ext cx="2771718" cy="4555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283B8DC-9555-48AC-B1AF-3BF6EE948D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899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34426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9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ADB28B3-6A24-4886-911B-FD9104168FC5}" vid="{406D1A51-D930-4B03-BE3B-582C25B6160A}"/>
    </a:ext>
  </a:extLst>
</a:theme>
</file>

<file path=ppt/theme/theme2.xml><?xml version="1.0" encoding="utf-8"?>
<a:theme xmlns:a="http://schemas.openxmlformats.org/drawingml/2006/main" name="Office Theme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wega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0071BC"/>
      </a:accent1>
      <a:accent2>
        <a:srgbClr val="4094CD"/>
      </a:accent2>
      <a:accent3>
        <a:srgbClr val="80B8DE"/>
      </a:accent3>
      <a:accent4>
        <a:srgbClr val="BFDCEE"/>
      </a:accent4>
      <a:accent5>
        <a:srgbClr val="BCF5D2"/>
      </a:accent5>
      <a:accent6>
        <a:srgbClr val="95EFB7"/>
      </a:accent6>
      <a:hlink>
        <a:srgbClr val="0000FF"/>
      </a:hlink>
      <a:folHlink>
        <a:srgbClr val="800080"/>
      </a:folHlink>
    </a:clrScheme>
    <a:fontScheme name="weg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EF1799DE0FC054494490E076C81F0EB" ma:contentTypeVersion="8" ma:contentTypeDescription="Ein neues Dokument erstellen." ma:contentTypeScope="" ma:versionID="1a77cf8151cb944c7c22ed35576dea27">
  <xsd:schema xmlns:xsd="http://www.w3.org/2001/XMLSchema" xmlns:xs="http://www.w3.org/2001/XMLSchema" xmlns:p="http://schemas.microsoft.com/office/2006/metadata/properties" xmlns:ns2="f1920607-ee5a-48a6-a485-328cbcd8dfcf" targetNamespace="http://schemas.microsoft.com/office/2006/metadata/properties" ma:root="true" ma:fieldsID="68abdd794fd6e7a30cfbac54922d3604" ns2:_="">
    <xsd:import namespace="f1920607-ee5a-48a6-a485-328cbcd8df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20607-ee5a-48a6-a485-328cbcd8df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F3857D-D1E0-4000-8F09-394DBE125FC7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1920607-ee5a-48a6-a485-328cbcd8dfc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A58A12-6853-4BBE-8F52-F2277D957B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920607-ee5a-48a6-a485-328cbcd8df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29048B-BB83-4CD6-AB8D-156E4FE93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T_0089_01 Wega Presentation Template (1)</Template>
  <TotalTime>571</TotalTime>
  <Words>1869</Words>
  <Application>Microsoft Office PowerPoint</Application>
  <PresentationFormat>Widescreen</PresentationFormat>
  <Paragraphs>338</Paragraphs>
  <Slides>38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Tahoma</vt:lpstr>
      <vt:lpstr>Wingdings</vt:lpstr>
      <vt:lpstr>Benutzerdefiniertes Design</vt:lpstr>
      <vt:lpstr>BDD – A Practicable Approach for Computerised System Validation?</vt:lpstr>
      <vt:lpstr>Agenda</vt:lpstr>
      <vt:lpstr>GAMP5 with BDD for OQ</vt:lpstr>
      <vt:lpstr>Computerised System Validation in the Pharmaceutical Industry</vt:lpstr>
      <vt:lpstr>CSV needs Testing...</vt:lpstr>
      <vt:lpstr>... a lot of Testing</vt:lpstr>
      <vt:lpstr>Let’s Automate!</vt:lpstr>
      <vt:lpstr>Our Questions</vt:lpstr>
      <vt:lpstr>In Four Steps to Our Results</vt:lpstr>
      <vt:lpstr>OQ = Formal Proof for Functional Specs (FS)</vt:lpstr>
      <vt:lpstr>Important: Traceability</vt:lpstr>
      <vt:lpstr>Important: Traceability &amp; Risks</vt:lpstr>
      <vt:lpstr>BDD can Automate FS-Testing… </vt:lpstr>
      <vt:lpstr>… and Much More! </vt:lpstr>
      <vt:lpstr>Feature Files: Specification and Testscript in One</vt:lpstr>
      <vt:lpstr>From Specification to Test Results with BDD</vt:lpstr>
      <vt:lpstr>The Feature File as Key Element</vt:lpstr>
      <vt:lpstr>BDD With Risk Management</vt:lpstr>
      <vt:lpstr>Feature File With Risk Management</vt:lpstr>
      <vt:lpstr>Feature File as Single Source of Truth</vt:lpstr>
      <vt:lpstr>OQ Automation with BDD</vt:lpstr>
      <vt:lpstr>OQ</vt:lpstr>
      <vt:lpstr>Automated OQ</vt:lpstr>
      <vt:lpstr>Architectural Needs</vt:lpstr>
      <vt:lpstr>OQ Test Results: In an Overview...</vt:lpstr>
      <vt:lpstr>... But also in Detail</vt:lpstr>
      <vt:lpstr>And Your Application is Documented!</vt:lpstr>
      <vt:lpstr>The Audit: We Are on the Right Way!</vt:lpstr>
      <vt:lpstr>The Prototype Is Compliant to GxP...</vt:lpstr>
      <vt:lpstr>... But Can Be Improved</vt:lpstr>
      <vt:lpstr>The Answers to Our Initial Questions</vt:lpstr>
      <vt:lpstr>To Make a Long Story Short...</vt:lpstr>
      <vt:lpstr>But Most Importantly: Let’s Continue!</vt:lpstr>
      <vt:lpstr>Many Thanks!!!</vt:lpstr>
      <vt:lpstr>Many Thanks for Your Support!</vt:lpstr>
      <vt:lpstr>Many Thanks for Your Attention!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Sabrina Leuenberger</dc:creator>
  <cp:lastModifiedBy>Leuenberger Sabrina (s)</cp:lastModifiedBy>
  <cp:revision>284</cp:revision>
  <cp:lastPrinted>2018-09-06T06:44:02Z</cp:lastPrinted>
  <dcterms:created xsi:type="dcterms:W3CDTF">2020-03-16T09:21:09Z</dcterms:created>
  <dcterms:modified xsi:type="dcterms:W3CDTF">2020-07-28T12:59:14Z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0x010100CEF1799DE0FC054494490E076C81F0EB</vt:lpwstr>
  </property>
</Properties>
</file>