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43"/>
  </p:notesMasterIdLst>
  <p:handoutMasterIdLst>
    <p:handoutMasterId r:id="rId44"/>
  </p:handoutMasterIdLst>
  <p:sldIdLst>
    <p:sldId id="264" r:id="rId5"/>
    <p:sldId id="270" r:id="rId6"/>
    <p:sldId id="265" r:id="rId7"/>
    <p:sldId id="293" r:id="rId8"/>
    <p:sldId id="334" r:id="rId9"/>
    <p:sldId id="335" r:id="rId10"/>
    <p:sldId id="333" r:id="rId11"/>
    <p:sldId id="336" r:id="rId12"/>
    <p:sldId id="286" r:id="rId13"/>
    <p:sldId id="300" r:id="rId14"/>
    <p:sldId id="319" r:id="rId15"/>
    <p:sldId id="339" r:id="rId16"/>
    <p:sldId id="320" r:id="rId17"/>
    <p:sldId id="321" r:id="rId18"/>
    <p:sldId id="276" r:id="rId19"/>
    <p:sldId id="318" r:id="rId20"/>
    <p:sldId id="324" r:id="rId21"/>
    <p:sldId id="323" r:id="rId22"/>
    <p:sldId id="322" r:id="rId23"/>
    <p:sldId id="310" r:id="rId24"/>
    <p:sldId id="277" r:id="rId25"/>
    <p:sldId id="329" r:id="rId26"/>
    <p:sldId id="326" r:id="rId27"/>
    <p:sldId id="285" r:id="rId28"/>
    <p:sldId id="325" r:id="rId29"/>
    <p:sldId id="311" r:id="rId30"/>
    <p:sldId id="328" r:id="rId31"/>
    <p:sldId id="305" r:id="rId32"/>
    <p:sldId id="312" r:id="rId33"/>
    <p:sldId id="331" r:id="rId34"/>
    <p:sldId id="337" r:id="rId35"/>
    <p:sldId id="338" r:id="rId36"/>
    <p:sldId id="332" r:id="rId37"/>
    <p:sldId id="281" r:id="rId38"/>
    <p:sldId id="314" r:id="rId39"/>
    <p:sldId id="316" r:id="rId40"/>
    <p:sldId id="330" r:id="rId41"/>
    <p:sldId id="313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D09"/>
    <a:srgbClr val="F39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7A1E-1CDA-443F-BBC9-F2536E3606E4}" v="110" dt="2020-03-18T20:43:11.808"/>
    <p1510:client id="{C87572FF-480F-4AE4-967C-A709B16EF236}" v="791" dt="2020-03-18T20:17:49.127"/>
    <p1510:client id="{D047ECF1-DA2C-4022-9709-2636C4B091A0}" v="34" dt="2020-05-04T06:22:20.833"/>
    <p1510:client id="{E829C0C1-2EAC-449E-8560-F66044FAE5F9}" v="8" dt="2020-05-03T12:40:4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01" autoAdjust="0"/>
  </p:normalViewPr>
  <p:slideViewPr>
    <p:cSldViewPr snapToGrid="0">
      <p:cViewPr varScale="1">
        <p:scale>
          <a:sx n="120" d="100"/>
          <a:sy n="120" d="100"/>
        </p:scale>
        <p:origin x="183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Leuenberger" userId="S::le@wega-it.com::fd4263a4-ae85-490b-8270-e954afe8ce3c" providerId="AD" clId="Web-{D047ECF1-DA2C-4022-9709-2636C4B091A0}"/>
    <pc:docChg chg="modSld">
      <pc:chgData name="Sabrina Leuenberger" userId="S::le@wega-it.com::fd4263a4-ae85-490b-8270-e954afe8ce3c" providerId="AD" clId="Web-{D047ECF1-DA2C-4022-9709-2636C4B091A0}" dt="2020-05-04T06:22:20.833" v="33" actId="20577"/>
      <pc:docMkLst>
        <pc:docMk/>
      </pc:docMkLst>
      <pc:sldChg chg="modSp">
        <pc:chgData name="Sabrina Leuenberger" userId="S::le@wega-it.com::fd4263a4-ae85-490b-8270-e954afe8ce3c" providerId="AD" clId="Web-{D047ECF1-DA2C-4022-9709-2636C4B091A0}" dt="2020-05-04T06:22:20.833" v="33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D047ECF1-DA2C-4022-9709-2636C4B091A0}" dt="2020-05-04T06:22:20.833" v="33" actId="20577"/>
          <ac:spMkLst>
            <pc:docMk/>
            <pc:sldMk cId="453163181" sldId="288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C87572FF-480F-4AE4-967C-A709B16EF236}"/>
    <pc:docChg chg="modSld">
      <pc:chgData name="Sabrina Leuenberger" userId="S::le@wega-it.com::fd4263a4-ae85-490b-8270-e954afe8ce3c" providerId="AD" clId="Web-{C87572FF-480F-4AE4-967C-A709B16EF236}" dt="2020-03-18T20:17:49.127" v="761" actId="20577"/>
      <pc:docMkLst>
        <pc:docMk/>
      </pc:docMkLst>
      <pc:sldChg chg="modSp">
        <pc:chgData name="Sabrina Leuenberger" userId="S::le@wega-it.com::fd4263a4-ae85-490b-8270-e954afe8ce3c" providerId="AD" clId="Web-{C87572FF-480F-4AE4-967C-A709B16EF236}" dt="2020-03-18T19:41:38.653" v="224" actId="20577"/>
        <pc:sldMkLst>
          <pc:docMk/>
          <pc:sldMk cId="1921525922" sldId="265"/>
        </pc:sldMkLst>
        <pc:spChg chg="mod">
          <ac:chgData name="Sabrina Leuenberger" userId="S::le@wega-it.com::fd4263a4-ae85-490b-8270-e954afe8ce3c" providerId="AD" clId="Web-{C87572FF-480F-4AE4-967C-A709B16EF236}" dt="2020-03-18T19:41:38.653" v="224" actId="20577"/>
          <ac:spMkLst>
            <pc:docMk/>
            <pc:sldMk cId="1921525922" sldId="265"/>
            <ac:spMk id="3" creationId="{6C01A4C0-A729-4734-AA24-29DC2771E528}"/>
          </ac:spMkLst>
        </pc:spChg>
        <pc:spChg chg="mod">
          <ac:chgData name="Sabrina Leuenberger" userId="S::le@wega-it.com::fd4263a4-ae85-490b-8270-e954afe8ce3c" providerId="AD" clId="Web-{C87572FF-480F-4AE4-967C-A709B16EF236}" dt="2020-03-18T19:41:10.716" v="217" actId="20577"/>
          <ac:spMkLst>
            <pc:docMk/>
            <pc:sldMk cId="1921525922" sldId="26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41:19.856" v="221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C87572FF-480F-4AE4-967C-A709B16EF236}" dt="2020-03-18T19:41:19.856" v="221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C87572FF-480F-4AE4-967C-A709B16EF236}" dt="2020-03-18T20:17:02.861" v="749" actId="20577"/>
        <pc:sldMkLst>
          <pc:docMk/>
          <pc:sldMk cId="496211044" sldId="272"/>
        </pc:sldMkLst>
        <pc:spChg chg="mod">
          <ac:chgData name="Sabrina Leuenberger" userId="S::le@wega-it.com::fd4263a4-ae85-490b-8270-e954afe8ce3c" providerId="AD" clId="Web-{C87572FF-480F-4AE4-967C-A709B16EF236}" dt="2020-03-18T20:15:43.940" v="746" actId="20577"/>
          <ac:spMkLst>
            <pc:docMk/>
            <pc:sldMk cId="496211044" sldId="272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17:02.861" v="749" actId="20577"/>
          <ac:spMkLst>
            <pc:docMk/>
            <pc:sldMk cId="496211044" sldId="27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16.013" v="165"/>
        <pc:sldMkLst>
          <pc:docMk/>
          <pc:sldMk cId="327577840" sldId="274"/>
        </pc:sldMkLst>
        <pc:spChg chg="mod">
          <ac:chgData name="Sabrina Leuenberger" userId="S::le@wega-it.com::fd4263a4-ae85-490b-8270-e954afe8ce3c" providerId="AD" clId="Web-{C87572FF-480F-4AE4-967C-A709B16EF236}" dt="2020-03-18T19:39:16.013" v="165"/>
          <ac:spMkLst>
            <pc:docMk/>
            <pc:sldMk cId="327577840" sldId="274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30.607" v="172" actId="20577"/>
        <pc:sldMkLst>
          <pc:docMk/>
          <pc:sldMk cId="22190948" sldId="275"/>
        </pc:sldMkLst>
        <pc:spChg chg="mod">
          <ac:chgData name="Sabrina Leuenberger" userId="S::le@wega-it.com::fd4263a4-ae85-490b-8270-e954afe8ce3c" providerId="AD" clId="Web-{C87572FF-480F-4AE4-967C-A709B16EF236}" dt="2020-03-18T19:39:30.607" v="172" actId="20577"/>
          <ac:spMkLst>
            <pc:docMk/>
            <pc:sldMk cId="22190948" sldId="27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33.381" v="402" actId="20577"/>
        <pc:sldMkLst>
          <pc:docMk/>
          <pc:sldMk cId="336586457" sldId="276"/>
        </pc:sldMkLst>
        <pc:spChg chg="mod">
          <ac:chgData name="Sabrina Leuenberger" userId="S::le@wega-it.com::fd4263a4-ae85-490b-8270-e954afe8ce3c" providerId="AD" clId="Web-{C87572FF-480F-4AE4-967C-A709B16EF236}" dt="2020-03-18T20:04:33.381" v="402" actId="20577"/>
          <ac:spMkLst>
            <pc:docMk/>
            <pc:sldMk cId="336586457" sldId="276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10.365" v="400" actId="20577"/>
        <pc:sldMkLst>
          <pc:docMk/>
          <pc:sldMk cId="276248464" sldId="277"/>
        </pc:sldMkLst>
        <pc:spChg chg="mod">
          <ac:chgData name="Sabrina Leuenberger" userId="S::le@wega-it.com::fd4263a4-ae85-490b-8270-e954afe8ce3c" providerId="AD" clId="Web-{C87572FF-480F-4AE4-967C-A709B16EF236}" dt="2020-03-18T20:04:10.365" v="400" actId="20577"/>
          <ac:spMkLst>
            <pc:docMk/>
            <pc:sldMk cId="276248464" sldId="277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25.974" v="404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C87572FF-480F-4AE4-967C-A709B16EF236}" dt="2020-03-18T20:05:25.974" v="404" actId="20577"/>
          <ac:spMkLst>
            <pc:docMk/>
            <pc:sldMk cId="1463070791" sldId="278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06.615" v="454" actId="20577"/>
        <pc:sldMkLst>
          <pc:docMk/>
          <pc:sldMk cId="2896216260" sldId="279"/>
        </pc:sldMkLst>
        <pc:spChg chg="mod">
          <ac:chgData name="Sabrina Leuenberger" userId="S::le@wega-it.com::fd4263a4-ae85-490b-8270-e954afe8ce3c" providerId="AD" clId="Web-{C87572FF-480F-4AE4-967C-A709B16EF236}" dt="2020-03-18T20:07:06.615" v="454" actId="20577"/>
          <ac:spMkLst>
            <pc:docMk/>
            <pc:sldMk cId="2896216260" sldId="279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31.174" v="721" actId="20577"/>
        <pc:sldMkLst>
          <pc:docMk/>
          <pc:sldMk cId="85601847" sldId="281"/>
        </pc:sldMkLst>
        <pc:spChg chg="mod">
          <ac:chgData name="Sabrina Leuenberger" userId="S::le@wega-it.com::fd4263a4-ae85-490b-8270-e954afe8ce3c" providerId="AD" clId="Web-{C87572FF-480F-4AE4-967C-A709B16EF236}" dt="2020-03-18T20:15:31.174" v="721" actId="20577"/>
          <ac:spMkLst>
            <pc:docMk/>
            <pc:sldMk cId="85601847" sldId="281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09.612" v="697" actId="20577"/>
        <pc:sldMkLst>
          <pc:docMk/>
          <pc:sldMk cId="2051721837" sldId="282"/>
        </pc:sldMkLst>
        <pc:spChg chg="mod">
          <ac:chgData name="Sabrina Leuenberger" userId="S::le@wega-it.com::fd4263a4-ae85-490b-8270-e954afe8ce3c" providerId="AD" clId="Web-{C87572FF-480F-4AE4-967C-A709B16EF236}" dt="2020-03-18T20:15:09.612" v="697" actId="20577"/>
          <ac:spMkLst>
            <pc:docMk/>
            <pc:sldMk cId="2051721837" sldId="28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22.052" v="464" actId="20577"/>
        <pc:sldMkLst>
          <pc:docMk/>
          <pc:sldMk cId="1666542575" sldId="285"/>
        </pc:sldMkLst>
        <pc:spChg chg="mod">
          <ac:chgData name="Sabrina Leuenberger" userId="S::le@wega-it.com::fd4263a4-ae85-490b-8270-e954afe8ce3c" providerId="AD" clId="Web-{C87572FF-480F-4AE4-967C-A709B16EF236}" dt="2020-03-18T20:07:22.052" v="464" actId="20577"/>
          <ac:spMkLst>
            <pc:docMk/>
            <pc:sldMk cId="1666542575" sldId="285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33.412" v="411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C87572FF-480F-4AE4-967C-A709B16EF236}" dt="2020-03-18T20:05:33.412" v="411" actId="20577"/>
          <ac:spMkLst>
            <pc:docMk/>
            <pc:sldMk cId="3112344264" sldId="286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6:48.693" v="43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C87572FF-480F-4AE4-967C-A709B16EF236}" dt="2020-03-18T20:06:48.693" v="432" actId="20577"/>
          <ac:spMkLst>
            <pc:docMk/>
            <pc:sldMk cId="1119744762" sldId="287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51:23.635" v="329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C87572FF-480F-4AE4-967C-A709B16EF236}" dt="2020-03-18T19:38:23.685" v="163" actId="20577"/>
          <ac:spMkLst>
            <pc:docMk/>
            <pc:sldMk cId="453163181" sldId="288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19:51:23.635" v="329" actId="20577"/>
          <ac:spMkLst>
            <pc:docMk/>
            <pc:sldMk cId="453163181" sldId="288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3:48.506" v="398" actId="20577"/>
        <pc:sldMkLst>
          <pc:docMk/>
          <pc:sldMk cId="4157842660" sldId="289"/>
        </pc:sldMkLst>
        <pc:spChg chg="mod">
          <ac:chgData name="Sabrina Leuenberger" userId="S::le@wega-it.com::fd4263a4-ae85-490b-8270-e954afe8ce3c" providerId="AD" clId="Web-{C87572FF-480F-4AE4-967C-A709B16EF236}" dt="2020-03-18T19:52:12.415" v="348" actId="20577"/>
          <ac:spMkLst>
            <pc:docMk/>
            <pc:sldMk cId="4157842660" sldId="289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03:48.506" v="398" actId="20577"/>
          <ac:spMkLst>
            <pc:docMk/>
            <pc:sldMk cId="4157842660" sldId="289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7:49.127" v="761" actId="20577"/>
        <pc:sldMkLst>
          <pc:docMk/>
          <pc:sldMk cId="1737380900" sldId="290"/>
        </pc:sldMkLst>
        <pc:spChg chg="mod">
          <ac:chgData name="Sabrina Leuenberger" userId="S::le@wega-it.com::fd4263a4-ae85-490b-8270-e954afe8ce3c" providerId="AD" clId="Web-{C87572FF-480F-4AE4-967C-A709B16EF236}" dt="2020-03-18T20:17:49.127" v="761" actId="20577"/>
          <ac:spMkLst>
            <pc:docMk/>
            <pc:sldMk cId="1737380900" sldId="290"/>
            <ac:spMk id="2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E829C0C1-2EAC-449E-8560-F66044FAE5F9}"/>
    <pc:docChg chg="modSld">
      <pc:chgData name="Sabrina Leuenberger" userId="S::le@wega-it.com::fd4263a4-ae85-490b-8270-e954afe8ce3c" providerId="AD" clId="Web-{E829C0C1-2EAC-449E-8560-F66044FAE5F9}" dt="2020-05-03T12:40:46.034" v="7" actId="20577"/>
      <pc:docMkLst>
        <pc:docMk/>
      </pc:docMkLst>
      <pc:sldChg chg="modSp">
        <pc:chgData name="Sabrina Leuenberger" userId="S::le@wega-it.com::fd4263a4-ae85-490b-8270-e954afe8ce3c" providerId="AD" clId="Web-{E829C0C1-2EAC-449E-8560-F66044FAE5F9}" dt="2020-05-03T12:40:46.034" v="7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E829C0C1-2EAC-449E-8560-F66044FAE5F9}" dt="2020-05-03T12:40:46.034" v="7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03F67A1E-1CDA-443F-BBC9-F2536E3606E4}"/>
    <pc:docChg chg="modSld">
      <pc:chgData name="Sabrina Leuenberger" userId="S::le@wega-it.com::fd4263a4-ae85-490b-8270-e954afe8ce3c" providerId="AD" clId="Web-{03F67A1E-1CDA-443F-BBC9-F2536E3606E4}" dt="2020-03-18T20:43:11.808" v="92" actId="20577"/>
      <pc:docMkLst>
        <pc:docMk/>
      </pc:docMkLst>
      <pc:sldChg chg="modSp">
        <pc:chgData name="Sabrina Leuenberger" userId="S::le@wega-it.com::fd4263a4-ae85-490b-8270-e954afe8ce3c" providerId="AD" clId="Web-{03F67A1E-1CDA-443F-BBC9-F2536E3606E4}" dt="2020-03-18T20:22:54.254" v="7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03F67A1E-1CDA-443F-BBC9-F2536E3606E4}" dt="2020-03-18T20:22:54.254" v="7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03F67A1E-1CDA-443F-BBC9-F2536E3606E4}" dt="2020-03-18T20:28:42.943" v="31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03F67A1E-1CDA-443F-BBC9-F2536E3606E4}" dt="2020-03-18T20:28:42.943" v="31" actId="20577"/>
          <ac:spMkLst>
            <pc:docMk/>
            <pc:sldMk cId="1463070791" sldId="278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36:56.790" v="65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03F67A1E-1CDA-443F-BBC9-F2536E3606E4}" dt="2020-03-18T20:36:56.790" v="65" actId="20577"/>
          <ac:spMkLst>
            <pc:docMk/>
            <pc:sldMk cId="3112344264" sldId="286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43:11.808" v="9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03F67A1E-1CDA-443F-BBC9-F2536E3606E4}" dt="2020-03-18T20:43:11.808" v="92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CCFFD-CD69-4A64-B6BA-17964498C5E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DC4C9C3-E34C-4D37-B31D-63512990804D}">
      <dgm:prSet phldrT="[Text]"/>
      <dgm:spPr>
        <a:solidFill>
          <a:schemeClr val="accent3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CH" dirty="0">
              <a:solidFill>
                <a:schemeClr val="accent2">
                  <a:lumMod val="50000"/>
                </a:schemeClr>
              </a:solidFill>
            </a:rPr>
            <a:t>BDD/GAMP5 Process</a:t>
          </a:r>
          <a:endParaRPr lang="en-GB" dirty="0">
            <a:solidFill>
              <a:schemeClr val="accent2">
                <a:lumMod val="50000"/>
              </a:schemeClr>
            </a:solidFill>
          </a:endParaRPr>
        </a:p>
      </dgm:t>
    </dgm:pt>
    <dgm:pt modelId="{591349C6-C74D-46A5-BD26-BBB54B1048B6}" type="parTrans" cxnId="{667E1BA5-91A2-4DA6-879B-881E1E6DC043}">
      <dgm:prSet/>
      <dgm:spPr/>
      <dgm:t>
        <a:bodyPr/>
        <a:lstStyle/>
        <a:p>
          <a:endParaRPr lang="en-GB"/>
        </a:p>
      </dgm:t>
    </dgm:pt>
    <dgm:pt modelId="{E3614FB5-1808-4F64-A39C-758CC45299CB}" type="sibTrans" cxnId="{667E1BA5-91A2-4DA6-879B-881E1E6DC043}">
      <dgm:prSet/>
      <dgm:spPr/>
      <dgm:t>
        <a:bodyPr/>
        <a:lstStyle/>
        <a:p>
          <a:endParaRPr lang="en-GB"/>
        </a:p>
      </dgm:t>
    </dgm:pt>
    <dgm:pt modelId="{4B1DDD97-DA0B-4F77-91D1-C6B2353D348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50000"/>
                </a:schemeClr>
              </a:solidFill>
            </a:rPr>
            <a:t>Prototype</a:t>
          </a:r>
          <a:endParaRPr lang="en-GB" dirty="0">
            <a:solidFill>
              <a:schemeClr val="accent2">
                <a:lumMod val="50000"/>
              </a:schemeClr>
            </a:solidFill>
          </a:endParaRPr>
        </a:p>
      </dgm:t>
    </dgm:pt>
    <dgm:pt modelId="{EEB67FB5-DE28-43E2-9ECA-C2C2E4B662B3}" type="parTrans" cxnId="{7CEC63B9-9981-4E23-8DEF-243032A21A03}">
      <dgm:prSet/>
      <dgm:spPr/>
      <dgm:t>
        <a:bodyPr/>
        <a:lstStyle/>
        <a:p>
          <a:endParaRPr lang="en-GB"/>
        </a:p>
      </dgm:t>
    </dgm:pt>
    <dgm:pt modelId="{4F29A543-D6E2-4A43-9AB7-C8F8263F1731}" type="sibTrans" cxnId="{7CEC63B9-9981-4E23-8DEF-243032A21A03}">
      <dgm:prSet/>
      <dgm:spPr/>
      <dgm:t>
        <a:bodyPr/>
        <a:lstStyle/>
        <a:p>
          <a:endParaRPr lang="en-GB"/>
        </a:p>
      </dgm:t>
    </dgm:pt>
    <dgm:pt modelId="{2052BCFE-107B-4ECC-9613-418862454AF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20000"/>
                  <a:lumOff val="80000"/>
                </a:schemeClr>
              </a:solidFill>
            </a:rPr>
            <a:t>Audit</a:t>
          </a:r>
          <a:endParaRPr lang="en-GB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D68A73A0-AE49-427F-9951-6AA94AA0B9B5}" type="parTrans" cxnId="{90444438-2023-4D7F-99C2-9486A512CAB8}">
      <dgm:prSet/>
      <dgm:spPr/>
      <dgm:t>
        <a:bodyPr/>
        <a:lstStyle/>
        <a:p>
          <a:endParaRPr lang="en-GB"/>
        </a:p>
      </dgm:t>
    </dgm:pt>
    <dgm:pt modelId="{1682495C-E09C-4FD3-B6B7-F8F9A90D0CD8}" type="sibTrans" cxnId="{90444438-2023-4D7F-99C2-9486A512CAB8}">
      <dgm:prSet/>
      <dgm:spPr/>
      <dgm:t>
        <a:bodyPr/>
        <a:lstStyle/>
        <a:p>
          <a:endParaRPr lang="en-GB"/>
        </a:p>
      </dgm:t>
    </dgm:pt>
    <dgm:pt modelId="{3E8AD4D6-899D-4A97-BBC6-B40119D7F520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20000"/>
                  <a:lumOff val="80000"/>
                </a:schemeClr>
              </a:solidFill>
            </a:rPr>
            <a:t>Final Evaluation</a:t>
          </a:r>
          <a:endParaRPr lang="en-GB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711450CF-0DED-4585-A430-FAE288596FB8}" type="parTrans" cxnId="{983B4078-6610-4EC5-A971-17CE4EE271EA}">
      <dgm:prSet/>
      <dgm:spPr/>
      <dgm:t>
        <a:bodyPr/>
        <a:lstStyle/>
        <a:p>
          <a:endParaRPr lang="en-GB"/>
        </a:p>
      </dgm:t>
    </dgm:pt>
    <dgm:pt modelId="{16B5839F-0262-40C5-A7C9-51B566D08D5C}" type="sibTrans" cxnId="{983B4078-6610-4EC5-A971-17CE4EE271EA}">
      <dgm:prSet/>
      <dgm:spPr/>
      <dgm:t>
        <a:bodyPr/>
        <a:lstStyle/>
        <a:p>
          <a:endParaRPr lang="en-GB"/>
        </a:p>
      </dgm:t>
    </dgm:pt>
    <dgm:pt modelId="{F1920653-C417-4F9A-ACD0-D3ED506825D3}" type="pres">
      <dgm:prSet presAssocID="{CA7CCFFD-CD69-4A64-B6BA-17964498C5EB}" presName="Name0" presStyleCnt="0">
        <dgm:presLayoutVars>
          <dgm:dir/>
          <dgm:animLvl val="lvl"/>
          <dgm:resizeHandles val="exact"/>
        </dgm:presLayoutVars>
      </dgm:prSet>
      <dgm:spPr/>
    </dgm:pt>
    <dgm:pt modelId="{BF996BA9-C702-4F98-A3F9-7DB028F8EFA2}" type="pres">
      <dgm:prSet presAssocID="{9DC4C9C3-E34C-4D37-B31D-6351299080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E30952B-D245-4418-B105-10149916C431}" type="pres">
      <dgm:prSet presAssocID="{E3614FB5-1808-4F64-A39C-758CC45299CB}" presName="parTxOnlySpace" presStyleCnt="0"/>
      <dgm:spPr/>
    </dgm:pt>
    <dgm:pt modelId="{33B58067-CD66-40BC-83FB-4964A2C100C7}" type="pres">
      <dgm:prSet presAssocID="{4B1DDD97-DA0B-4F77-91D1-C6B2353D348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02064F8-10F7-4788-957C-17CB60646A61}" type="pres">
      <dgm:prSet presAssocID="{4F29A543-D6E2-4A43-9AB7-C8F8263F1731}" presName="parTxOnlySpace" presStyleCnt="0"/>
      <dgm:spPr/>
    </dgm:pt>
    <dgm:pt modelId="{E4F81DD2-4C66-4D60-A003-6DC738CBBC77}" type="pres">
      <dgm:prSet presAssocID="{2052BCFE-107B-4ECC-9613-418862454A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AD5F34-108B-4622-B585-F3EC00D9F171}" type="pres">
      <dgm:prSet presAssocID="{1682495C-E09C-4FD3-B6B7-F8F9A90D0CD8}" presName="parTxOnlySpace" presStyleCnt="0"/>
      <dgm:spPr/>
    </dgm:pt>
    <dgm:pt modelId="{2974A5A1-F9D4-4336-A759-A3F3D0E748EC}" type="pres">
      <dgm:prSet presAssocID="{3E8AD4D6-899D-4A97-BBC6-B40119D7F5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675A10-C2B4-40BD-BE07-F6A3ED701366}" type="presOf" srcId="{4B1DDD97-DA0B-4F77-91D1-C6B2353D348C}" destId="{33B58067-CD66-40BC-83FB-4964A2C100C7}" srcOrd="0" destOrd="0" presId="urn:microsoft.com/office/officeart/2005/8/layout/chevron1"/>
    <dgm:cxn modelId="{60323526-952B-4D9B-B11F-278007885A71}" type="presOf" srcId="{CA7CCFFD-CD69-4A64-B6BA-17964498C5EB}" destId="{F1920653-C417-4F9A-ACD0-D3ED506825D3}" srcOrd="0" destOrd="0" presId="urn:microsoft.com/office/officeart/2005/8/layout/chevron1"/>
    <dgm:cxn modelId="{90444438-2023-4D7F-99C2-9486A512CAB8}" srcId="{CA7CCFFD-CD69-4A64-B6BA-17964498C5EB}" destId="{2052BCFE-107B-4ECC-9613-418862454AFE}" srcOrd="2" destOrd="0" parTransId="{D68A73A0-AE49-427F-9951-6AA94AA0B9B5}" sibTransId="{1682495C-E09C-4FD3-B6B7-F8F9A90D0CD8}"/>
    <dgm:cxn modelId="{983B4078-6610-4EC5-A971-17CE4EE271EA}" srcId="{CA7CCFFD-CD69-4A64-B6BA-17964498C5EB}" destId="{3E8AD4D6-899D-4A97-BBC6-B40119D7F520}" srcOrd="3" destOrd="0" parTransId="{711450CF-0DED-4585-A430-FAE288596FB8}" sibTransId="{16B5839F-0262-40C5-A7C9-51B566D08D5C}"/>
    <dgm:cxn modelId="{4542E37A-623B-461D-BCCA-CFFCEBA9B02D}" type="presOf" srcId="{2052BCFE-107B-4ECC-9613-418862454AFE}" destId="{E4F81DD2-4C66-4D60-A003-6DC738CBBC77}" srcOrd="0" destOrd="0" presId="urn:microsoft.com/office/officeart/2005/8/layout/chevron1"/>
    <dgm:cxn modelId="{667E1BA5-91A2-4DA6-879B-881E1E6DC043}" srcId="{CA7CCFFD-CD69-4A64-B6BA-17964498C5EB}" destId="{9DC4C9C3-E34C-4D37-B31D-63512990804D}" srcOrd="0" destOrd="0" parTransId="{591349C6-C74D-46A5-BD26-BBB54B1048B6}" sibTransId="{E3614FB5-1808-4F64-A39C-758CC45299CB}"/>
    <dgm:cxn modelId="{7CEC63B9-9981-4E23-8DEF-243032A21A03}" srcId="{CA7CCFFD-CD69-4A64-B6BA-17964498C5EB}" destId="{4B1DDD97-DA0B-4F77-91D1-C6B2353D348C}" srcOrd="1" destOrd="0" parTransId="{EEB67FB5-DE28-43E2-9ECA-C2C2E4B662B3}" sibTransId="{4F29A543-D6E2-4A43-9AB7-C8F8263F1731}"/>
    <dgm:cxn modelId="{4C4E5BC3-F7FA-48BA-9102-48210EDEB3AE}" type="presOf" srcId="{3E8AD4D6-899D-4A97-BBC6-B40119D7F520}" destId="{2974A5A1-F9D4-4336-A759-A3F3D0E748EC}" srcOrd="0" destOrd="0" presId="urn:microsoft.com/office/officeart/2005/8/layout/chevron1"/>
    <dgm:cxn modelId="{2EC636E3-D218-40A5-B9BC-DB9BC25758BA}" type="presOf" srcId="{9DC4C9C3-E34C-4D37-B31D-63512990804D}" destId="{BF996BA9-C702-4F98-A3F9-7DB028F8EFA2}" srcOrd="0" destOrd="0" presId="urn:microsoft.com/office/officeart/2005/8/layout/chevron1"/>
    <dgm:cxn modelId="{4E5292D4-794C-4E38-AF60-E659093E6471}" type="presParOf" srcId="{F1920653-C417-4F9A-ACD0-D3ED506825D3}" destId="{BF996BA9-C702-4F98-A3F9-7DB028F8EFA2}" srcOrd="0" destOrd="0" presId="urn:microsoft.com/office/officeart/2005/8/layout/chevron1"/>
    <dgm:cxn modelId="{7903CA8D-0860-4CC2-B671-2F10B4A88F4A}" type="presParOf" srcId="{F1920653-C417-4F9A-ACD0-D3ED506825D3}" destId="{BE30952B-D245-4418-B105-10149916C431}" srcOrd="1" destOrd="0" presId="urn:microsoft.com/office/officeart/2005/8/layout/chevron1"/>
    <dgm:cxn modelId="{F86CCA7E-C30A-4D2D-BDA6-4DD0B8ADC830}" type="presParOf" srcId="{F1920653-C417-4F9A-ACD0-D3ED506825D3}" destId="{33B58067-CD66-40BC-83FB-4964A2C100C7}" srcOrd="2" destOrd="0" presId="urn:microsoft.com/office/officeart/2005/8/layout/chevron1"/>
    <dgm:cxn modelId="{246927D4-C05F-4BDC-BF8A-E9F6BB4E9342}" type="presParOf" srcId="{F1920653-C417-4F9A-ACD0-D3ED506825D3}" destId="{E02064F8-10F7-4788-957C-17CB60646A61}" srcOrd="3" destOrd="0" presId="urn:microsoft.com/office/officeart/2005/8/layout/chevron1"/>
    <dgm:cxn modelId="{6F9493BC-1590-4E79-944F-315EF37B723C}" type="presParOf" srcId="{F1920653-C417-4F9A-ACD0-D3ED506825D3}" destId="{E4F81DD2-4C66-4D60-A003-6DC738CBBC77}" srcOrd="4" destOrd="0" presId="urn:microsoft.com/office/officeart/2005/8/layout/chevron1"/>
    <dgm:cxn modelId="{51660F0C-E58F-4F69-8E3A-A9749B700BF3}" type="presParOf" srcId="{F1920653-C417-4F9A-ACD0-D3ED506825D3}" destId="{96AD5F34-108B-4622-B585-F3EC00D9F171}" srcOrd="5" destOrd="0" presId="urn:microsoft.com/office/officeart/2005/8/layout/chevron1"/>
    <dgm:cxn modelId="{8717D7BB-803E-428B-9FEE-6043362F58BE}" type="presParOf" srcId="{F1920653-C417-4F9A-ACD0-D3ED506825D3}" destId="{2974A5A1-F9D4-4336-A759-A3F3D0E748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CA456201-0AD9-411B-8C56-AA8F5E603659}" type="presOf" srcId="{6205F060-876B-41E6-AC76-FC2368533459}" destId="{CA4219A6-D4BE-41C1-92F3-6E1A1FEF7CA7}" srcOrd="0" destOrd="0" presId="urn:microsoft.com/office/officeart/2005/8/layout/cycle8"/>
    <dgm:cxn modelId="{A583FA0B-32A3-4079-84FE-398B0C0EEB53}" type="presOf" srcId="{2264DA0A-3210-46C9-995C-EE61DADDC0D9}" destId="{0EB38340-85AF-4831-A98E-0E61B1A4F457}" srcOrd="0" destOrd="0" presId="urn:microsoft.com/office/officeart/2005/8/layout/cycle8"/>
    <dgm:cxn modelId="{3146151B-CF95-4827-AB85-56B8107A4F65}" type="presOf" srcId="{60943381-CE98-4E9E-92B1-F82E8FF2A7A4}" destId="{8B1F329B-3840-4764-9281-75C645CF67EA}" srcOrd="0" destOrd="0" presId="urn:microsoft.com/office/officeart/2005/8/layout/cycle8"/>
    <dgm:cxn modelId="{4F391A37-7D25-4E4B-A127-4B1B5D564D4A}" type="presOf" srcId="{60943381-CE98-4E9E-92B1-F82E8FF2A7A4}" destId="{A8631CA3-90AD-46DA-B2AE-21184A4EBF57}" srcOrd="1" destOrd="0" presId="urn:microsoft.com/office/officeart/2005/8/layout/cycle8"/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E9417767-C5D7-429F-8EBB-133C4AA5D259}" type="presOf" srcId="{2264DA0A-3210-46C9-995C-EE61DADDC0D9}" destId="{3AF9AAD6-31BA-415F-90FD-9F8F884310B2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536CF9B1-8412-41DA-ACD2-EC5274272F8E}" type="presOf" srcId="{6205F060-876B-41E6-AC76-FC2368533459}" destId="{FE9B3D95-7E84-46C9-B39E-D4B04FB49872}" srcOrd="1" destOrd="0" presId="urn:microsoft.com/office/officeart/2005/8/layout/cycle8"/>
    <dgm:cxn modelId="{83A55FEB-05F3-47B5-BCE9-9F5C500C2A08}" type="presOf" srcId="{CE1EB907-4C3C-48B8-A231-0258348582B6}" destId="{0761B503-A35F-4A6B-8C9B-F37E84E2B4B1}" srcOrd="0" destOrd="0" presId="urn:microsoft.com/office/officeart/2005/8/layout/cycle8"/>
    <dgm:cxn modelId="{0DAE8D1D-C875-47EE-8D0B-25C2C45F5CA2}" type="presParOf" srcId="{0761B503-A35F-4A6B-8C9B-F37E84E2B4B1}" destId="{0EB38340-85AF-4831-A98E-0E61B1A4F457}" srcOrd="0" destOrd="0" presId="urn:microsoft.com/office/officeart/2005/8/layout/cycle8"/>
    <dgm:cxn modelId="{FFA3502B-AF11-4DC8-8ECD-7642FE33700E}" type="presParOf" srcId="{0761B503-A35F-4A6B-8C9B-F37E84E2B4B1}" destId="{A5CDBB73-4309-44FF-8C49-809CE2E701C2}" srcOrd="1" destOrd="0" presId="urn:microsoft.com/office/officeart/2005/8/layout/cycle8"/>
    <dgm:cxn modelId="{674CD38E-EFBB-4D81-91BE-0997F96170B1}" type="presParOf" srcId="{0761B503-A35F-4A6B-8C9B-F37E84E2B4B1}" destId="{1FDFC6AB-4F06-47E0-80D6-4A5A584777AE}" srcOrd="2" destOrd="0" presId="urn:microsoft.com/office/officeart/2005/8/layout/cycle8"/>
    <dgm:cxn modelId="{4CA65C94-8CD0-4648-90CA-39576AC0C1B9}" type="presParOf" srcId="{0761B503-A35F-4A6B-8C9B-F37E84E2B4B1}" destId="{3AF9AAD6-31BA-415F-90FD-9F8F884310B2}" srcOrd="3" destOrd="0" presId="urn:microsoft.com/office/officeart/2005/8/layout/cycle8"/>
    <dgm:cxn modelId="{EBD18238-4DDB-4553-9EB7-D1C231519D9C}" type="presParOf" srcId="{0761B503-A35F-4A6B-8C9B-F37E84E2B4B1}" destId="{8B1F329B-3840-4764-9281-75C645CF67EA}" srcOrd="4" destOrd="0" presId="urn:microsoft.com/office/officeart/2005/8/layout/cycle8"/>
    <dgm:cxn modelId="{FC1C9485-BF4E-453E-B851-645A1DC367EC}" type="presParOf" srcId="{0761B503-A35F-4A6B-8C9B-F37E84E2B4B1}" destId="{C731F357-0F95-42A7-8029-0D1ECED107E2}" srcOrd="5" destOrd="0" presId="urn:microsoft.com/office/officeart/2005/8/layout/cycle8"/>
    <dgm:cxn modelId="{FF50C54B-4779-4260-B0B3-281F67F11922}" type="presParOf" srcId="{0761B503-A35F-4A6B-8C9B-F37E84E2B4B1}" destId="{05716ABC-63C3-4504-B0AB-986305FF1654}" srcOrd="6" destOrd="0" presId="urn:microsoft.com/office/officeart/2005/8/layout/cycle8"/>
    <dgm:cxn modelId="{44B2FAE0-A1D9-487A-8EE5-659BED339B64}" type="presParOf" srcId="{0761B503-A35F-4A6B-8C9B-F37E84E2B4B1}" destId="{A8631CA3-90AD-46DA-B2AE-21184A4EBF57}" srcOrd="7" destOrd="0" presId="urn:microsoft.com/office/officeart/2005/8/layout/cycle8"/>
    <dgm:cxn modelId="{E014D333-EC04-4AD0-BF80-C17D3D1FF272}" type="presParOf" srcId="{0761B503-A35F-4A6B-8C9B-F37E84E2B4B1}" destId="{CA4219A6-D4BE-41C1-92F3-6E1A1FEF7CA7}" srcOrd="8" destOrd="0" presId="urn:microsoft.com/office/officeart/2005/8/layout/cycle8"/>
    <dgm:cxn modelId="{CB3AC29E-709D-453B-9912-FAB7CAC26041}" type="presParOf" srcId="{0761B503-A35F-4A6B-8C9B-F37E84E2B4B1}" destId="{2BB46AF1-8DDB-4A4A-BFB3-11F70E7F6C69}" srcOrd="9" destOrd="0" presId="urn:microsoft.com/office/officeart/2005/8/layout/cycle8"/>
    <dgm:cxn modelId="{6E917FDA-85D6-452B-B312-378A6143D79F}" type="presParOf" srcId="{0761B503-A35F-4A6B-8C9B-F37E84E2B4B1}" destId="{A692365D-99B8-497E-8A99-58A37F0292B6}" srcOrd="10" destOrd="0" presId="urn:microsoft.com/office/officeart/2005/8/layout/cycle8"/>
    <dgm:cxn modelId="{4352A89D-7F83-48AC-B7A8-16CA2FD270FB}" type="presParOf" srcId="{0761B503-A35F-4A6B-8C9B-F37E84E2B4B1}" destId="{FE9B3D95-7E84-46C9-B39E-D4B04FB49872}" srcOrd="11" destOrd="0" presId="urn:microsoft.com/office/officeart/2005/8/layout/cycle8"/>
    <dgm:cxn modelId="{7435DFE3-B11D-4741-B23A-0A5251DF2DF7}" type="presParOf" srcId="{0761B503-A35F-4A6B-8C9B-F37E84E2B4B1}" destId="{34D71418-7F07-451C-84B0-893C95E4EBEB}" srcOrd="12" destOrd="0" presId="urn:microsoft.com/office/officeart/2005/8/layout/cycle8"/>
    <dgm:cxn modelId="{7DA848BA-9024-4EF6-93D7-C09A2A530181}" type="presParOf" srcId="{0761B503-A35F-4A6B-8C9B-F37E84E2B4B1}" destId="{ADC5B4BD-6110-43DC-AE79-97F457410083}" srcOrd="13" destOrd="0" presId="urn:microsoft.com/office/officeart/2005/8/layout/cycle8"/>
    <dgm:cxn modelId="{5B66E5DA-8E55-4697-B4AF-86BFFD10F418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A3475346-DF6E-49B6-8F34-8AF9BB68899C}" type="presOf" srcId="{2264DA0A-3210-46C9-995C-EE61DADDC0D9}" destId="{3AF9AAD6-31BA-415F-90FD-9F8F884310B2}" srcOrd="1" destOrd="0" presId="urn:microsoft.com/office/officeart/2005/8/layout/cycle8"/>
    <dgm:cxn modelId="{39280F4F-2AB4-4911-A93F-CFDD6B293CF8}" type="presOf" srcId="{6205F060-876B-41E6-AC76-FC2368533459}" destId="{FE9B3D95-7E84-46C9-B39E-D4B04FB49872}" srcOrd="1" destOrd="0" presId="urn:microsoft.com/office/officeart/2005/8/layout/cycle8"/>
    <dgm:cxn modelId="{6FDF679B-DF81-49F8-8F80-896E2A03E50E}" type="presOf" srcId="{60943381-CE98-4E9E-92B1-F82E8FF2A7A4}" destId="{A8631CA3-90AD-46DA-B2AE-21184A4EBF57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E739DCC6-5306-4E72-B930-CE552EF7D686}" type="presOf" srcId="{6205F060-876B-41E6-AC76-FC2368533459}" destId="{CA4219A6-D4BE-41C1-92F3-6E1A1FEF7CA7}" srcOrd="0" destOrd="0" presId="urn:microsoft.com/office/officeart/2005/8/layout/cycle8"/>
    <dgm:cxn modelId="{B948EDCE-D209-4084-B9F9-7980E6DE3F9C}" type="presOf" srcId="{CE1EB907-4C3C-48B8-A231-0258348582B6}" destId="{0761B503-A35F-4A6B-8C9B-F37E84E2B4B1}" srcOrd="0" destOrd="0" presId="urn:microsoft.com/office/officeart/2005/8/layout/cycle8"/>
    <dgm:cxn modelId="{E9E48AD5-73F2-4195-AC1C-2067B8F6A21B}" type="presOf" srcId="{60943381-CE98-4E9E-92B1-F82E8FF2A7A4}" destId="{8B1F329B-3840-4764-9281-75C645CF67EA}" srcOrd="0" destOrd="0" presId="urn:microsoft.com/office/officeart/2005/8/layout/cycle8"/>
    <dgm:cxn modelId="{EE159BEA-BAA7-4CAA-8C0B-D9F1BD012741}" type="presOf" srcId="{2264DA0A-3210-46C9-995C-EE61DADDC0D9}" destId="{0EB38340-85AF-4831-A98E-0E61B1A4F457}" srcOrd="0" destOrd="0" presId="urn:microsoft.com/office/officeart/2005/8/layout/cycle8"/>
    <dgm:cxn modelId="{10A3C9A3-F167-41E8-B679-D539C832D6FF}" type="presParOf" srcId="{0761B503-A35F-4A6B-8C9B-F37E84E2B4B1}" destId="{0EB38340-85AF-4831-A98E-0E61B1A4F457}" srcOrd="0" destOrd="0" presId="urn:microsoft.com/office/officeart/2005/8/layout/cycle8"/>
    <dgm:cxn modelId="{0768BF0A-EF97-4D99-B2F4-03075ED2484D}" type="presParOf" srcId="{0761B503-A35F-4A6B-8C9B-F37E84E2B4B1}" destId="{A5CDBB73-4309-44FF-8C49-809CE2E701C2}" srcOrd="1" destOrd="0" presId="urn:microsoft.com/office/officeart/2005/8/layout/cycle8"/>
    <dgm:cxn modelId="{8BF1C049-9379-4E1F-8CBC-7748627B0A0E}" type="presParOf" srcId="{0761B503-A35F-4A6B-8C9B-F37E84E2B4B1}" destId="{1FDFC6AB-4F06-47E0-80D6-4A5A584777AE}" srcOrd="2" destOrd="0" presId="urn:microsoft.com/office/officeart/2005/8/layout/cycle8"/>
    <dgm:cxn modelId="{5BD4BA99-CFEF-49F7-9E0D-AB92F18831E1}" type="presParOf" srcId="{0761B503-A35F-4A6B-8C9B-F37E84E2B4B1}" destId="{3AF9AAD6-31BA-415F-90FD-9F8F884310B2}" srcOrd="3" destOrd="0" presId="urn:microsoft.com/office/officeart/2005/8/layout/cycle8"/>
    <dgm:cxn modelId="{EA9ADAE4-FABC-4EA4-8DDB-79BE694ADAB6}" type="presParOf" srcId="{0761B503-A35F-4A6B-8C9B-F37E84E2B4B1}" destId="{8B1F329B-3840-4764-9281-75C645CF67EA}" srcOrd="4" destOrd="0" presId="urn:microsoft.com/office/officeart/2005/8/layout/cycle8"/>
    <dgm:cxn modelId="{8BA08989-A5C2-4AC6-87BE-8B03D09AF8F6}" type="presParOf" srcId="{0761B503-A35F-4A6B-8C9B-F37E84E2B4B1}" destId="{C731F357-0F95-42A7-8029-0D1ECED107E2}" srcOrd="5" destOrd="0" presId="urn:microsoft.com/office/officeart/2005/8/layout/cycle8"/>
    <dgm:cxn modelId="{41D652C0-E232-41C6-AC21-3F907595AEE7}" type="presParOf" srcId="{0761B503-A35F-4A6B-8C9B-F37E84E2B4B1}" destId="{05716ABC-63C3-4504-B0AB-986305FF1654}" srcOrd="6" destOrd="0" presId="urn:microsoft.com/office/officeart/2005/8/layout/cycle8"/>
    <dgm:cxn modelId="{8A10F234-A096-463C-ABF2-9C1B21A05B09}" type="presParOf" srcId="{0761B503-A35F-4A6B-8C9B-F37E84E2B4B1}" destId="{A8631CA3-90AD-46DA-B2AE-21184A4EBF57}" srcOrd="7" destOrd="0" presId="urn:microsoft.com/office/officeart/2005/8/layout/cycle8"/>
    <dgm:cxn modelId="{459A4247-4235-4D51-82CB-B696AEBFAABB}" type="presParOf" srcId="{0761B503-A35F-4A6B-8C9B-F37E84E2B4B1}" destId="{CA4219A6-D4BE-41C1-92F3-6E1A1FEF7CA7}" srcOrd="8" destOrd="0" presId="urn:microsoft.com/office/officeart/2005/8/layout/cycle8"/>
    <dgm:cxn modelId="{C340E872-E4E1-4244-B84E-F0BCD2BBC109}" type="presParOf" srcId="{0761B503-A35F-4A6B-8C9B-F37E84E2B4B1}" destId="{2BB46AF1-8DDB-4A4A-BFB3-11F70E7F6C69}" srcOrd="9" destOrd="0" presId="urn:microsoft.com/office/officeart/2005/8/layout/cycle8"/>
    <dgm:cxn modelId="{FAE2022E-9E9E-4993-A093-92C712724E7B}" type="presParOf" srcId="{0761B503-A35F-4A6B-8C9B-F37E84E2B4B1}" destId="{A692365D-99B8-497E-8A99-58A37F0292B6}" srcOrd="10" destOrd="0" presId="urn:microsoft.com/office/officeart/2005/8/layout/cycle8"/>
    <dgm:cxn modelId="{B8E172EE-9790-4415-97AC-1FE1460F290E}" type="presParOf" srcId="{0761B503-A35F-4A6B-8C9B-F37E84E2B4B1}" destId="{FE9B3D95-7E84-46C9-B39E-D4B04FB49872}" srcOrd="11" destOrd="0" presId="urn:microsoft.com/office/officeart/2005/8/layout/cycle8"/>
    <dgm:cxn modelId="{E5A2A72A-3639-4B76-8C64-C949315031E8}" type="presParOf" srcId="{0761B503-A35F-4A6B-8C9B-F37E84E2B4B1}" destId="{34D71418-7F07-451C-84B0-893C95E4EBEB}" srcOrd="12" destOrd="0" presId="urn:microsoft.com/office/officeart/2005/8/layout/cycle8"/>
    <dgm:cxn modelId="{B787AC3E-E538-4898-81D3-6C7FDEC21A72}" type="presParOf" srcId="{0761B503-A35F-4A6B-8C9B-F37E84E2B4B1}" destId="{ADC5B4BD-6110-43DC-AE79-97F457410083}" srcOrd="13" destOrd="0" presId="urn:microsoft.com/office/officeart/2005/8/layout/cycle8"/>
    <dgm:cxn modelId="{448F71B9-8F92-4EAA-9DAA-E4487B5F4980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6BA9-C702-4F98-A3F9-7DB028F8EFA2}">
      <dsp:nvSpPr>
        <dsp:cNvPr id="0" name=""/>
        <dsp:cNvSpPr/>
      </dsp:nvSpPr>
      <dsp:spPr>
        <a:xfrm>
          <a:off x="3770" y="2270389"/>
          <a:ext cx="2194718" cy="87788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50000"/>
                </a:schemeClr>
              </a:solidFill>
            </a:rPr>
            <a:t>BDD/GAMP5 Process</a:t>
          </a:r>
          <a:endParaRPr lang="en-GB" sz="1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42714" y="2270389"/>
        <a:ext cx="1316831" cy="877887"/>
      </dsp:txXfrm>
    </dsp:sp>
    <dsp:sp modelId="{33B58067-CD66-40BC-83FB-4964A2C100C7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50000"/>
                </a:schemeClr>
              </a:solidFill>
            </a:rPr>
            <a:t>Prototype</a:t>
          </a:r>
          <a:endParaRPr lang="en-GB" sz="1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417961" y="2270389"/>
        <a:ext cx="1316831" cy="877887"/>
      </dsp:txXfrm>
    </dsp:sp>
    <dsp:sp modelId="{E4F81DD2-4C66-4D60-A003-6DC738CBBC77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Audit</a:t>
          </a:r>
          <a:endParaRPr lang="en-GB" sz="17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4393208" y="2270389"/>
        <a:ext cx="1316831" cy="877887"/>
      </dsp:txXfrm>
    </dsp:sp>
    <dsp:sp modelId="{2974A5A1-F9D4-4336-A759-A3F3D0E748EC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Final Evaluation</a:t>
          </a:r>
          <a:endParaRPr lang="en-GB" sz="17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6368454" y="2270389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885384" y="165706"/>
          <a:ext cx="2141438" cy="214143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OQ Test Automation</a:t>
          </a:r>
          <a:endParaRPr lang="en-GB" sz="800" b="1" kern="1200" dirty="0"/>
        </a:p>
      </dsp:txBody>
      <dsp:txXfrm>
        <a:off x="2013973" y="619487"/>
        <a:ext cx="764799" cy="637333"/>
      </dsp:txXfrm>
    </dsp:sp>
    <dsp:sp modelId="{8B1F329B-3840-4764-9281-75C645CF67EA}">
      <dsp:nvSpPr>
        <dsp:cNvPr id="0" name=""/>
        <dsp:cNvSpPr/>
      </dsp:nvSpPr>
      <dsp:spPr>
        <a:xfrm>
          <a:off x="841280" y="242186"/>
          <a:ext cx="2141438" cy="2141438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GxP Compliance</a:t>
          </a:r>
          <a:endParaRPr lang="en-GB" sz="800" b="1" kern="1200" dirty="0"/>
        </a:p>
      </dsp:txBody>
      <dsp:txXfrm>
        <a:off x="1351146" y="1631572"/>
        <a:ext cx="1147199" cy="560853"/>
      </dsp:txXfrm>
    </dsp:sp>
    <dsp:sp modelId="{CA4219A6-D4BE-41C1-92F3-6E1A1FEF7CA7}">
      <dsp:nvSpPr>
        <dsp:cNvPr id="0" name=""/>
        <dsp:cNvSpPr/>
      </dsp:nvSpPr>
      <dsp:spPr>
        <a:xfrm>
          <a:off x="797177" y="165706"/>
          <a:ext cx="2141438" cy="2141438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Behaviour Driven Development</a:t>
          </a:r>
          <a:endParaRPr lang="en-GB" sz="800" b="1" kern="1200" dirty="0"/>
        </a:p>
      </dsp:txBody>
      <dsp:txXfrm>
        <a:off x="1045227" y="619487"/>
        <a:ext cx="764799" cy="637333"/>
      </dsp:txXfrm>
    </dsp:sp>
    <dsp:sp modelId="{34D71418-7F07-451C-84B0-893C95E4EBEB}">
      <dsp:nvSpPr>
        <dsp:cNvPr id="0" name=""/>
        <dsp:cNvSpPr/>
      </dsp:nvSpPr>
      <dsp:spPr>
        <a:xfrm>
          <a:off x="752995" y="33141"/>
          <a:ext cx="2406569" cy="240656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708715" y="109485"/>
          <a:ext cx="2406569" cy="240656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664435" y="33141"/>
          <a:ext cx="2406569" cy="240656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1245538" y="233112"/>
          <a:ext cx="3012532" cy="301253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OQ Test Automation</a:t>
          </a:r>
          <a:endParaRPr lang="en-GB" sz="1200" b="1" kern="1200" dirty="0"/>
        </a:p>
      </dsp:txBody>
      <dsp:txXfrm>
        <a:off x="2833214" y="871482"/>
        <a:ext cx="1075904" cy="896587"/>
      </dsp:txXfrm>
    </dsp:sp>
    <dsp:sp modelId="{8B1F329B-3840-4764-9281-75C645CF67EA}">
      <dsp:nvSpPr>
        <dsp:cNvPr id="0" name=""/>
        <dsp:cNvSpPr/>
      </dsp:nvSpPr>
      <dsp:spPr>
        <a:xfrm>
          <a:off x="1183494" y="340703"/>
          <a:ext cx="3012532" cy="3012532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GxP Compliance</a:t>
          </a:r>
          <a:endParaRPr lang="en-GB" sz="1200" b="1" kern="1200" dirty="0"/>
        </a:p>
      </dsp:txBody>
      <dsp:txXfrm>
        <a:off x="1900764" y="2295262"/>
        <a:ext cx="1613856" cy="788996"/>
      </dsp:txXfrm>
    </dsp:sp>
    <dsp:sp modelId="{CA4219A6-D4BE-41C1-92F3-6E1A1FEF7CA7}">
      <dsp:nvSpPr>
        <dsp:cNvPr id="0" name=""/>
        <dsp:cNvSpPr/>
      </dsp:nvSpPr>
      <dsp:spPr>
        <a:xfrm>
          <a:off x="1121451" y="233112"/>
          <a:ext cx="3012532" cy="3012532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Behaviour Driven Development</a:t>
          </a:r>
          <a:endParaRPr lang="en-GB" sz="1200" b="1" kern="1200" dirty="0"/>
        </a:p>
      </dsp:txBody>
      <dsp:txXfrm>
        <a:off x="1470402" y="871482"/>
        <a:ext cx="1075904" cy="896587"/>
      </dsp:txXfrm>
    </dsp:sp>
    <dsp:sp modelId="{34D71418-7F07-451C-84B0-893C95E4EBEB}">
      <dsp:nvSpPr>
        <dsp:cNvPr id="0" name=""/>
        <dsp:cNvSpPr/>
      </dsp:nvSpPr>
      <dsp:spPr>
        <a:xfrm>
          <a:off x="1059297" y="46622"/>
          <a:ext cx="3385512" cy="338551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997004" y="154022"/>
          <a:ext cx="3385512" cy="338551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934712" y="46622"/>
          <a:ext cx="3385512" cy="338551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28.07.2020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84976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84976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315356"/>
            <a:ext cx="5560412" cy="421708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28.07.2020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4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861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943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z</a:t>
            </a:r>
            <a:r>
              <a:rPr lang="en-CH" dirty="0"/>
              <a:t>u</a:t>
            </a:r>
            <a:r>
              <a:rPr lang="en-GB" dirty="0"/>
              <a:t>g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 err="1"/>
              <a:t>ild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s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 7 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/>
              <a:t>u</a:t>
            </a:r>
            <a:r>
              <a:rPr lang="en-GB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548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5522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147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6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227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2999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71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823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536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72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65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O</a:t>
            </a:r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r </a:t>
            </a:r>
            <a:r>
              <a:rPr lang="en-GB" dirty="0"/>
              <a:t>c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s</a:t>
            </a:r>
            <a:r>
              <a:rPr lang="en-GB" dirty="0" err="1"/>
              <a:t>i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a</a:t>
            </a:r>
            <a:r>
              <a:rPr lang="en-CH" dirty="0"/>
              <a:t>t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n</a:t>
            </a:r>
            <a:r>
              <a:rPr lang="en-CH" dirty="0"/>
              <a:t>s </a:t>
            </a:r>
            <a:r>
              <a:rPr lang="en-GB" dirty="0"/>
              <a:t>f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m </a:t>
            </a:r>
            <a:r>
              <a:rPr lang="en-GB" dirty="0"/>
              <a:t>w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c</a:t>
            </a:r>
            <a:r>
              <a:rPr lang="en-GB" dirty="0"/>
              <a:t>h</a:t>
            </a:r>
            <a:r>
              <a:rPr lang="en-CH" dirty="0"/>
              <a:t> </a:t>
            </a:r>
            <a:r>
              <a:rPr lang="en-GB" dirty="0"/>
              <a:t>d</a:t>
            </a:r>
            <a:r>
              <a:rPr lang="en-CH" dirty="0"/>
              <a:t>e</a:t>
            </a:r>
            <a:r>
              <a:rPr lang="en-GB" dirty="0"/>
              <a:t>p</a:t>
            </a:r>
            <a:r>
              <a:rPr lang="en-CH" dirty="0"/>
              <a:t>e</a:t>
            </a:r>
            <a:r>
              <a:rPr lang="en-GB" dirty="0"/>
              <a:t>n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c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s </a:t>
            </a:r>
            <a:r>
              <a:rPr lang="en-GB" dirty="0"/>
              <a:t>w</a:t>
            </a:r>
            <a:r>
              <a:rPr lang="en-CH" dirty="0" err="1"/>
              <a:t>i</a:t>
            </a:r>
            <a:r>
              <a:rPr lang="en-GB" dirty="0"/>
              <a:t>l</a:t>
            </a:r>
            <a:r>
              <a:rPr lang="en-CH" dirty="0"/>
              <a:t>l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s</a:t>
            </a:r>
            <a:r>
              <a:rPr lang="en-GB" dirty="0"/>
              <a:t>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2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113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91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87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2800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45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8DEFF6-9970-4A1C-AB1C-50198EC0C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14" y="2561850"/>
            <a:ext cx="2220412" cy="1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3524"/>
            <a:ext cx="5583684" cy="4833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3524"/>
            <a:ext cx="5595528" cy="4533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048328" y="6281580"/>
            <a:ext cx="196121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C3681DC-8F6F-44D1-8FEE-4C256A2ABAB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id="{B0E83972-E2D3-472D-8BC9-0E7454496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D7C4FB9A-8420-4608-8B54-D3543422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id="{085A0E90-1556-49BA-9AF2-2E58031E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25">
              <a:extLst>
                <a:ext uri="{FF2B5EF4-FFF2-40B4-BE49-F238E27FC236}">
                  <a16:creationId xmlns:a16="http://schemas.microsoft.com/office/drawing/2014/main" id="{8B11F85F-E8EF-42E1-A23E-51891678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26">
              <a:extLst>
                <a:ext uri="{FF2B5EF4-FFF2-40B4-BE49-F238E27FC236}">
                  <a16:creationId xmlns:a16="http://schemas.microsoft.com/office/drawing/2014/main" id="{899FB0E4-A2F2-4A2A-81DC-EC44DE20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127">
              <a:extLst>
                <a:ext uri="{FF2B5EF4-FFF2-40B4-BE49-F238E27FC236}">
                  <a16:creationId xmlns:a16="http://schemas.microsoft.com/office/drawing/2014/main" id="{FFEA0619-C31D-458E-9CA2-A2C269B7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128">
              <a:extLst>
                <a:ext uri="{FF2B5EF4-FFF2-40B4-BE49-F238E27FC236}">
                  <a16:creationId xmlns:a16="http://schemas.microsoft.com/office/drawing/2014/main" id="{55E4DBE4-12C5-4828-9690-188F8C98F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129">
              <a:extLst>
                <a:ext uri="{FF2B5EF4-FFF2-40B4-BE49-F238E27FC236}">
                  <a16:creationId xmlns:a16="http://schemas.microsoft.com/office/drawing/2014/main" id="{AE6C200D-63B2-4FC5-BFDE-00B63D738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66107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6">
            <a:extLst>
              <a:ext uri="{FF2B5EF4-FFF2-40B4-BE49-F238E27FC236}">
                <a16:creationId xmlns:a16="http://schemas.microsoft.com/office/drawing/2014/main" id="{7E1581BE-0C88-41F0-ADAB-88B6028DF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Clinical Development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239321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893773-5FB6-4DF8-898C-04E2EBEA481D}"/>
              </a:ext>
            </a:extLst>
          </p:cNvPr>
          <p:cNvSpPr txBox="1"/>
          <p:nvPr userDrawn="1"/>
        </p:nvSpPr>
        <p:spPr>
          <a:xfrm>
            <a:off x="8616280" y="6050747"/>
            <a:ext cx="2393267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Clinical Development Informatics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A19F6BB-E9B4-4FB0-9776-D678EFB21046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bg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4220B41A-B321-47E1-8575-6407FB00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A7950061-486C-4BAA-8CC3-32DC46FC6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140">
              <a:extLst>
                <a:ext uri="{FF2B5EF4-FFF2-40B4-BE49-F238E27FC236}">
                  <a16:creationId xmlns:a16="http://schemas.microsoft.com/office/drawing/2014/main" id="{431BEBEF-147A-4461-9640-3F5D614D7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E6A5DC4A-4DC2-440F-BE52-01A55FA37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2">
              <a:extLst>
                <a:ext uri="{FF2B5EF4-FFF2-40B4-BE49-F238E27FC236}">
                  <a16:creationId xmlns:a16="http://schemas.microsoft.com/office/drawing/2014/main" id="{83BF0FAB-D759-4B7A-829D-92C56797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3">
              <a:extLst>
                <a:ext uri="{FF2B5EF4-FFF2-40B4-BE49-F238E27FC236}">
                  <a16:creationId xmlns:a16="http://schemas.microsoft.com/office/drawing/2014/main" id="{B097894B-24DB-4BD1-882F-02057F9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89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4B6898-FDC1-4BBC-9437-6FCA32EA54D4}"/>
              </a:ext>
            </a:extLst>
          </p:cNvPr>
          <p:cNvSpPr txBox="1"/>
          <p:nvPr userDrawn="1"/>
        </p:nvSpPr>
        <p:spPr>
          <a:xfrm>
            <a:off x="8688288" y="6281580"/>
            <a:ext cx="232125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498DCAF-C342-40A0-BA5C-06A40D67655C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DB67740B-F75A-4AB7-A3E4-802C095FD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B13F35AF-7C2F-46D8-B8EB-0784B7CD0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4CD781F1-91FB-449B-A6A3-2C0138B61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4DAC33BC-3F46-4703-8962-E7291D984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D5B6366E-3185-4988-B48A-38AC2AF2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7905EF4-769A-4BAC-B4DC-976BB12A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04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8616280" y="6281580"/>
            <a:ext cx="2393267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230B600-91D7-41C2-8D16-7ACDF4D9276D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BC2C6CB5-5920-40C3-AF71-344C7A7F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F1231D83-D0BC-4B38-8EF4-ACE7951F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30C622CF-8D3D-48BE-A924-8B316E49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FA359187-50A1-4F0B-8386-94ED5A250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82339FE1-5730-414C-BE11-66B5EAAB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5C79C887-954D-42A3-A066-34917D55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8134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6">
            <a:extLst>
              <a:ext uri="{FF2B5EF4-FFF2-40B4-BE49-F238E27FC236}">
                <a16:creationId xmlns:a16="http://schemas.microsoft.com/office/drawing/2014/main" id="{EAD55BD3-9F6A-40EF-A061-760F5B1B6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CSV &amp; QA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5A844F-9BDA-4954-BBED-82464F83D004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CSV &amp; QA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492A803-7B01-49FD-925D-ECF2074E380B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  <a:solidFill>
            <a:schemeClr val="bg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51F4C4B-8DB7-4C41-BB35-5F17D5EED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7F44190-FB49-4C44-A06C-4AB7657B9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B5F84662-36C7-4A4C-B8DB-611E62112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F42B963-54FA-43C3-B870-930AC100D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404DF2A-2BB1-4364-848C-CEFCDAF8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C329D09-A9A0-4F46-BF9B-9D78FF14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DCDFCE6-2A50-4C64-96AF-76A4DC79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B7FF5D5-D55F-4668-B45E-E7478278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516D633-4918-4258-B066-088804B0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4DF07050-CBD3-4A22-9406-2A6552A8B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515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E1CB09-E081-47BC-8C45-6FD21A4D4A98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B2A3861-7177-406C-8439-3724D12A55E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9A7A3982-3136-4082-BA7C-158C4BEB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7A59701-391F-4A43-B590-8127E4E8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B55C55B-E90F-47FF-B4F0-FBBBE1E28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868DA97-0EFB-47DC-9C3A-EF1FCC94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8DD2458-2F86-4941-8355-1883C4240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FB496D3-37A7-4645-8FCC-4B07BE09B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0F5388B1-BC6C-450D-979C-3EE94F69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9DAFFA7-6BBB-440D-9921-945B00F5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BAF960FE-20C6-4DAC-BAF9-0B380B70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6396FE4-2D80-431D-A10C-F39EB05FF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923990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FA8B5CE-006C-4674-8A45-E5E155B6AA3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CD38EDF-F2A4-4C55-AF01-7AC887F5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4C689871-F7BC-49FC-A7C6-52DF0545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53F4094F-FF8E-4CB9-9CDC-E96A66E29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3CD633C6-B446-4998-811A-5C0CB775F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98CA8FF9-AAFE-45BF-9424-426E162F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C905100C-BAEF-4B04-989D-65C498C1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13D1268E-42F1-4CB1-B1EC-3C5097A8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D453A981-BE41-4000-82BE-A34A2F00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FA74B7DE-8EC9-4F30-B27B-B8D3DC85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0C02891A-4DBB-42FD-A78F-8AB6E585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6772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ildplatzhalter 6">
            <a:extLst>
              <a:ext uri="{FF2B5EF4-FFF2-40B4-BE49-F238E27FC236}">
                <a16:creationId xmlns:a16="http://schemas.microsoft.com/office/drawing/2014/main" id="{49317788-1ED4-4213-BEB7-15A0C7BA4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0" y="67469"/>
            <a:ext cx="12192000" cy="494570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Informatics Solutions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B31B90-A0E2-4AD2-B453-5B4DAC2AC87A}"/>
              </a:ext>
            </a:extLst>
          </p:cNvPr>
          <p:cNvSpPr txBox="1"/>
          <p:nvPr userDrawn="1"/>
        </p:nvSpPr>
        <p:spPr>
          <a:xfrm>
            <a:off x="9274518" y="6050747"/>
            <a:ext cx="1735029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Informatics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561C65-4987-4F6C-A361-AC8347E5258E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bg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9AE9EE55-6A3F-4A43-982A-6AE36EB7B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02F8B1A8-3EAD-4D86-9B97-D01BC6EF5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72">
              <a:extLst>
                <a:ext uri="{FF2B5EF4-FFF2-40B4-BE49-F238E27FC236}">
                  <a16:creationId xmlns:a16="http://schemas.microsoft.com/office/drawing/2014/main" id="{FED0B9B3-9DFC-4ED4-B8C6-AB08A1C38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3">
              <a:extLst>
                <a:ext uri="{FF2B5EF4-FFF2-40B4-BE49-F238E27FC236}">
                  <a16:creationId xmlns:a16="http://schemas.microsoft.com/office/drawing/2014/main" id="{C97E4CA5-E7CB-47EE-8189-0F30F9BBD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4">
              <a:extLst>
                <a:ext uri="{FF2B5EF4-FFF2-40B4-BE49-F238E27FC236}">
                  <a16:creationId xmlns:a16="http://schemas.microsoft.com/office/drawing/2014/main" id="{2027D7DF-59F3-4F97-8673-1F0AC17A9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543CBC0D-9379-4D0B-A37F-8B67E97B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A6CD3DE2-E4EA-46BB-9C14-7BC8F822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AF79C3B0-B266-4A2D-9049-4809B8249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7B9FC881-9DA7-487D-80D1-27A4682B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69AB74AD-DD42-43BF-B299-C3149DEE5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8B9E8FB-6990-4BAA-83BE-9BD8E280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628BD5B1-E989-477A-B0E9-E4816A2B2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B8E72243-41B2-47EB-88FC-0A55F532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A347C651-D534-4CD0-81CC-210079FE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1783F6A5-B6DD-4DAD-800D-DD1F44D6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7E87721A-0E0B-4077-9411-013ED6A18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040FA664-4ADA-4926-BDAF-E68DB010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81683607-28DB-4A51-A4EB-21E90740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16689012-BCAB-4C09-9279-79DAFD657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3CEBB09E-6A41-45AD-9C1B-0E37C28B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97A5C7DB-06B4-4254-A2EC-AC4CE505B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45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03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633F87-C2F3-4752-AEA4-9777DFE6D327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63DFC5-5B7C-43FB-94C7-3EF7C79DD125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0DF32E59-40FB-47D4-8B44-7911A083E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B2E36F10-8EF6-41F4-A160-FC1A34D5C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A16A322F-338D-4302-8C49-B28BF26BE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731DCC7B-9790-481C-985B-4A6B83B09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969BE5FA-0AFE-48A9-9E52-D3FA0DB16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7E7A2E26-F05F-46D3-B09E-82E7268B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7EED4A06-8447-4D5F-832D-0CD8A79D5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BD3FA09B-133D-4266-92C8-491DAE535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A9A89C28-26D6-49E8-9488-2883F466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A0860501-5E4E-4CA0-A699-0D875B175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CAF55A8-6488-45B8-B9D8-8224AB9D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E763A90-F794-4521-9FA3-3836242FB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CF620687-B751-4496-83F2-DC5D72E1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D3B99071-75EC-40C2-8A91-71E7E64C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46582D35-BFEF-42DB-84AF-64B639F1D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18CB3C7-07A3-4F15-BBCB-AE1EDD8A9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36E7B210-B89B-4B3E-866C-09B251DD9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FFAFDBD4-F02C-42E0-BC07-318944DA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8">
              <a:extLst>
                <a:ext uri="{FF2B5EF4-FFF2-40B4-BE49-F238E27FC236}">
                  <a16:creationId xmlns:a16="http://schemas.microsoft.com/office/drawing/2014/main" id="{380F9D6A-9269-4AEE-9B61-A920ADE8B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7EC7A94B-DB0E-422D-9B89-1E8FFE4A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C69A8E2F-3FC3-4C93-B3E9-195135E9F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686821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BF238DC-A8ED-4B26-AF74-2824ECB11B53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D331483-D434-436B-A7D8-05FEFB141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A47A3B30-7AC0-4B15-87C4-49B117E44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30F0FABD-76C1-4DFA-A125-3B4E603F3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73E970F3-4813-448C-8C24-D61E7E52D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9DE745AD-1207-4B49-AEFF-2BC699AAD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EF789EF1-9418-400C-8036-F1477D3B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9F18BA93-2CDC-473C-B321-48363A30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4E8196D-97F0-4525-B452-17059BCE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34C6579-E70C-4DEE-806D-6E41EAC5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082D2015-5F08-4E58-B48B-E7F2070A1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2FF66247-1761-47FB-97D8-8640094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39EFC4FB-FDFE-447D-AAF1-124D76ACA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402EB783-8789-4E36-BF72-3CE9BFB1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955B24C7-0D3B-41BF-A4A0-363718BA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49B0CAFF-78BC-4ADD-AA22-22B8EECE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681F1EC9-5B14-40B5-8622-CAE638A87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BEC9044A-BFEF-4FC2-9A80-FBD01B64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89678178-EC95-4D2F-9A49-0D4769A5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3F9F166B-4CFA-49EE-ADA7-A93BE3C2A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AA38941-3697-4C08-8C53-24454389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B0D9E732-0B57-42FB-ABD7-801F9CE6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04580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134938"/>
            <a:ext cx="12192000" cy="672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lnSpc>
                <a:spcPts val="3200"/>
              </a:lnSpc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{Customer Name} – {Date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}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FFBF64-D667-4937-96CB-DA6F3AF11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530225"/>
            <a:ext cx="7383463" cy="3910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{Add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Names</a:t>
            </a:r>
            <a:r>
              <a:rPr lang="de-DE"/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53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273020"/>
            <a:ext cx="10120188" cy="635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D2434E-EF6B-40BA-8DFA-6565738E75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029" y="134938"/>
            <a:ext cx="12198029" cy="4702175"/>
          </a:xfrm>
          <a:solidFill>
            <a:schemeClr val="bg1">
              <a:lumMod val="85000"/>
            </a:schemeClr>
          </a:solidFill>
        </p:spPr>
        <p:txBody>
          <a:bodyPr lIns="108000" tIns="828000" rIns="108000" bIns="108000"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3CEF5B06-757E-4643-9C8C-79363D0037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32883" y="25479"/>
            <a:ext cx="1084104" cy="71974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64FBFA-0FE3-4A05-B78A-488D808DDA78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 userDrawn="1">
          <p15:clr>
            <a:srgbClr val="FBAE40"/>
          </p15:clr>
        </p15:guide>
        <p15:guide id="2" pos="232" userDrawn="1">
          <p15:clr>
            <a:srgbClr val="FBAE40"/>
          </p15:clr>
        </p15:guide>
        <p15:guide id="3" pos="745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34B3C0-8E5A-44C1-82B9-AF2F31D13F20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8"/>
            <a:ext cx="5595528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41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A9CAB5-906A-472C-97C3-3B4C191F669C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120" name="Picture 1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8E994-3142-4A96-9275-5B2F82956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70080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08344"/>
            <a:ext cx="9688140" cy="8171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00" b="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81C7DB-A058-4ABD-887F-0225DA8B75EA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042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platzhalter 6">
            <a:extLst>
              <a:ext uri="{FF2B5EF4-FFF2-40B4-BE49-F238E27FC236}">
                <a16:creationId xmlns:a16="http://schemas.microsoft.com/office/drawing/2014/main" id="{186464A5-87CC-4793-A73A-BF815AB2A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Lab  &amp; Research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AB9AA-19F5-485B-A7CC-AF9C279655FE}"/>
              </a:ext>
            </a:extLst>
          </p:cNvPr>
          <p:cNvSpPr txBox="1"/>
          <p:nvPr userDrawn="1"/>
        </p:nvSpPr>
        <p:spPr>
          <a:xfrm>
            <a:off x="8994044" y="6050747"/>
            <a:ext cx="201550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Lab &amp; Research Informatics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6B71C3-9041-46EE-ABE2-E7642AF73213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bg1"/>
          </a:solidFill>
        </p:grpSpPr>
        <p:sp>
          <p:nvSpPr>
            <p:cNvPr id="12" name="Freeform 122">
              <a:extLst>
                <a:ext uri="{FF2B5EF4-FFF2-40B4-BE49-F238E27FC236}">
                  <a16:creationId xmlns:a16="http://schemas.microsoft.com/office/drawing/2014/main" id="{6E285EB7-2EEF-47E7-A239-1A086B58A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id="{09041C47-790D-4FA2-B574-0DD23CA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id="{F52E6266-B5AE-402B-B5B4-39AEAF478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52C9B4BE-E9A2-472A-8DFC-94BE9DC9C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9495531-3241-4906-82FE-C81AC003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1A8FDB8F-F6B6-4C92-88FC-87A86F0E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151110DA-D5D5-40A4-B356-0C0B7EEEC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73D24429-61E0-47EA-AAB6-F623E0A6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1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DAA391-A19A-458C-8752-CE6060F14DC8}"/>
              </a:ext>
            </a:extLst>
          </p:cNvPr>
          <p:cNvSpPr txBox="1"/>
          <p:nvPr userDrawn="1"/>
        </p:nvSpPr>
        <p:spPr>
          <a:xfrm>
            <a:off x="9120336" y="6281580"/>
            <a:ext cx="1889211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CA3FC7-3780-4FE0-83FD-7C381DB09C0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1466CF8D-0FC3-4DF4-99A7-7975C28ED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B80DCAB5-3806-4F62-95EB-572D3705C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B1358AB1-ADF7-459B-AA97-C1F928F2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2149A824-1047-49E9-B5B8-47DCF246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C013E21-5F30-4FB9-88B5-36B52D22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54B81520-E964-436F-8EAA-6189E3E3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BC117E9D-17EE-40C8-B46C-58D1F1CE0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1ED35166-2FCB-4F12-9C71-B42616ECF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17410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8299" y="1341438"/>
            <a:ext cx="11458575" cy="4835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B94E055-CEF3-41C5-9D5E-CF0EDFFFDD22}"/>
              </a:ext>
            </a:extLst>
          </p:cNvPr>
          <p:cNvSpPr txBox="1">
            <a:spLocks/>
          </p:cNvSpPr>
          <p:nvPr userDrawn="1"/>
        </p:nvSpPr>
        <p:spPr>
          <a:xfrm>
            <a:off x="8832304" y="134938"/>
            <a:ext cx="1193800" cy="83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12725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7" r:id="rId3"/>
    <p:sldLayoutId id="2147483659" r:id="rId4"/>
    <p:sldLayoutId id="2147483668" r:id="rId5"/>
    <p:sldLayoutId id="2147483682" r:id="rId6"/>
    <p:sldLayoutId id="2147483681" r:id="rId7"/>
    <p:sldLayoutId id="2147483671" r:id="rId8"/>
    <p:sldLayoutId id="2147483670" r:id="rId9"/>
    <p:sldLayoutId id="2147483669" r:id="rId10"/>
    <p:sldLayoutId id="2147483673" r:id="rId11"/>
    <p:sldLayoutId id="2147483674" r:id="rId12"/>
    <p:sldLayoutId id="214748367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63" r:id="rId20"/>
    <p:sldLayoutId id="2147483664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ts val="3200"/>
        </a:lnSpc>
        <a:spcBef>
          <a:spcPts val="600"/>
        </a:spcBef>
        <a:buSzPct val="10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3363" algn="l" defTabSz="914400" rtl="0" eaLnBrk="1" latinLnBrk="0" hangingPunct="1">
        <a:lnSpc>
          <a:spcPts val="2700"/>
        </a:lnSpc>
        <a:spcBef>
          <a:spcPts val="300"/>
        </a:spcBef>
        <a:buSzPct val="100000"/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02000" indent="-230188" algn="l" defTabSz="914400" rtl="0" eaLnBrk="1" latinLnBrk="0" hangingPunct="1">
        <a:lnSpc>
          <a:spcPts val="2500"/>
        </a:lnSpc>
        <a:spcBef>
          <a:spcPts val="3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227013" algn="l" defTabSz="914400" rtl="0" eaLnBrk="1" latinLnBrk="0" hangingPunct="1">
        <a:lnSpc>
          <a:spcPts val="1600"/>
        </a:lnSpc>
        <a:spcBef>
          <a:spcPts val="100"/>
        </a:spcBef>
        <a:buFont typeface="Wingdings" panose="05000000000000000000" pitchFamily="2" charset="2"/>
        <a:buChar char="§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5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7.jpe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diagramLayout" Target="../diagrams/layout4.xm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7.jpe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4.xml"/><Relationship Id="rId11" Type="http://schemas.openxmlformats.org/officeDocument/2006/relationships/image" Target="../media/image38.png"/><Relationship Id="rId5" Type="http://schemas.openxmlformats.org/officeDocument/2006/relationships/image" Target="../media/image37.jpeg"/><Relationship Id="rId15" Type="http://schemas.openxmlformats.org/officeDocument/2006/relationships/image" Target="../media/image42.png"/><Relationship Id="rId10" Type="http://schemas.microsoft.com/office/2007/relationships/diagramDrawing" Target="../diagrams/drawing4.xml"/><Relationship Id="rId19" Type="http://schemas.openxmlformats.org/officeDocument/2006/relationships/image" Target="../media/image46.png"/><Relationship Id="rId4" Type="http://schemas.openxmlformats.org/officeDocument/2006/relationships/image" Target="../media/image36.jpg"/><Relationship Id="rId9" Type="http://schemas.openxmlformats.org/officeDocument/2006/relationships/diagramColors" Target="../diagrams/colors4.xml"/><Relationship Id="rId1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image" Target="../media/image49.png"/><Relationship Id="rId18" Type="http://schemas.openxmlformats.org/officeDocument/2006/relationships/image" Target="../media/image52.png"/><Relationship Id="rId3" Type="http://schemas.openxmlformats.org/officeDocument/2006/relationships/image" Target="../media/image36.jp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12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39.png"/><Relationship Id="rId5" Type="http://schemas.openxmlformats.org/officeDocument/2006/relationships/diagramData" Target="../diagrams/data5.xml"/><Relationship Id="rId1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7.jpeg"/><Relationship Id="rId9" Type="http://schemas.microsoft.com/office/2007/relationships/diagramDrawing" Target="../diagrams/drawing5.xml"/><Relationship Id="rId1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ons.wikimedia.org/wiki/File:Panicking_Cartoon_Guy_Working_Overtime_With_A_Lot_Of_Paperwork.svg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5FEA-9D36-47B2-B08F-2E016436B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BDD – A </a:t>
            </a:r>
            <a:r>
              <a:rPr lang="de-CH" err="1"/>
              <a:t>Practicable</a:t>
            </a:r>
            <a:r>
              <a:rPr lang="de-CH"/>
              <a:t> Approach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Computerised</a:t>
            </a:r>
            <a:r>
              <a:rPr lang="de-CH"/>
              <a:t> System Validation?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AD55C-059D-46D9-8786-A511E39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5662298"/>
            <a:ext cx="11416332" cy="843996"/>
          </a:xfrm>
        </p:spPr>
        <p:txBody>
          <a:bodyPr/>
          <a:lstStyle/>
          <a:p>
            <a:r>
              <a:rPr lang="de-CH" dirty="0"/>
              <a:t>Bachelor Thesis SF2020 FHNW</a:t>
            </a:r>
          </a:p>
          <a:p>
            <a:r>
              <a:rPr lang="aa-ET" dirty="0"/>
              <a:t>30</a:t>
            </a:r>
            <a:r>
              <a:rPr lang="de-CH" baseline="30000" dirty="0" err="1"/>
              <a:t>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aa-ET" dirty="0"/>
              <a:t>J</a:t>
            </a:r>
            <a:r>
              <a:rPr lang="en-GB" dirty="0"/>
              <a:t>u</a:t>
            </a:r>
            <a:r>
              <a:rPr lang="aa-ET" dirty="0"/>
              <a:t>l</a:t>
            </a:r>
            <a:r>
              <a:rPr lang="en-GB" dirty="0"/>
              <a:t>y</a:t>
            </a:r>
            <a:r>
              <a:rPr lang="de-CH" dirty="0"/>
              <a:t> 2020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CEFA4-C2D8-4FE8-BE71-F15FB5550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50" y="3884290"/>
            <a:ext cx="7383463" cy="391025"/>
          </a:xfrm>
        </p:spPr>
        <p:txBody>
          <a:bodyPr/>
          <a:lstStyle/>
          <a:p>
            <a:r>
              <a:rPr lang="de-CH"/>
              <a:t>Sabrina Leuenberger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396" y="133968"/>
            <a:ext cx="2934004" cy="630612"/>
            <a:chOff x="137564" y="64902"/>
            <a:chExt cx="3576679" cy="768743"/>
          </a:xfrm>
        </p:grpSpPr>
        <p:sp>
          <p:nvSpPr>
            <p:cNvPr id="6" name="Rectangle 5"/>
            <p:cNvSpPr/>
            <p:nvPr/>
          </p:nvSpPr>
          <p:spPr>
            <a:xfrm>
              <a:off x="137564" y="64902"/>
              <a:ext cx="3576679" cy="76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" name="Grafik 3" descr="S:\HSW\A1912_Ausbildung\A1912_OL_Ausbildung\Admin\AB_Sekretariat\Wirtschaft\Studentische Arbeiten\Bachelor Thesis 2019\Wegleitungen_Vorlagen\Logos Studierendenprojekt\HSW_Student-Project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43" y="172095"/>
              <a:ext cx="3373120" cy="5543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584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ea typeface="Tahoma"/>
                <a:cs typeface="Tahoma"/>
              </a:rPr>
              <a:t>OQ = Formal Proof for Functional Specs (FS)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Specifications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Scripts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Results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Report</a:t>
                  </a:r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Testing</a:t>
                </a:r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writes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reviews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approves</a:t>
            </a:r>
          </a:p>
        </p:txBody>
      </p:sp>
    </p:spTree>
    <p:extLst>
      <p:ext uri="{BB962C8B-B14F-4D97-AF65-F5344CB8AC3E}">
        <p14:creationId xmlns:p14="http://schemas.microsoft.com/office/powerpoint/2010/main" val="68594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r>
              <a:rPr lang="en-CH" dirty="0">
                <a:ea typeface="Tahoma"/>
                <a:cs typeface="Tahoma"/>
              </a:rPr>
              <a:t>............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11</a:t>
            </a:fld>
            <a:endParaRPr lang="de-C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114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r>
              <a:rPr lang="de-CH" dirty="0">
                <a:ea typeface="Tahoma"/>
                <a:cs typeface="Tahoma"/>
              </a:rPr>
              <a:t> &amp; </a:t>
            </a:r>
            <a:r>
              <a:rPr lang="en-CH" dirty="0">
                <a:ea typeface="Tahoma"/>
                <a:cs typeface="Tahoma"/>
              </a:rPr>
              <a:t>Risks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12</a:t>
            </a:fld>
            <a:endParaRPr lang="de-C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xplosion: 8 Points 52">
            <a:extLst>
              <a:ext uri="{FF2B5EF4-FFF2-40B4-BE49-F238E27FC236}">
                <a16:creationId xmlns:a16="http://schemas.microsoft.com/office/drawing/2014/main" id="{15E1E093-EA38-4434-9AB1-65CEE3EB7D16}"/>
              </a:ext>
            </a:extLst>
          </p:cNvPr>
          <p:cNvSpPr/>
          <p:nvPr/>
        </p:nvSpPr>
        <p:spPr>
          <a:xfrm>
            <a:off x="1382726" y="728538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4" name="Explosion: 8 Points 53">
            <a:extLst>
              <a:ext uri="{FF2B5EF4-FFF2-40B4-BE49-F238E27FC236}">
                <a16:creationId xmlns:a16="http://schemas.microsoft.com/office/drawing/2014/main" id="{ACA9A348-35FE-4CDE-81CF-907DD4E52244}"/>
              </a:ext>
            </a:extLst>
          </p:cNvPr>
          <p:cNvSpPr/>
          <p:nvPr/>
        </p:nvSpPr>
        <p:spPr>
          <a:xfrm>
            <a:off x="4255093" y="2730194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02BC0B39-59D0-4196-987C-1C32B501A0C1}"/>
              </a:ext>
            </a:extLst>
          </p:cNvPr>
          <p:cNvSpPr/>
          <p:nvPr/>
        </p:nvSpPr>
        <p:spPr>
          <a:xfrm>
            <a:off x="5996176" y="4917773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9374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3221E41C-CAD8-494E-ABBF-3B368D75B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3D35311-B761-4B07-8FE0-C9EB29C3DAEC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BDD </a:t>
            </a:r>
            <a:r>
              <a:rPr lang="de-CH" dirty="0" err="1">
                <a:ea typeface="Tahoma"/>
                <a:cs typeface="Tahoma"/>
              </a:rPr>
              <a:t>can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 FS-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de-CH" dirty="0">
                <a:ea typeface="Tahoma"/>
                <a:cs typeface="Tahoma"/>
              </a:rPr>
              <a:t>…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13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1770CA-F1F8-4A59-B7BD-6E485A43A0C3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AE9F6F-1AFB-4DEE-A53E-51DF7EA3AB8D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0043D4D-FAFF-4BAE-8AAA-FCA7B032B7B9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AE5FE1B1-1962-4658-8367-F277230174A3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5282BCB-177A-47FB-AE21-6B9032312FF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F537901-A598-41D2-8756-CB1E15DA3B5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D08BBC48-06EE-44D9-9D0A-4D4DE2638726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252A73-E47E-49F4-9CA7-92B1D5CBD78B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7161735-7B1A-4BDE-BE98-D9C7972FC05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607FFC88-EC64-4884-82FB-46531D1C7810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8F75AD-1581-44CF-A469-284687E1EAF9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130721-D874-4CE3-A484-D91EC90C7849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797B8DD1-73A3-4A2C-B69D-DF1D8364134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557B0F-8913-494C-B8D0-4911B2708E8E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97A68A44-53B0-48AA-8808-94231A8FC335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54D54238-B883-4C19-8D30-66DBED5A5951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C9BCA837-5BA9-4ACC-88F6-A1E31D0FF110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3DD63749-FE53-4046-9538-F16E93E5DA02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9CED4E10-1BFF-4196-87EC-8996FD084F5C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3AAE9B-BCCD-4099-ABD2-3A1AC4E56EB4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6088DB21-F5CE-48C8-9E73-A41D1807A69E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0E763F-82E0-4038-B44A-9CA79F1B050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10E32A-CD98-4DB2-B535-4E701774A8C5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C424C2F5-7A65-4955-8287-677727D895F7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4AF575-5FFD-4A37-802C-CB3099CCA939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1DEF950B-1806-4897-B05F-8E15E0B45202}"/>
                </a:ext>
              </a:extLst>
            </p:cNvPr>
            <p:cNvSpPr/>
            <p:nvPr/>
          </p:nvSpPr>
          <p:spPr>
            <a:xfrm rot="2856668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D74B589-2BDB-40A7-B71B-15099B65990B}"/>
                </a:ext>
              </a:extLst>
            </p:cNvPr>
            <p:cNvSpPr/>
            <p:nvPr/>
          </p:nvSpPr>
          <p:spPr>
            <a:xfrm rot="2843831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C3B78EB8-BF97-426F-BC2C-A1DCBE735EDE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D57BF269-0E7C-405C-BEDD-976C8C56D4F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1FD79990-7E9F-4BF6-B29E-E0C42E0E0128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9E5D4-4EBB-4326-984A-A4CE3D926D6E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1CB45B-84F4-432E-890B-267D3C5A5294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pic>
        <p:nvPicPr>
          <p:cNvPr id="42" name="Picture 4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6A79D8F-CD40-4BF1-910B-3F34A5100B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4AB779A2-9B1D-45F5-9E9E-192AD669B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80915D9-8255-4997-8D9B-6E9BAF0056BF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58BDAB41-5B29-4D76-A5C6-B13773C30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49B1805-CCEF-41E4-BDCB-A7E1F3798550}"/>
              </a:ext>
            </a:extLst>
          </p:cNvPr>
          <p:cNvSpPr/>
          <p:nvPr/>
        </p:nvSpPr>
        <p:spPr>
          <a:xfrm rot="3032015">
            <a:off x="223716" y="2380482"/>
            <a:ext cx="7697534" cy="25159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… </a:t>
            </a:r>
            <a:r>
              <a:rPr lang="de-CH" dirty="0" err="1">
                <a:ea typeface="Tahoma"/>
                <a:cs typeface="Tahoma"/>
              </a:rPr>
              <a:t>and</a:t>
            </a:r>
            <a:r>
              <a:rPr lang="de-CH" dirty="0">
                <a:ea typeface="Tahoma"/>
                <a:cs typeface="Tahoma"/>
              </a:rPr>
              <a:t> Much More!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0A6E0-081D-43BC-8E12-200BC571FC47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830BF8-07BC-4B17-8BCB-B61FAEF74F4F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523834F-33B8-448A-A297-B41F30A0B495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460C440A-C86B-4B8B-B8CE-29055D6F6F4B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319D53-9A40-419E-B2C2-29EC8BC92616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C2A53DA-59DF-446C-AFBF-DDE6F4486E7E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BB65A6DC-6183-4EB3-BE8B-00CA78EC893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6A402FF-41A3-4CBE-AD65-9E990085EA8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3ECB546-D8C0-4997-A2DA-9687239E1B45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56E0CF29-5331-44A1-9A86-0217EE97A24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5BA36D-9BA0-4438-A2BC-E1ABC4D81CE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689377C-5F05-4EB9-810B-63927682A03F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0A67F6DA-188A-445A-8C4A-5403FE40DC35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37916D-78C7-4212-858F-F21DB971E727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FC35EABD-DF28-451F-AA67-A2849599CE6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901BB309-FDBC-4FC9-B0BE-DC2AEC11D4AB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67BDBF41-955C-4B74-BCD8-CDD3E747B781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DF60DA60-2481-4390-AE9D-3F2482E9EDB5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F6D25DBE-7B95-4DC3-877D-1ADECA7C3E02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57EEA7-2772-4D20-8C24-F7FCD30F1FB0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B7DD4D7F-0DC0-4C44-A5E7-34F13DADD4D0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70F38E-CE7F-421E-889A-F2342AC253DB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59B45B-C9E7-4EA9-AF1F-93DACBDEE902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166CACC2-67E3-4A94-8E62-05AE62DF669A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475998-5204-40B8-ABC4-7316AD0CD95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9D12A46-4E37-499F-91B3-44E0A9EAEAF7}"/>
                </a:ext>
              </a:extLst>
            </p:cNvPr>
            <p:cNvSpPr/>
            <p:nvPr/>
          </p:nvSpPr>
          <p:spPr>
            <a:xfrm rot="2849331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3985D57-6498-4A60-BD93-7EAFDB88E1AF}"/>
                </a:ext>
              </a:extLst>
            </p:cNvPr>
            <p:cNvSpPr/>
            <p:nvPr/>
          </p:nvSpPr>
          <p:spPr>
            <a:xfrm rot="2791750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11306531-42A8-47CC-A955-3E9ECCEA2D88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31B63B85-8333-414F-854B-0EAC7D86BB4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86FFDC14-A71B-4C5C-8ED8-F322C1B85339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4C8F39-DD0E-42EA-A662-1B25C91C97EB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781D68-4553-4FCE-830D-338B1C71BB48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63C5CE-790C-4120-A434-713704BDE269}"/>
              </a:ext>
            </a:extLst>
          </p:cNvPr>
          <p:cNvSpPr txBox="1"/>
          <p:nvPr/>
        </p:nvSpPr>
        <p:spPr>
          <a:xfrm>
            <a:off x="4329623" y="1776650"/>
            <a:ext cx="225382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  Feature Files </a:t>
            </a:r>
          </a:p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Gherkin</a:t>
            </a:r>
            <a:endParaRPr lang="en-GB" sz="24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8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a-ET" dirty="0"/>
              <a:t>F</a:t>
            </a:r>
            <a:r>
              <a:rPr lang="en-GB" dirty="0"/>
              <a:t>e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/>
              <a:t>u</a:t>
            </a:r>
            <a:r>
              <a:rPr lang="en-GB" dirty="0"/>
              <a:t>r</a:t>
            </a:r>
            <a:r>
              <a:rPr lang="aa-ET" dirty="0"/>
              <a:t>e </a:t>
            </a:r>
            <a:r>
              <a:rPr lang="en-GB" dirty="0"/>
              <a:t>F</a:t>
            </a:r>
            <a:r>
              <a:rPr lang="aa-ET" dirty="0" err="1"/>
              <a:t>i</a:t>
            </a:r>
            <a:r>
              <a:rPr lang="en-GB" dirty="0"/>
              <a:t>l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: </a:t>
            </a:r>
            <a:r>
              <a:rPr lang="en-GB" dirty="0"/>
              <a:t>S</a:t>
            </a:r>
            <a:r>
              <a:rPr lang="aa-ET" dirty="0"/>
              <a:t>p</a:t>
            </a:r>
            <a:r>
              <a:rPr lang="en-GB" dirty="0"/>
              <a:t>e</a:t>
            </a:r>
            <a:r>
              <a:rPr lang="aa-ET" dirty="0"/>
              <a:t>c</a:t>
            </a:r>
            <a:r>
              <a:rPr lang="en-GB" dirty="0" err="1"/>
              <a:t>i</a:t>
            </a:r>
            <a:r>
              <a:rPr lang="aa-ET" dirty="0"/>
              <a:t>f</a:t>
            </a:r>
            <a:r>
              <a:rPr lang="en-GB" dirty="0" err="1"/>
              <a:t>i</a:t>
            </a:r>
            <a:r>
              <a:rPr lang="aa-ET" dirty="0"/>
              <a:t>c</a:t>
            </a:r>
            <a:r>
              <a:rPr lang="en-GB" dirty="0"/>
              <a:t>a</a:t>
            </a:r>
            <a:r>
              <a:rPr lang="aa-ET" dirty="0"/>
              <a:t>t</a:t>
            </a:r>
            <a:r>
              <a:rPr lang="en-GB" dirty="0" err="1"/>
              <a:t>i</a:t>
            </a:r>
            <a:r>
              <a:rPr lang="aa-ET" dirty="0"/>
              <a:t>o</a:t>
            </a:r>
            <a:r>
              <a:rPr lang="en-GB" dirty="0"/>
              <a:t>n</a:t>
            </a:r>
            <a:r>
              <a:rPr lang="aa-ET" dirty="0"/>
              <a:t> </a:t>
            </a:r>
            <a:r>
              <a:rPr lang="en-GB" dirty="0"/>
              <a:t>a</a:t>
            </a:r>
            <a:r>
              <a:rPr lang="aa-ET" dirty="0"/>
              <a:t>n</a:t>
            </a:r>
            <a:r>
              <a:rPr lang="en-GB" dirty="0"/>
              <a:t>d</a:t>
            </a:r>
            <a:r>
              <a:rPr lang="aa-ET" dirty="0"/>
              <a:t> </a:t>
            </a:r>
            <a:r>
              <a:rPr lang="en-GB" dirty="0"/>
              <a:t>T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t</a:t>
            </a:r>
            <a:r>
              <a:rPr lang="en-GB" dirty="0"/>
              <a:t>s</a:t>
            </a:r>
            <a:r>
              <a:rPr lang="aa-ET" dirty="0"/>
              <a:t>c</a:t>
            </a:r>
            <a:r>
              <a:rPr lang="en-GB" dirty="0"/>
              <a:t>r</a:t>
            </a:r>
            <a:r>
              <a:rPr lang="aa-ET" dirty="0" err="1"/>
              <a:t>i</a:t>
            </a:r>
            <a:r>
              <a:rPr lang="en-GB" dirty="0"/>
              <a:t>p</a:t>
            </a:r>
            <a:r>
              <a:rPr lang="aa-ET" dirty="0"/>
              <a:t>t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820046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m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f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D</a:t>
            </a:r>
            <a:r>
              <a:rPr lang="en-GB" dirty="0">
                <a:ea typeface="Tahoma"/>
                <a:cs typeface="Tahoma"/>
              </a:rPr>
              <a:t>D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45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h</a:t>
            </a:r>
            <a:r>
              <a:rPr lang="en-CH" dirty="0">
                <a:ea typeface="Tahoma"/>
                <a:cs typeface="Tahoma"/>
              </a:rPr>
              <a:t>e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 as 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17</a:t>
            </a:fld>
            <a:endParaRPr lang="de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3AAD6-F1B2-4708-955A-E2A46514F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31"/>
          <a:stretch/>
        </p:blipFill>
        <p:spPr>
          <a:xfrm>
            <a:off x="2755672" y="812976"/>
            <a:ext cx="6347706" cy="6045024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BA276B-AB4D-45BB-A738-C8C2122B2D37}"/>
              </a:ext>
            </a:extLst>
          </p:cNvPr>
          <p:cNvSpPr/>
          <p:nvPr/>
        </p:nvSpPr>
        <p:spPr>
          <a:xfrm>
            <a:off x="9195941" y="850832"/>
            <a:ext cx="45719" cy="183061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5720B-7896-41B9-9A31-E22925A7B0C2}"/>
              </a:ext>
            </a:extLst>
          </p:cNvPr>
          <p:cNvSpPr txBox="1"/>
          <p:nvPr/>
        </p:nvSpPr>
        <p:spPr>
          <a:xfrm>
            <a:off x="9411928" y="809349"/>
            <a:ext cx="9157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e /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0D53EFE-F62A-4A81-A803-37E57AFCE5D3}"/>
              </a:ext>
            </a:extLst>
          </p:cNvPr>
          <p:cNvSpPr/>
          <p:nvPr/>
        </p:nvSpPr>
        <p:spPr>
          <a:xfrm flipH="1">
            <a:off x="2569025" y="1083462"/>
            <a:ext cx="74673" cy="3412313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5E2BF-CCFC-4596-A1DB-7102C3F799FE}"/>
              </a:ext>
            </a:extLst>
          </p:cNvPr>
          <p:cNvSpPr txBox="1"/>
          <p:nvPr/>
        </p:nvSpPr>
        <p:spPr>
          <a:xfrm>
            <a:off x="639083" y="2651118"/>
            <a:ext cx="18070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CB2A43-C41D-4534-9536-C0096A8DF0AC}"/>
              </a:ext>
            </a:extLst>
          </p:cNvPr>
          <p:cNvSpPr/>
          <p:nvPr/>
        </p:nvSpPr>
        <p:spPr>
          <a:xfrm>
            <a:off x="9218800" y="2069217"/>
            <a:ext cx="45719" cy="1598163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43F25-25D1-4E83-8B2E-856251472623}"/>
              </a:ext>
            </a:extLst>
          </p:cNvPr>
          <p:cNvSpPr txBox="1"/>
          <p:nvPr/>
        </p:nvSpPr>
        <p:spPr>
          <a:xfrm>
            <a:off x="9411928" y="2591299"/>
            <a:ext cx="21207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u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H</a:t>
            </a:r>
            <a:r>
              <a:rPr lang="en-CH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CH" dirty="0" err="1">
                <a:solidFill>
                  <a:schemeClr val="accent6">
                    <a:lumMod val="50000"/>
                  </a:schemeClr>
                </a:solidFill>
              </a:rPr>
              <a:t>ry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 &amp; </a:t>
            </a:r>
          </a:p>
          <a:p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Signatures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DBE19F8-E596-4E4D-8C01-7E4E3D753162}"/>
              </a:ext>
            </a:extLst>
          </p:cNvPr>
          <p:cNvSpPr/>
          <p:nvPr/>
        </p:nvSpPr>
        <p:spPr>
          <a:xfrm flipH="1">
            <a:off x="2595304" y="5452171"/>
            <a:ext cx="45719" cy="1257980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2E413-BC10-4CA4-85C6-68025F89E4FC}"/>
              </a:ext>
            </a:extLst>
          </p:cNvPr>
          <p:cNvSpPr txBox="1"/>
          <p:nvPr/>
        </p:nvSpPr>
        <p:spPr>
          <a:xfrm>
            <a:off x="1578443" y="5942661"/>
            <a:ext cx="8676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Sc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CH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95EFBBC-D9F5-4F67-83F9-90407CFD3AF3}"/>
              </a:ext>
            </a:extLst>
          </p:cNvPr>
          <p:cNvSpPr/>
          <p:nvPr/>
        </p:nvSpPr>
        <p:spPr>
          <a:xfrm>
            <a:off x="9218027" y="6003126"/>
            <a:ext cx="51020" cy="635702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945F67-6959-4A9F-9930-C8CB3FB60BAB}"/>
              </a:ext>
            </a:extLst>
          </p:cNvPr>
          <p:cNvSpPr txBox="1"/>
          <p:nvPr/>
        </p:nvSpPr>
        <p:spPr>
          <a:xfrm>
            <a:off x="9411928" y="6182477"/>
            <a:ext cx="9623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Test Data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4BDBA5E-2D07-4E1F-9698-D7B9D8753514}"/>
              </a:ext>
            </a:extLst>
          </p:cNvPr>
          <p:cNvSpPr/>
          <p:nvPr/>
        </p:nvSpPr>
        <p:spPr>
          <a:xfrm>
            <a:off x="9195941" y="5012900"/>
            <a:ext cx="45719" cy="183061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2E3F98-C2C4-4691-B4C1-B4C9A68C099C}"/>
              </a:ext>
            </a:extLst>
          </p:cNvPr>
          <p:cNvSpPr txBox="1"/>
          <p:nvPr/>
        </p:nvSpPr>
        <p:spPr>
          <a:xfrm>
            <a:off x="9411928" y="4965930"/>
            <a:ext cx="4552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CH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8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586583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D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CB1EBD24-D0B4-430A-B2EA-E0027EDB6540}"/>
              </a:ext>
            </a:extLst>
          </p:cNvPr>
          <p:cNvSpPr/>
          <p:nvPr/>
        </p:nvSpPr>
        <p:spPr>
          <a:xfrm>
            <a:off x="3051270" y="3858237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54F7A3-E652-49F5-9186-E25DCFC9537F}"/>
              </a:ext>
            </a:extLst>
          </p:cNvPr>
          <p:cNvCxnSpPr/>
          <p:nvPr/>
        </p:nvCxnSpPr>
        <p:spPr>
          <a:xfrm>
            <a:off x="3780149" y="4254797"/>
            <a:ext cx="1432874" cy="0"/>
          </a:xfrm>
          <a:prstGeom prst="straightConnector1">
            <a:avLst/>
          </a:prstGeom>
          <a:ln w="38100">
            <a:solidFill>
              <a:srgbClr val="B32D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0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86512EF-396A-4098-9CBF-66F6ED377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"/>
          <a:stretch/>
        </p:blipFill>
        <p:spPr>
          <a:xfrm>
            <a:off x="0" y="603367"/>
            <a:ext cx="2754999" cy="2800975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05986-8337-4D99-B77D-221795BFEA04}"/>
              </a:ext>
            </a:extLst>
          </p:cNvPr>
          <p:cNvSpPr/>
          <p:nvPr/>
        </p:nvSpPr>
        <p:spPr>
          <a:xfrm>
            <a:off x="1817001" y="1949945"/>
            <a:ext cx="1527933" cy="151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6B888A0-61DE-4E4C-941E-3C8BD0E7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30" y="1114821"/>
            <a:ext cx="9485512" cy="5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8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C27B60-A00D-425C-8ACC-D7C6CA8F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B49790-E237-4573-AC3E-BF352BC4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BB4D5D1-6D51-4F0A-8207-CE3E4FADD4A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18270358"/>
              </p:ext>
            </p:extLst>
          </p:nvPr>
        </p:nvGraphicFramePr>
        <p:xfrm>
          <a:off x="376968" y="2147148"/>
          <a:ext cx="114670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434">
                  <a:extLst>
                    <a:ext uri="{9D8B030D-6E8A-4147-A177-3AD203B41FA5}">
                      <a16:colId xmlns:a16="http://schemas.microsoft.com/office/drawing/2014/main" val="2122851182"/>
                    </a:ext>
                  </a:extLst>
                </a:gridCol>
                <a:gridCol w="10875646">
                  <a:extLst>
                    <a:ext uri="{9D8B030D-6E8A-4147-A177-3AD203B41FA5}">
                      <a16:colId xmlns:a16="http://schemas.microsoft.com/office/drawing/2014/main" val="146903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600" b="0" i="0" u="none" strike="noStrike" baseline="0" noProof="0" dirty="0">
                          <a:latin typeface="Tahoma"/>
                        </a:rPr>
                        <a:t>GAMP5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 with BDD for OQ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Files: Specification and </a:t>
                      </a:r>
                      <a:r>
                        <a:rPr lang="en-GB" sz="1600" dirty="0" err="1"/>
                        <a:t>Testscript</a:t>
                      </a:r>
                      <a:r>
                        <a:rPr lang="en-GB" sz="1600" dirty="0"/>
                        <a:t> in One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Q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u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n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w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h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B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D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D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3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The Audit: We Are on the Right Way!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 dirty="0">
                          <a:ea typeface="Tahoma"/>
                          <a:cs typeface="Tahoma"/>
                        </a:rPr>
                        <a:t>Q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u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e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t</a:t>
                      </a:r>
                      <a:r>
                        <a:rPr lang="en-GB" sz="1600" dirty="0" err="1">
                          <a:ea typeface="Tahoma"/>
                          <a:cs typeface="Tahoma"/>
                        </a:rPr>
                        <a:t>i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o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n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s &amp; 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A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n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w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e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r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1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s Single Source of Truth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20</a:t>
            </a:fld>
            <a:endParaRPr lang="de-C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0350A-CE31-4788-9158-0489809F04F5}"/>
              </a:ext>
            </a:extLst>
          </p:cNvPr>
          <p:cNvGrpSpPr/>
          <p:nvPr/>
        </p:nvGrpSpPr>
        <p:grpSpPr>
          <a:xfrm>
            <a:off x="1887154" y="1106674"/>
            <a:ext cx="1172545" cy="1508905"/>
            <a:chOff x="1817652" y="939586"/>
            <a:chExt cx="1172545" cy="1508905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7FA6C717-1A3A-4FFE-A986-E4D7B6AE7DF0}"/>
                </a:ext>
              </a:extLst>
            </p:cNvPr>
            <p:cNvSpPr/>
            <p:nvPr/>
          </p:nvSpPr>
          <p:spPr>
            <a:xfrm rot="10800000" flipH="1">
              <a:off x="1817652" y="93958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A6D1C-992D-43D9-A514-F0F13863C6C6}"/>
                </a:ext>
              </a:extLst>
            </p:cNvPr>
            <p:cNvSpPr txBox="1"/>
            <p:nvPr/>
          </p:nvSpPr>
          <p:spPr>
            <a:xfrm>
              <a:off x="1817652" y="144795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6D6A88-4D6D-47C8-A6B5-3F916FAB9C1A}"/>
              </a:ext>
            </a:extLst>
          </p:cNvPr>
          <p:cNvGrpSpPr/>
          <p:nvPr/>
        </p:nvGrpSpPr>
        <p:grpSpPr>
          <a:xfrm>
            <a:off x="1887155" y="2860397"/>
            <a:ext cx="1172545" cy="1508905"/>
            <a:chOff x="3668821" y="3130816"/>
            <a:chExt cx="1172545" cy="1508905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54C08526-0818-4594-841D-F22DC633D324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524F61-2300-4EBE-B659-C8D7F25F5199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B48970-98CA-45C2-AF18-D4146C8DE27A}"/>
              </a:ext>
            </a:extLst>
          </p:cNvPr>
          <p:cNvGrpSpPr/>
          <p:nvPr/>
        </p:nvGrpSpPr>
        <p:grpSpPr>
          <a:xfrm>
            <a:off x="1887154" y="4614119"/>
            <a:ext cx="1172545" cy="1508905"/>
            <a:chOff x="3668821" y="3130816"/>
            <a:chExt cx="1172545" cy="15089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7C9CC585-1310-407F-8B38-3CF7102260A3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F05A36-1EA8-4BE4-AA5B-1AD1C8E34FDD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/>
                <a:t>T</a:t>
              </a:r>
              <a:r>
                <a:rPr lang="en-CH" sz="1400" dirty="0"/>
                <a:t>e</a:t>
              </a:r>
              <a:r>
                <a:rPr lang="en-GB" sz="1400" dirty="0"/>
                <a:t>s</a:t>
              </a:r>
              <a:r>
                <a:rPr lang="en-CH" sz="1400" dirty="0"/>
                <a:t>t</a:t>
              </a:r>
            </a:p>
            <a:p>
              <a:pPr algn="ctr"/>
              <a:r>
                <a:rPr lang="en-GB" sz="1400" dirty="0"/>
                <a:t>Sc</a:t>
              </a:r>
              <a:r>
                <a:rPr lang="en-CH" sz="1400" dirty="0"/>
                <a:t>r</a:t>
              </a:r>
              <a:r>
                <a:rPr lang="en-GB" sz="1400" dirty="0" err="1"/>
                <a:t>i</a:t>
              </a:r>
              <a:r>
                <a:rPr lang="en-CH" sz="1400" dirty="0"/>
                <a:t>p</a:t>
              </a:r>
              <a:r>
                <a:rPr lang="en-GB" sz="1400" dirty="0"/>
                <a:t>t</a:t>
              </a:r>
              <a:r>
                <a:rPr lang="en-CH" sz="1400" dirty="0"/>
                <a:t>s</a:t>
              </a:r>
              <a:endParaRPr lang="en-GB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055E97-E36B-4B20-B9D7-51FE26B19C3F}"/>
              </a:ext>
            </a:extLst>
          </p:cNvPr>
          <p:cNvGrpSpPr/>
          <p:nvPr/>
        </p:nvGrpSpPr>
        <p:grpSpPr>
          <a:xfrm>
            <a:off x="5709722" y="2365483"/>
            <a:ext cx="1172545" cy="1508905"/>
            <a:chOff x="4923455" y="3105214"/>
            <a:chExt cx="1172545" cy="1508905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723DB652-05CB-4041-A955-5E97A2529FE5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B8FB00-23D2-4E99-A445-FB91A97B4467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3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986443-08E4-45AE-83F1-4571C88E229B}"/>
              </a:ext>
            </a:extLst>
          </p:cNvPr>
          <p:cNvGrpSpPr/>
          <p:nvPr/>
        </p:nvGrpSpPr>
        <p:grpSpPr>
          <a:xfrm>
            <a:off x="5614600" y="2824517"/>
            <a:ext cx="1172545" cy="1508905"/>
            <a:chOff x="4923455" y="3105214"/>
            <a:chExt cx="1172545" cy="150890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55B4B1DD-5822-4D3E-A16F-07366F82F920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4FEF24-9849-4D09-9A13-8768C4FC3452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2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7B72A0-125B-4002-8B16-FAFC36D7ED2E}"/>
              </a:ext>
            </a:extLst>
          </p:cNvPr>
          <p:cNvGrpSpPr/>
          <p:nvPr/>
        </p:nvGrpSpPr>
        <p:grpSpPr>
          <a:xfrm>
            <a:off x="5519479" y="3277593"/>
            <a:ext cx="1172545" cy="1508905"/>
            <a:chOff x="4923455" y="3105214"/>
            <a:chExt cx="1172545" cy="1508905"/>
          </a:xfrm>
        </p:grpSpPr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53D7F15E-4A15-439A-A611-0E5C4190F9EF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0E9868-882E-4720-B711-741275D5B735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1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DF05D7-FCCC-411B-9B02-A74DC51FAC6F}"/>
              </a:ext>
            </a:extLst>
          </p:cNvPr>
          <p:cNvSpPr txBox="1"/>
          <p:nvPr/>
        </p:nvSpPr>
        <p:spPr>
          <a:xfrm>
            <a:off x="9238269" y="3443501"/>
            <a:ext cx="22449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r</a:t>
            </a:r>
            <a:r>
              <a:rPr lang="en-CH" sz="2800" dirty="0">
                <a:solidFill>
                  <a:srgbClr val="F3900D"/>
                </a:solidFill>
              </a:rPr>
              <a:t>a</a:t>
            </a:r>
            <a:r>
              <a:rPr lang="en-GB" sz="2800" dirty="0">
                <a:solidFill>
                  <a:srgbClr val="F3900D"/>
                </a:solidFill>
              </a:rPr>
              <a:t>c</a:t>
            </a:r>
            <a:r>
              <a:rPr lang="en-CH" sz="2800" dirty="0">
                <a:solidFill>
                  <a:srgbClr val="F3900D"/>
                </a:solidFill>
              </a:rPr>
              <a:t>e</a:t>
            </a:r>
            <a:r>
              <a:rPr lang="en-GB" sz="2800" dirty="0">
                <a:solidFill>
                  <a:srgbClr val="F3900D"/>
                </a:solidFill>
              </a:rPr>
              <a:t>a</a:t>
            </a:r>
            <a:r>
              <a:rPr lang="en-CH" sz="2800" dirty="0">
                <a:solidFill>
                  <a:srgbClr val="F3900D"/>
                </a:solidFill>
              </a:rPr>
              <a:t>b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l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D3A936-ADD7-4567-93CA-21FE9D3CEC2E}"/>
              </a:ext>
            </a:extLst>
          </p:cNvPr>
          <p:cNvGrpSpPr/>
          <p:nvPr/>
        </p:nvGrpSpPr>
        <p:grpSpPr>
          <a:xfrm>
            <a:off x="8517814" y="3311004"/>
            <a:ext cx="568886" cy="718592"/>
            <a:chOff x="8647697" y="2983155"/>
            <a:chExt cx="723900" cy="914400"/>
          </a:xfrm>
        </p:grpSpPr>
        <p:pic>
          <p:nvPicPr>
            <p:cNvPr id="4" name="Graphic 3" descr="Checkmark">
              <a:extLst>
                <a:ext uri="{FF2B5EF4-FFF2-40B4-BE49-F238E27FC236}">
                  <a16:creationId xmlns:a16="http://schemas.microsoft.com/office/drawing/2014/main" id="{79F7C833-078E-427A-AEDF-3847CC80B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8852" y="2983155"/>
              <a:ext cx="641591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8548D6-14A6-4A0C-9434-AD6BD283157E}"/>
                </a:ext>
              </a:extLst>
            </p:cNvPr>
            <p:cNvSpPr/>
            <p:nvPr/>
          </p:nvSpPr>
          <p:spPr>
            <a:xfrm>
              <a:off x="8647697" y="3067050"/>
              <a:ext cx="723900" cy="723900"/>
            </a:xfrm>
            <a:prstGeom prst="rect">
              <a:avLst/>
            </a:prstGeom>
            <a:noFill/>
            <a:ln>
              <a:solidFill>
                <a:srgbClr val="B32D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DCAF49F-5450-4D34-A70F-C5CF2221DEEF}"/>
              </a:ext>
            </a:extLst>
          </p:cNvPr>
          <p:cNvSpPr/>
          <p:nvPr/>
        </p:nvSpPr>
        <p:spPr>
          <a:xfrm rot="1300358">
            <a:off x="3515236" y="2223749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AFFE876-4D9A-4062-BEF2-F80874D12B5A}"/>
              </a:ext>
            </a:extLst>
          </p:cNvPr>
          <p:cNvSpPr/>
          <p:nvPr/>
        </p:nvSpPr>
        <p:spPr>
          <a:xfrm>
            <a:off x="3592915" y="3527080"/>
            <a:ext cx="1253485" cy="3344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AE9711A-CA3C-40C7-B93B-113E5D562F6C}"/>
              </a:ext>
            </a:extLst>
          </p:cNvPr>
          <p:cNvSpPr/>
          <p:nvPr/>
        </p:nvSpPr>
        <p:spPr>
          <a:xfrm>
            <a:off x="7427268" y="3523844"/>
            <a:ext cx="500814" cy="2758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630A8A2-F896-4F1B-AC05-39E157F0F6B7}"/>
              </a:ext>
            </a:extLst>
          </p:cNvPr>
          <p:cNvSpPr/>
          <p:nvPr/>
        </p:nvSpPr>
        <p:spPr>
          <a:xfrm rot="20299642" flipV="1">
            <a:off x="3515236" y="4997915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dirty="0"/>
              <a:t>O</a:t>
            </a:r>
            <a:r>
              <a:rPr lang="aa-ET" dirty="0"/>
              <a:t>Q </a:t>
            </a:r>
            <a:r>
              <a:rPr lang="en-GB" dirty="0"/>
              <a:t>A</a:t>
            </a:r>
            <a:r>
              <a:rPr lang="aa-ET" dirty="0"/>
              <a:t>u</a:t>
            </a:r>
            <a:r>
              <a:rPr lang="en-GB" dirty="0"/>
              <a:t>t</a:t>
            </a:r>
            <a:r>
              <a:rPr lang="aa-ET" dirty="0"/>
              <a:t>o</a:t>
            </a:r>
            <a:r>
              <a:rPr lang="en-GB" dirty="0"/>
              <a:t>m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 err="1"/>
              <a:t>i</a:t>
            </a:r>
            <a:r>
              <a:rPr lang="en-GB" dirty="0"/>
              <a:t>o</a:t>
            </a:r>
            <a:r>
              <a:rPr lang="aa-ET" dirty="0"/>
              <a:t>n </a:t>
            </a:r>
            <a:r>
              <a:rPr lang="en-GB" dirty="0"/>
              <a:t>w</a:t>
            </a:r>
            <a:r>
              <a:rPr lang="aa-ET" dirty="0" err="1"/>
              <a:t>i</a:t>
            </a:r>
            <a:r>
              <a:rPr lang="en-GB" dirty="0"/>
              <a:t>t</a:t>
            </a:r>
            <a:r>
              <a:rPr lang="aa-ET" dirty="0"/>
              <a:t>h </a:t>
            </a:r>
            <a:r>
              <a:rPr lang="en-GB" dirty="0"/>
              <a:t>B</a:t>
            </a:r>
            <a:r>
              <a:rPr lang="aa-ET" dirty="0"/>
              <a:t>D</a:t>
            </a:r>
            <a:r>
              <a:rPr lang="en-GB" dirty="0"/>
              <a:t>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4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OQ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22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79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23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a</a:t>
                </a:r>
                <a:r>
                  <a:rPr lang="en-CH" dirty="0"/>
                  <a:t>m</a:t>
                </a:r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 &amp; 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94B57F6-81AA-4131-A00C-F9ADC73B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96" y="45100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32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Architectural</a:t>
            </a:r>
            <a:r>
              <a:rPr lang="de-CH" dirty="0"/>
              <a:t> Needs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24</a:t>
            </a:fld>
            <a:endParaRPr lang="de-CH"/>
          </a:p>
        </p:txBody>
      </p:sp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0FA901A9-067C-4552-97EA-03B757200A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6123-ADE4-4E32-B782-CAF87FCE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1236068"/>
            <a:ext cx="10836298" cy="45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4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Q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 Overview...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25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01C62-A560-4912-97CF-AE7D71F7C3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07" y="1855347"/>
            <a:ext cx="10187280" cy="38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54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D20EE8-069C-4B33-A005-56B53638D8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396" y="1148886"/>
            <a:ext cx="8833300" cy="49319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FA5D7-10D4-4A8E-80B5-F4CA931C9D92}"/>
              </a:ext>
            </a:extLst>
          </p:cNvPr>
          <p:cNvSpPr/>
          <p:nvPr/>
        </p:nvSpPr>
        <p:spPr>
          <a:xfrm>
            <a:off x="7439086" y="4377321"/>
            <a:ext cx="4501208" cy="20876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...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Detail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26</a:t>
            </a:fld>
            <a:endParaRPr lang="de-CH"/>
          </a:p>
        </p:txBody>
      </p:sp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860F59BE-39D2-4A52-981B-5B3770168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054" y="4478538"/>
            <a:ext cx="1986455" cy="1986455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FF9FD81D-A3E9-4959-926B-7264A1A8B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5916" y="4397985"/>
            <a:ext cx="1943889" cy="19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3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1C2FD7A9-7238-4507-9ECF-1E8844C120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2791" y="908722"/>
            <a:ext cx="3844304" cy="26723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9C64AE-E313-43A8-ABA1-D74346B2D1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68436" y="3327337"/>
            <a:ext cx="6585478" cy="3535074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27A196-D90D-4FD8-AD52-EF5A19C8036D}"/>
              </a:ext>
            </a:extLst>
          </p:cNvPr>
          <p:cNvSpPr/>
          <p:nvPr/>
        </p:nvSpPr>
        <p:spPr>
          <a:xfrm>
            <a:off x="591913" y="411494"/>
            <a:ext cx="901787" cy="39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Your Application is Documented!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27</a:t>
            </a:fld>
            <a:endParaRPr lang="de-CH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E12ACB-CB7E-4291-B9B3-16D42ABE7A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25" y="1405950"/>
            <a:ext cx="2684562" cy="21621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71B99C8-9640-4275-BEF7-2CB9EE1F9A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60" b="53679"/>
          <a:stretch/>
        </p:blipFill>
        <p:spPr>
          <a:xfrm>
            <a:off x="7493293" y="1127433"/>
            <a:ext cx="4378577" cy="171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7BE1A-58CA-4585-AA97-6A3A9E0C7239}"/>
              </a:ext>
            </a:extLst>
          </p:cNvPr>
          <p:cNvSpPr txBox="1"/>
          <p:nvPr/>
        </p:nvSpPr>
        <p:spPr>
          <a:xfrm>
            <a:off x="4466245" y="1033893"/>
            <a:ext cx="27896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m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-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o</a:t>
            </a:r>
            <a:r>
              <a:rPr lang="en-CH" dirty="0"/>
              <a:t>-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/>
              <a:t>u</a:t>
            </a:r>
            <a:r>
              <a:rPr lang="en-CH" dirty="0"/>
              <a:t>g</a:t>
            </a:r>
            <a:r>
              <a:rPr lang="en-GB" dirty="0" err="1"/>
              <a:t>i</a:t>
            </a:r>
            <a:r>
              <a:rPr lang="en-CH" dirty="0"/>
              <a:t>n</a:t>
            </a:r>
            <a:endParaRPr lang="en-GB" dirty="0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7E4CB4F2-A40C-4B32-A29E-D9F4870B189B}"/>
              </a:ext>
            </a:extLst>
          </p:cNvPr>
          <p:cNvSpPr/>
          <p:nvPr/>
        </p:nvSpPr>
        <p:spPr>
          <a:xfrm rot="10800000" flipH="1">
            <a:off x="913094" y="3886467"/>
            <a:ext cx="1078621" cy="979293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40A034AD-CA95-42DE-A30F-E56F84E44C67}"/>
              </a:ext>
            </a:extLst>
          </p:cNvPr>
          <p:cNvSpPr/>
          <p:nvPr/>
        </p:nvSpPr>
        <p:spPr>
          <a:xfrm rot="10800000">
            <a:off x="9225541" y="3237336"/>
            <a:ext cx="1549084" cy="1553130"/>
          </a:xfrm>
          <a:prstGeom prst="bentArrow">
            <a:avLst>
              <a:gd name="adj1" fmla="val 17384"/>
              <a:gd name="adj2" fmla="val 17003"/>
              <a:gd name="adj3" fmla="val 20811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6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: </a:t>
            </a:r>
            <a:r>
              <a:rPr lang="en-GB" dirty="0"/>
              <a:t>W</a:t>
            </a:r>
            <a:r>
              <a:rPr lang="en-CH" dirty="0"/>
              <a:t>e Are on the Right Way!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495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The Prototype Is Com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t </a:t>
            </a:r>
            <a:r>
              <a:rPr lang="en-GB" dirty="0"/>
              <a:t>t</a:t>
            </a:r>
            <a:r>
              <a:rPr lang="en-CH" dirty="0"/>
              <a:t>o </a:t>
            </a:r>
            <a:r>
              <a:rPr lang="en-GB" dirty="0"/>
              <a:t>G</a:t>
            </a:r>
            <a:r>
              <a:rPr lang="en-CH" dirty="0"/>
              <a:t>x</a:t>
            </a:r>
            <a:r>
              <a:rPr lang="en-GB" dirty="0"/>
              <a:t>P</a:t>
            </a:r>
            <a:r>
              <a:rPr lang="en-CH" dirty="0"/>
              <a:t>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29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C385E8-5AF6-4D7E-8735-93861847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8" y="1215888"/>
            <a:ext cx="5942616" cy="2213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9F131A-E9A9-4ABE-BCFA-86E79626649C}"/>
              </a:ext>
            </a:extLst>
          </p:cNvPr>
          <p:cNvSpPr/>
          <p:nvPr/>
        </p:nvSpPr>
        <p:spPr>
          <a:xfrm>
            <a:off x="495546" y="2996872"/>
            <a:ext cx="5745971" cy="3539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BC43B5-6F0D-4DB3-87F8-7CC7D1C6C513}"/>
              </a:ext>
            </a:extLst>
          </p:cNvPr>
          <p:cNvGrpSpPr/>
          <p:nvPr/>
        </p:nvGrpSpPr>
        <p:grpSpPr>
          <a:xfrm>
            <a:off x="1321456" y="4277033"/>
            <a:ext cx="9460845" cy="1009643"/>
            <a:chOff x="1191670" y="4200341"/>
            <a:chExt cx="9460845" cy="10096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CD7E04-43BC-4453-ACCE-D67998D7F959}"/>
                </a:ext>
              </a:extLst>
            </p:cNvPr>
            <p:cNvSpPr/>
            <p:nvPr/>
          </p:nvSpPr>
          <p:spPr>
            <a:xfrm>
              <a:off x="1191670" y="4200341"/>
              <a:ext cx="9368176" cy="10096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7CF1AF-2819-408D-85C0-250DA9262540}"/>
                </a:ext>
              </a:extLst>
            </p:cNvPr>
            <p:cNvSpPr txBox="1"/>
            <p:nvPr/>
          </p:nvSpPr>
          <p:spPr>
            <a:xfrm>
              <a:off x="1403573" y="4270044"/>
              <a:ext cx="9248942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sz="2800" dirty="0"/>
                <a:t>O</a:t>
              </a:r>
              <a:r>
                <a:rPr lang="en-GB" sz="2800" dirty="0"/>
                <a:t>v</a:t>
              </a:r>
              <a:r>
                <a:rPr lang="en-CH" sz="2800" dirty="0"/>
                <a:t>e</a:t>
              </a:r>
              <a:r>
                <a:rPr lang="en-GB" sz="2800" dirty="0"/>
                <a:t>r</a:t>
              </a:r>
              <a:r>
                <a:rPr lang="en-CH" sz="2800" dirty="0"/>
                <a:t>a</a:t>
              </a:r>
              <a:r>
                <a:rPr lang="en-GB" sz="2800" dirty="0"/>
                <a:t>l</a:t>
              </a:r>
              <a:r>
                <a:rPr lang="en-CH" sz="2800" dirty="0"/>
                <a:t>l </a:t>
              </a:r>
              <a:r>
                <a:rPr lang="en-GB" sz="2800" dirty="0"/>
                <a:t>t</a:t>
              </a:r>
              <a:r>
                <a:rPr lang="en-CH" sz="2800" dirty="0"/>
                <a:t>h</a:t>
              </a:r>
              <a:r>
                <a:rPr lang="en-GB" sz="2800" dirty="0"/>
                <a:t>e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u</a:t>
              </a:r>
              <a:r>
                <a:rPr lang="en-GB" sz="2800" dirty="0"/>
                <a:t>d</a:t>
              </a:r>
              <a:r>
                <a:rPr lang="en-CH" sz="2800" dirty="0" err="1"/>
                <a:t>i</a:t>
              </a:r>
              <a:r>
                <a:rPr lang="en-GB" sz="2800" dirty="0"/>
                <a:t>t</a:t>
              </a:r>
              <a:r>
                <a:rPr lang="en-CH" sz="2800" dirty="0"/>
                <a:t>e</a:t>
              </a:r>
              <a:r>
                <a:rPr lang="en-GB" sz="2800" dirty="0"/>
                <a:t>d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r</a:t>
              </a:r>
              <a:r>
                <a:rPr lang="en-GB" sz="2800" dirty="0"/>
                <a:t>e</a:t>
              </a:r>
              <a:r>
                <a:rPr lang="en-CH" sz="2800" dirty="0"/>
                <a:t>a </a:t>
              </a:r>
              <a:r>
                <a:rPr lang="en-GB" sz="2800" dirty="0"/>
                <a:t>m</a:t>
              </a:r>
              <a:r>
                <a:rPr lang="en-CH" sz="2800" dirty="0"/>
                <a:t>e</a:t>
              </a:r>
              <a:r>
                <a:rPr lang="en-GB" sz="2800" dirty="0"/>
                <a:t>e</a:t>
              </a:r>
              <a:r>
                <a:rPr lang="en-CH" sz="2800" dirty="0"/>
                <a:t>t</a:t>
              </a:r>
              <a:r>
                <a:rPr lang="en-GB" sz="2800" dirty="0"/>
                <a:t>s</a:t>
              </a:r>
              <a:r>
                <a:rPr lang="en-CH" sz="2800" dirty="0"/>
                <a:t> </a:t>
              </a:r>
              <a:r>
                <a:rPr lang="en-GB" sz="2800" dirty="0"/>
                <a:t>G</a:t>
              </a:r>
              <a:r>
                <a:rPr lang="en-CH" sz="2800" dirty="0"/>
                <a:t>x</a:t>
              </a:r>
              <a:r>
                <a:rPr lang="en-GB" sz="2800" dirty="0"/>
                <a:t>P</a:t>
              </a:r>
              <a:r>
                <a:rPr lang="en-CH" sz="2800" dirty="0"/>
                <a:t> </a:t>
              </a:r>
              <a:r>
                <a:rPr lang="en-GB" sz="2800" dirty="0"/>
                <a:t>q</a:t>
              </a:r>
              <a:r>
                <a:rPr lang="en-CH" sz="2800" dirty="0"/>
                <a:t>u</a:t>
              </a:r>
              <a:r>
                <a:rPr lang="en-GB" sz="2800" dirty="0"/>
                <a:t>a</a:t>
              </a:r>
              <a:r>
                <a:rPr lang="en-CH" sz="2800" dirty="0"/>
                <a:t>l</a:t>
              </a:r>
              <a:r>
                <a:rPr lang="en-GB" sz="2800" dirty="0" err="1"/>
                <a:t>i</a:t>
              </a:r>
              <a:r>
                <a:rPr lang="en-CH" sz="2800" dirty="0"/>
                <a:t>t</a:t>
              </a:r>
              <a:r>
                <a:rPr lang="en-GB" sz="2800" dirty="0"/>
                <a:t>y</a:t>
              </a:r>
              <a:r>
                <a:rPr lang="en-CH" sz="2800" dirty="0"/>
                <a:t> </a:t>
              </a:r>
              <a:r>
                <a:rPr lang="en-GB" sz="2800" dirty="0"/>
                <a:t>s</a:t>
              </a:r>
              <a:r>
                <a:rPr lang="en-CH" sz="2800" dirty="0"/>
                <a:t>t</a:t>
              </a:r>
              <a:r>
                <a:rPr lang="en-GB" sz="2800" dirty="0"/>
                <a:t>a</a:t>
              </a:r>
              <a:r>
                <a:rPr lang="en-CH" sz="2800" dirty="0"/>
                <a:t>n</a:t>
              </a:r>
              <a:r>
                <a:rPr lang="en-GB" sz="2800" dirty="0"/>
                <a:t>d</a:t>
              </a:r>
              <a:r>
                <a:rPr lang="en-CH" sz="2800" dirty="0"/>
                <a:t>a</a:t>
              </a:r>
              <a:r>
                <a:rPr lang="en-GB" sz="2800" dirty="0"/>
                <a:t>r</a:t>
              </a:r>
              <a:r>
                <a:rPr lang="en-CH" sz="2800" dirty="0"/>
                <a:t>ds and </a:t>
              </a:r>
            </a:p>
            <a:p>
              <a:r>
                <a:rPr lang="en-CH" sz="2800" dirty="0"/>
                <a:t>demonstrates compliance to </a:t>
              </a:r>
              <a:r>
                <a:rPr lang="en-CH" sz="2800" dirty="0" err="1"/>
                <a:t>GxPs</a:t>
              </a:r>
              <a:r>
                <a:rPr lang="en-CH" sz="2800" dirty="0"/>
                <a:t> quality systems.</a:t>
              </a:r>
              <a:endParaRPr lang="en-GB" sz="280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E9FD1F-5564-4E22-8DD0-0CE693B44BA8}"/>
              </a:ext>
            </a:extLst>
          </p:cNvPr>
          <p:cNvCxnSpPr>
            <a:cxnSpLocks/>
          </p:cNvCxnSpPr>
          <p:nvPr/>
        </p:nvCxnSpPr>
        <p:spPr>
          <a:xfrm>
            <a:off x="548639" y="3429000"/>
            <a:ext cx="719722" cy="76986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DA5E7-4B84-4440-847F-FC6F30E55EB0}"/>
              </a:ext>
            </a:extLst>
          </p:cNvPr>
          <p:cNvCxnSpPr>
            <a:cxnSpLocks/>
          </p:cNvCxnSpPr>
          <p:nvPr/>
        </p:nvCxnSpPr>
        <p:spPr>
          <a:xfrm>
            <a:off x="6304835" y="3403948"/>
            <a:ext cx="4337601" cy="79491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CH" dirty="0"/>
              <a:t>GAMP5</a:t>
            </a:r>
            <a:r>
              <a:rPr lang="aa-ET" dirty="0"/>
              <a:t> with BDD for OQ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52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... </a:t>
            </a:r>
            <a:r>
              <a:rPr lang="en-GB" dirty="0"/>
              <a:t>B</a:t>
            </a:r>
            <a:r>
              <a:rPr lang="en-CH" dirty="0"/>
              <a:t>u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C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 </a:t>
            </a:r>
            <a:r>
              <a:rPr lang="en-GB" dirty="0"/>
              <a:t>I</a:t>
            </a:r>
            <a:r>
              <a:rPr lang="en-CH" dirty="0"/>
              <a:t>m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d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30</a:t>
            </a:fld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A16D0-0610-4F9C-97B9-88E13293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1" y="808481"/>
            <a:ext cx="5272088" cy="156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0290C-A5C0-4596-AD73-2F90C385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906" y="2130503"/>
            <a:ext cx="8654018" cy="41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57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C15774CA-7B9E-4A64-B941-C1E1582EBF9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4BE5C-B3A5-410A-A399-698EF085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n</a:t>
            </a:r>
            <a:r>
              <a:rPr lang="en-GB" dirty="0"/>
              <a:t>s</a:t>
            </a:r>
            <a:r>
              <a:rPr lang="en-CH" dirty="0"/>
              <a:t>w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t</a:t>
            </a:r>
            <a:r>
              <a:rPr lang="en-CH" dirty="0"/>
              <a:t>o Our Initial Questions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00481-141D-452D-82FF-97137C43E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31</a:t>
            </a:fld>
            <a:endParaRPr lang="de-CH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326FD55-2F6D-45B7-8972-390351DCEE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8" y="1237276"/>
            <a:ext cx="4937776" cy="495250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A757C2-3F65-493F-A6BA-E455F660D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377" y="1191110"/>
            <a:ext cx="6036492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539750" algn="l"/>
              </a:tabLs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233363" indent="-2333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tabLst>
                <a:tab pos="539750" algn="l"/>
              </a:tabLs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468000" indent="-2333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tabLst>
                <a:tab pos="539750" algn="l"/>
              </a:tabLs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70200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539750" algn="l"/>
              </a:tabLs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936000" indent="-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539750" algn="l"/>
              </a:tabLst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+mn-lt"/>
              </a:rPr>
              <a:t>Do the artefacts from the BDD-OQ process satisfy the GAMP5 OQ requirements?</a:t>
            </a:r>
            <a:br>
              <a:rPr lang="en-CH" altLang="en-US" dirty="0">
                <a:latin typeface="+mn-lt"/>
              </a:rPr>
            </a:b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Y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</a:t>
            </a:r>
            <a:endParaRPr lang="en-CH" altLang="en-US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+mn-lt"/>
              </a:rPr>
              <a:t>How can the executable requirement suite be adapted to the evolving nature of the application?</a:t>
            </a:r>
            <a:br>
              <a:rPr lang="en-CH" altLang="en-US" dirty="0">
                <a:latin typeface="+mn-lt"/>
              </a:rPr>
            </a:b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F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u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F</a:t>
            </a:r>
            <a:r>
              <a:rPr lang="en-CH" altLang="en-US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i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l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 &amp; 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</a:t>
            </a:r>
            <a:r>
              <a:rPr lang="en-CH" altLang="en-US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gile</a:t>
            </a:r>
            <a:endParaRPr lang="en-GB" altLang="en-US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+mn-lt"/>
              </a:rPr>
              <a:t>Can automation tools like Cucumber/Gherkin, Selenium and Scenarioo be used together in validated environments</a:t>
            </a:r>
            <a:r>
              <a:rPr lang="en-CH" altLang="en-US" dirty="0">
                <a:latin typeface="+mn-lt"/>
              </a:rPr>
              <a:t>?</a:t>
            </a:r>
            <a:br>
              <a:rPr lang="en-CH" altLang="en-US" dirty="0">
                <a:latin typeface="+mn-lt"/>
              </a:rPr>
            </a:b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YES with high P</a:t>
            </a:r>
            <a:r>
              <a:rPr lang="en-GB" altLang="en-US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robability</a:t>
            </a:r>
            <a:endParaRPr lang="en-GB" altLang="en-US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+mn-lt"/>
              </a:rPr>
              <a:t>And how could be dealt with new versions of the automation tools in terms of validation?</a:t>
            </a:r>
            <a:br>
              <a:rPr lang="en-CH" altLang="en-US" dirty="0">
                <a:latin typeface="+mn-lt"/>
              </a:rPr>
            </a:b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O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n 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m</a:t>
            </a:r>
            <a:r>
              <a:rPr lang="en-GB" altLang="en-US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i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&amp; 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M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v</a:t>
            </a:r>
            <a:r>
              <a:rPr lang="en-CH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</a:t>
            </a:r>
            <a:r>
              <a:rPr lang="en-GB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2877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8CA9-A0BD-47BF-81C2-757719C0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CH" dirty="0"/>
              <a:t>o </a:t>
            </a:r>
            <a:r>
              <a:rPr lang="en-GB" dirty="0"/>
              <a:t>M</a:t>
            </a:r>
            <a:r>
              <a:rPr lang="en-CH" dirty="0"/>
              <a:t>a</a:t>
            </a:r>
            <a:r>
              <a:rPr lang="en-GB" dirty="0"/>
              <a:t>k</a:t>
            </a:r>
            <a:r>
              <a:rPr lang="en-CH" dirty="0"/>
              <a:t>e </a:t>
            </a:r>
            <a:r>
              <a:rPr lang="en-GB" dirty="0"/>
              <a:t>a</a:t>
            </a:r>
            <a:r>
              <a:rPr lang="en-CH" dirty="0"/>
              <a:t> </a:t>
            </a:r>
            <a:r>
              <a:rPr lang="en-GB" dirty="0"/>
              <a:t>L</a:t>
            </a:r>
            <a:r>
              <a:rPr lang="en-CH" dirty="0" err="1"/>
              <a:t>ong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/>
              <a:t>tory </a:t>
            </a:r>
            <a:r>
              <a:rPr lang="en-GB" dirty="0"/>
              <a:t>S</a:t>
            </a:r>
            <a:r>
              <a:rPr lang="en-CH" dirty="0"/>
              <a:t>hort...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A7D4D-35C9-44E0-B255-EED8C33E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32</a:t>
            </a:fld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53751216-9F87-414A-ADD3-100263DBA9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97383ED-2E45-42B6-BCCD-485C1CBCC986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2709044" y="1645846"/>
            <a:ext cx="6773911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GB" altLang="en-US" dirty="0">
                <a:latin typeface="+mn-lt"/>
              </a:rPr>
              <a:t>F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t</a:t>
            </a:r>
            <a:r>
              <a:rPr lang="en-GB" altLang="en-US" dirty="0">
                <a:latin typeface="+mn-lt"/>
              </a:rPr>
              <a:t>u</a:t>
            </a:r>
            <a:r>
              <a:rPr lang="en-CH" altLang="en-US" dirty="0">
                <a:latin typeface="+mn-lt"/>
              </a:rPr>
              <a:t>r</a:t>
            </a:r>
            <a:r>
              <a:rPr lang="en-GB" altLang="en-US" dirty="0">
                <a:latin typeface="+mn-lt"/>
              </a:rPr>
              <a:t>e</a:t>
            </a:r>
            <a:r>
              <a:rPr lang="en-CH" altLang="en-US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F</a:t>
            </a:r>
            <a:r>
              <a:rPr lang="en-CH" altLang="en-US" dirty="0" err="1">
                <a:latin typeface="+mn-lt"/>
              </a:rPr>
              <a:t>i</a:t>
            </a:r>
            <a:r>
              <a:rPr lang="en-GB" altLang="en-US" dirty="0">
                <a:latin typeface="+mn-lt"/>
              </a:rPr>
              <a:t>l</a:t>
            </a:r>
            <a:r>
              <a:rPr lang="en-CH" altLang="en-US" dirty="0">
                <a:latin typeface="+mn-lt"/>
              </a:rPr>
              <a:t>e: 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 </a:t>
            </a:r>
            <a:r>
              <a:rPr lang="en-CH" altLang="en-US" dirty="0" err="1">
                <a:latin typeface="+mn-lt"/>
              </a:rPr>
              <a:t>Va</a:t>
            </a:r>
            <a:r>
              <a:rPr lang="en-GB" altLang="en-US" dirty="0">
                <a:latin typeface="+mn-lt"/>
              </a:rPr>
              <a:t>l</a:t>
            </a:r>
            <a:r>
              <a:rPr lang="en-CH" altLang="en-US" dirty="0">
                <a:latin typeface="+mn-lt"/>
              </a:rPr>
              <a:t>u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 err="1">
                <a:latin typeface="+mn-lt"/>
              </a:rPr>
              <a:t>ble</a:t>
            </a:r>
            <a:r>
              <a:rPr lang="en-CH" altLang="en-US" dirty="0">
                <a:latin typeface="+mn-lt"/>
              </a:rPr>
              <a:t> </a:t>
            </a:r>
            <a:r>
              <a:rPr lang="en-CH" altLang="en-US" dirty="0" err="1">
                <a:latin typeface="+mn-lt"/>
              </a:rPr>
              <a:t>Ar</a:t>
            </a:r>
            <a:r>
              <a:rPr lang="en-GB" altLang="en-US" dirty="0">
                <a:latin typeface="+mn-lt"/>
              </a:rPr>
              <a:t>t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f</a:t>
            </a:r>
            <a:r>
              <a:rPr lang="en-CH" altLang="en-US" dirty="0">
                <a:latin typeface="+mn-lt"/>
              </a:rPr>
              <a:t>a</a:t>
            </a:r>
            <a:r>
              <a:rPr lang="en-GB" altLang="en-US" dirty="0">
                <a:latin typeface="+mn-lt"/>
              </a:rPr>
              <a:t>c</a:t>
            </a:r>
            <a:r>
              <a:rPr lang="en-CH" altLang="en-US" dirty="0">
                <a:latin typeface="+mn-lt"/>
              </a:rPr>
              <a:t>t</a:t>
            </a:r>
          </a:p>
          <a:p>
            <a:pPr marL="810900" lvl="2" indent="-342900" eaLnBrk="1" hangingPunct="1">
              <a:spcBef>
                <a:spcPts val="600"/>
              </a:spcBef>
              <a:buSzTx/>
              <a:buFont typeface="Wingdings" panose="05000000000000000000" pitchFamily="2" charset="2"/>
              <a:buChar char="Ø"/>
            </a:pPr>
            <a:r>
              <a:rPr lang="en-CH" altLang="en-US" dirty="0">
                <a:latin typeface="+mn-lt"/>
              </a:rPr>
              <a:t>Single source of </a:t>
            </a:r>
            <a:r>
              <a:rPr lang="en-GB" altLang="en-US" dirty="0">
                <a:latin typeface="+mn-lt"/>
              </a:rPr>
              <a:t>T</a:t>
            </a:r>
            <a:r>
              <a:rPr lang="en-CH" altLang="en-US" dirty="0">
                <a:latin typeface="+mn-lt"/>
              </a:rPr>
              <a:t>ruth: Requirements/Specification</a:t>
            </a:r>
            <a:r>
              <a:rPr lang="en-GB" altLang="en-US" dirty="0">
                <a:latin typeface="+mn-lt"/>
              </a:rPr>
              <a:t>s</a:t>
            </a:r>
            <a:r>
              <a:rPr lang="en-CH" altLang="en-US" dirty="0">
                <a:latin typeface="+mn-lt"/>
              </a:rPr>
              <a:t>/Tests</a:t>
            </a:r>
          </a:p>
          <a:p>
            <a:pPr marL="810900" lvl="2" indent="-342900" eaLnBrk="1" hangingPunct="1">
              <a:spcBef>
                <a:spcPts val="600"/>
              </a:spcBef>
              <a:buSzTx/>
              <a:buFont typeface="Wingdings" panose="05000000000000000000" pitchFamily="2" charset="2"/>
              <a:buChar char="Ø"/>
            </a:pPr>
            <a:r>
              <a:rPr lang="en-CH" altLang="en-US" dirty="0" err="1">
                <a:latin typeface="+mn-lt"/>
              </a:rPr>
              <a:t>Engl</a:t>
            </a:r>
            <a:r>
              <a:rPr lang="en-GB" altLang="en-US" dirty="0" err="1">
                <a:latin typeface="+mn-lt"/>
              </a:rPr>
              <a:t>i</a:t>
            </a:r>
            <a:r>
              <a:rPr lang="en-CH" altLang="en-US" dirty="0">
                <a:latin typeface="+mn-lt"/>
              </a:rPr>
              <a:t>s</a:t>
            </a:r>
            <a:r>
              <a:rPr lang="en-GB" altLang="en-US" dirty="0">
                <a:latin typeface="+mn-lt"/>
              </a:rPr>
              <a:t>h</a:t>
            </a:r>
            <a:r>
              <a:rPr lang="en-CH" altLang="en-US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o</a:t>
            </a:r>
            <a:r>
              <a:rPr lang="en-CH" altLang="en-US" dirty="0">
                <a:latin typeface="+mn-lt"/>
              </a:rPr>
              <a:t>r 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n</a:t>
            </a:r>
            <a:r>
              <a:rPr lang="en-GB" altLang="en-US" dirty="0">
                <a:latin typeface="+mn-lt"/>
              </a:rPr>
              <a:t>y</a:t>
            </a:r>
            <a:r>
              <a:rPr lang="en-CH" altLang="en-US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o</a:t>
            </a:r>
            <a:r>
              <a:rPr lang="en-CH" altLang="en-US" dirty="0">
                <a:latin typeface="+mn-lt"/>
              </a:rPr>
              <a:t>t</a:t>
            </a:r>
            <a:r>
              <a:rPr lang="en-GB" altLang="en-US" dirty="0">
                <a:latin typeface="+mn-lt"/>
              </a:rPr>
              <a:t>h</a:t>
            </a:r>
            <a:r>
              <a:rPr lang="en-CH" altLang="en-US" dirty="0" err="1">
                <a:latin typeface="+mn-lt"/>
              </a:rPr>
              <a:t>er</a:t>
            </a:r>
            <a:r>
              <a:rPr lang="en-CH" altLang="en-US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L</a:t>
            </a:r>
            <a:r>
              <a:rPr lang="en-CH" altLang="en-US" dirty="0" err="1">
                <a:latin typeface="+mn-lt"/>
              </a:rPr>
              <a:t>anguage</a:t>
            </a:r>
            <a:endParaRPr lang="en-CH" altLang="en-US" dirty="0">
              <a:latin typeface="+mn-lt"/>
            </a:endParaRPr>
          </a:p>
          <a:p>
            <a:pPr marL="810900" lvl="2" indent="-342900" eaLnBrk="1" hangingPunct="1">
              <a:spcBef>
                <a:spcPts val="600"/>
              </a:spcBef>
              <a:buSzTx/>
              <a:buFont typeface="Wingdings" panose="05000000000000000000" pitchFamily="2" charset="2"/>
              <a:buChar char="Ø"/>
            </a:pPr>
            <a:r>
              <a:rPr lang="en-CH" altLang="en-US" dirty="0">
                <a:latin typeface="+mn-lt"/>
              </a:rPr>
              <a:t>Machine Readable AND Bu</a:t>
            </a:r>
            <a:r>
              <a:rPr lang="en-GB" altLang="en-US" dirty="0">
                <a:latin typeface="+mn-lt"/>
              </a:rPr>
              <a:t>s</a:t>
            </a:r>
            <a:r>
              <a:rPr lang="en-CH" altLang="en-US" dirty="0" err="1">
                <a:latin typeface="+mn-lt"/>
              </a:rPr>
              <a:t>i</a:t>
            </a:r>
            <a:r>
              <a:rPr lang="en-GB" altLang="en-US" dirty="0">
                <a:latin typeface="+mn-lt"/>
              </a:rPr>
              <a:t>n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s</a:t>
            </a:r>
            <a:r>
              <a:rPr lang="en-CH" altLang="en-US" dirty="0">
                <a:latin typeface="+mn-lt"/>
              </a:rPr>
              <a:t>s </a:t>
            </a:r>
            <a:r>
              <a:rPr lang="en-GB" altLang="en-US" dirty="0">
                <a:latin typeface="+mn-lt"/>
              </a:rPr>
              <a:t>S</a:t>
            </a:r>
            <a:r>
              <a:rPr lang="en-CH" altLang="en-US" dirty="0">
                <a:latin typeface="+mn-lt"/>
              </a:rPr>
              <a:t>p</a:t>
            </a:r>
            <a:r>
              <a:rPr lang="en-GB" altLang="en-US" dirty="0">
                <a:latin typeface="+mn-lt"/>
              </a:rPr>
              <a:t>e</a:t>
            </a:r>
            <a:r>
              <a:rPr lang="en-CH" altLang="en-US" dirty="0">
                <a:latin typeface="+mn-lt"/>
              </a:rPr>
              <a:t>c</a:t>
            </a:r>
            <a:r>
              <a:rPr lang="en-GB" altLang="en-US" dirty="0" err="1">
                <a:latin typeface="+mn-lt"/>
              </a:rPr>
              <a:t>i</a:t>
            </a:r>
            <a:r>
              <a:rPr lang="en-CH" altLang="en-US" dirty="0">
                <a:latin typeface="+mn-lt"/>
              </a:rPr>
              <a:t>f</a:t>
            </a:r>
            <a:r>
              <a:rPr lang="en-GB" altLang="en-US" dirty="0" err="1">
                <a:latin typeface="+mn-lt"/>
              </a:rPr>
              <a:t>i</a:t>
            </a:r>
            <a:r>
              <a:rPr lang="en-CH" altLang="en-US" dirty="0">
                <a:latin typeface="+mn-lt"/>
              </a:rPr>
              <a:t>c</a:t>
            </a:r>
          </a:p>
          <a:p>
            <a:pPr marR="0" lvl="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539750" algn="l"/>
              </a:tabLst>
            </a:pPr>
            <a:endParaRPr lang="en-GB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CH" altLang="en-US" dirty="0">
                <a:latin typeface="+mn-lt"/>
              </a:rPr>
              <a:t>Automated Testing (</a:t>
            </a:r>
            <a:r>
              <a:rPr lang="en-GB" altLang="en-US" dirty="0">
                <a:latin typeface="+mn-lt"/>
              </a:rPr>
              <a:t>R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g</a:t>
            </a:r>
            <a:r>
              <a:rPr lang="en-CH" altLang="en-US" dirty="0">
                <a:latin typeface="+mn-lt"/>
              </a:rPr>
              <a:t>r</a:t>
            </a:r>
            <a:r>
              <a:rPr lang="en-GB" altLang="en-US" dirty="0">
                <a:latin typeface="+mn-lt"/>
              </a:rPr>
              <a:t>e</a:t>
            </a:r>
            <a:r>
              <a:rPr lang="en-CH" altLang="en-US" dirty="0">
                <a:latin typeface="+mn-lt"/>
              </a:rPr>
              <a:t>s</a:t>
            </a:r>
            <a:r>
              <a:rPr lang="en-GB" altLang="en-US" dirty="0">
                <a:latin typeface="+mn-lt"/>
              </a:rPr>
              <a:t>s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n</a:t>
            </a:r>
            <a:r>
              <a:rPr lang="en-CH" altLang="en-US" dirty="0">
                <a:latin typeface="+mn-lt"/>
              </a:rPr>
              <a:t>t</a:t>
            </a:r>
            <a:r>
              <a:rPr lang="en-GB" altLang="en-US" dirty="0">
                <a:latin typeface="+mn-lt"/>
              </a:rPr>
              <a:t>e</a:t>
            </a:r>
            <a:r>
              <a:rPr lang="en-CH" altLang="en-US" dirty="0">
                <a:latin typeface="+mn-lt"/>
              </a:rPr>
              <a:t>s</a:t>
            </a:r>
            <a:r>
              <a:rPr lang="en-GB" altLang="en-US" dirty="0">
                <a:latin typeface="+mn-lt"/>
              </a:rPr>
              <a:t>t</a:t>
            </a:r>
            <a:r>
              <a:rPr lang="en-CH" altLang="en-US" dirty="0" err="1">
                <a:latin typeface="+mn-lt"/>
              </a:rPr>
              <a:t>i</a:t>
            </a:r>
            <a:r>
              <a:rPr lang="en-GB" altLang="en-US" dirty="0">
                <a:latin typeface="+mn-lt"/>
              </a:rPr>
              <a:t>n</a:t>
            </a:r>
            <a:r>
              <a:rPr lang="en-CH" altLang="en-US" dirty="0">
                <a:latin typeface="+mn-lt"/>
              </a:rPr>
              <a:t>g!)</a:t>
            </a: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GB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CH" altLang="en-US" dirty="0">
                <a:latin typeface="+mn-lt"/>
              </a:rPr>
              <a:t>= 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u</a:t>
            </a:r>
            <a:r>
              <a:rPr lang="en-GB" altLang="en-US" dirty="0">
                <a:latin typeface="+mn-lt"/>
              </a:rPr>
              <a:t>t</a:t>
            </a:r>
            <a:r>
              <a:rPr lang="en-CH" altLang="en-US" dirty="0">
                <a:latin typeface="+mn-lt"/>
              </a:rPr>
              <a:t>o</a:t>
            </a:r>
            <a:r>
              <a:rPr lang="en-GB" altLang="en-US" dirty="0">
                <a:latin typeface="+mn-lt"/>
              </a:rPr>
              <a:t>m</a:t>
            </a:r>
            <a:r>
              <a:rPr lang="en-CH" altLang="en-US" dirty="0">
                <a:latin typeface="+mn-lt"/>
              </a:rPr>
              <a:t>a</a:t>
            </a:r>
            <a:r>
              <a:rPr lang="en-GB" altLang="en-US" dirty="0">
                <a:latin typeface="+mn-lt"/>
              </a:rPr>
              <a:t>t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d</a:t>
            </a:r>
            <a:r>
              <a:rPr lang="en-CH" altLang="en-US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D</a:t>
            </a:r>
            <a:r>
              <a:rPr lang="en-CH" altLang="en-US" dirty="0">
                <a:latin typeface="+mn-lt"/>
              </a:rPr>
              <a:t>o</a:t>
            </a:r>
            <a:r>
              <a:rPr lang="en-GB" altLang="en-US" dirty="0">
                <a:latin typeface="+mn-lt"/>
              </a:rPr>
              <a:t>c</a:t>
            </a:r>
            <a:r>
              <a:rPr lang="en-CH" altLang="en-US" dirty="0">
                <a:latin typeface="+mn-lt"/>
              </a:rPr>
              <a:t>u</a:t>
            </a:r>
            <a:r>
              <a:rPr lang="en-GB" altLang="en-US" dirty="0">
                <a:latin typeface="+mn-lt"/>
              </a:rPr>
              <a:t>m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n</a:t>
            </a:r>
            <a:r>
              <a:rPr lang="en-CH" altLang="en-US" dirty="0">
                <a:latin typeface="+mn-lt"/>
              </a:rPr>
              <a:t>t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t</a:t>
            </a:r>
            <a:r>
              <a:rPr lang="en-GB" altLang="en-US" dirty="0" err="1">
                <a:latin typeface="+mn-lt"/>
              </a:rPr>
              <a:t>i</a:t>
            </a:r>
            <a:r>
              <a:rPr lang="en-CH" altLang="en-US" dirty="0">
                <a:latin typeface="+mn-lt"/>
              </a:rPr>
              <a:t>o</a:t>
            </a:r>
            <a:r>
              <a:rPr lang="en-GB" altLang="en-US" dirty="0">
                <a:latin typeface="+mn-lt"/>
              </a:rPr>
              <a:t>n</a:t>
            </a:r>
            <a:endParaRPr lang="en-CH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GB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CH" altLang="en-US" dirty="0">
                <a:latin typeface="+mn-lt"/>
              </a:rPr>
              <a:t>T</a:t>
            </a:r>
            <a:r>
              <a:rPr lang="en-GB" altLang="en-US" dirty="0">
                <a:latin typeface="+mn-lt"/>
              </a:rPr>
              <a:t>r</a:t>
            </a:r>
            <a:r>
              <a:rPr lang="en-CH" altLang="en-US" dirty="0">
                <a:latin typeface="+mn-lt"/>
              </a:rPr>
              <a:t>a</a:t>
            </a:r>
            <a:r>
              <a:rPr lang="en-GB" altLang="en-US" dirty="0">
                <a:latin typeface="+mn-lt"/>
              </a:rPr>
              <a:t>n</a:t>
            </a:r>
            <a:r>
              <a:rPr lang="en-CH" altLang="en-US" dirty="0">
                <a:latin typeface="+mn-lt"/>
              </a:rPr>
              <a:t>s</a:t>
            </a:r>
            <a:r>
              <a:rPr lang="en-GB" altLang="en-US" dirty="0">
                <a:latin typeface="+mn-lt"/>
              </a:rPr>
              <a:t>p</a:t>
            </a:r>
            <a:r>
              <a:rPr lang="en-CH" altLang="en-US" dirty="0">
                <a:latin typeface="+mn-lt"/>
              </a:rPr>
              <a:t>a</a:t>
            </a:r>
            <a:r>
              <a:rPr lang="en-GB" altLang="en-US" dirty="0">
                <a:latin typeface="+mn-lt"/>
              </a:rPr>
              <a:t>r</a:t>
            </a:r>
            <a:r>
              <a:rPr lang="en-CH" altLang="en-US" dirty="0">
                <a:latin typeface="+mn-lt"/>
              </a:rPr>
              <a:t>e</a:t>
            </a:r>
            <a:r>
              <a:rPr lang="en-GB" altLang="en-US" dirty="0">
                <a:latin typeface="+mn-lt"/>
              </a:rPr>
              <a:t>n</a:t>
            </a:r>
            <a:r>
              <a:rPr lang="en-CH" altLang="en-US" dirty="0">
                <a:latin typeface="+mn-lt"/>
              </a:rPr>
              <a:t>t 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n</a:t>
            </a:r>
            <a:r>
              <a:rPr lang="en-GB" altLang="en-US" dirty="0">
                <a:latin typeface="+mn-lt"/>
              </a:rPr>
              <a:t>d</a:t>
            </a:r>
            <a:r>
              <a:rPr lang="en-CH" altLang="en-US" dirty="0">
                <a:latin typeface="+mn-lt"/>
              </a:rPr>
              <a:t> </a:t>
            </a:r>
            <a:r>
              <a:rPr lang="en-GB" altLang="en-US" dirty="0">
                <a:latin typeface="+mn-lt"/>
              </a:rPr>
              <a:t>T</a:t>
            </a:r>
            <a:r>
              <a:rPr lang="en-CH" altLang="en-US" dirty="0">
                <a:latin typeface="+mn-lt"/>
              </a:rPr>
              <a:t>r</a:t>
            </a:r>
            <a:r>
              <a:rPr lang="en-GB" altLang="en-US" dirty="0">
                <a:latin typeface="+mn-lt"/>
              </a:rPr>
              <a:t>a</a:t>
            </a:r>
            <a:r>
              <a:rPr lang="en-CH" altLang="en-US" dirty="0">
                <a:latin typeface="+mn-lt"/>
              </a:rPr>
              <a:t>c</a:t>
            </a:r>
            <a:r>
              <a:rPr lang="en-GB" altLang="en-US" dirty="0">
                <a:latin typeface="+mn-lt"/>
              </a:rPr>
              <a:t>e</a:t>
            </a:r>
            <a:r>
              <a:rPr lang="en-CH" altLang="en-US" dirty="0">
                <a:latin typeface="+mn-lt"/>
              </a:rPr>
              <a:t>a</a:t>
            </a:r>
            <a:r>
              <a:rPr lang="en-GB" altLang="en-US" dirty="0">
                <a:latin typeface="+mn-lt"/>
              </a:rPr>
              <a:t>b</a:t>
            </a:r>
            <a:r>
              <a:rPr lang="en-CH" altLang="en-US" dirty="0">
                <a:latin typeface="+mn-lt"/>
              </a:rPr>
              <a:t>l</a:t>
            </a:r>
            <a:r>
              <a:rPr lang="en-GB" altLang="en-US" dirty="0">
                <a:latin typeface="+mn-lt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96236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AE4EBABA-7EB0-4F0E-9961-4CE9E2FEC9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But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’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Continue!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33</a:t>
            </a:fld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02B8D-71B0-42F0-BF42-34207333E251}"/>
              </a:ext>
            </a:extLst>
          </p:cNvPr>
          <p:cNvSpPr txBox="1"/>
          <p:nvPr/>
        </p:nvSpPr>
        <p:spPr>
          <a:xfrm>
            <a:off x="2048239" y="1949149"/>
            <a:ext cx="315727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l A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d 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D6FCB-AC1C-47A2-A763-D2DDBFF8B667}"/>
              </a:ext>
            </a:extLst>
          </p:cNvPr>
          <p:cNvSpPr txBox="1"/>
          <p:nvPr/>
        </p:nvSpPr>
        <p:spPr>
          <a:xfrm>
            <a:off x="5325897" y="5365951"/>
            <a:ext cx="36745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5FBB7-4A64-49DF-8BF6-30C8E6093518}"/>
              </a:ext>
            </a:extLst>
          </p:cNvPr>
          <p:cNvSpPr txBox="1"/>
          <p:nvPr/>
        </p:nvSpPr>
        <p:spPr>
          <a:xfrm>
            <a:off x="1321825" y="3785962"/>
            <a:ext cx="311546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CH" sz="32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n: </a:t>
            </a:r>
          </a:p>
          <a:p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 –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 –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endParaRPr lang="en-GB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BAAD2-FC52-4BC1-8EDA-ADEB344722AA}"/>
              </a:ext>
            </a:extLst>
          </p:cNvPr>
          <p:cNvSpPr txBox="1"/>
          <p:nvPr/>
        </p:nvSpPr>
        <p:spPr>
          <a:xfrm>
            <a:off x="7086346" y="2446617"/>
            <a:ext cx="369671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accent3">
                    <a:lumMod val="75000"/>
                  </a:schemeClr>
                </a:solidFill>
              </a:rPr>
              <a:t>Test Automation for </a:t>
            </a:r>
          </a:p>
          <a:p>
            <a:r>
              <a:rPr lang="en-CH" sz="3200" dirty="0">
                <a:solidFill>
                  <a:schemeClr val="accent3">
                    <a:lumMod val="75000"/>
                  </a:schemeClr>
                </a:solidFill>
              </a:rPr>
              <a:t>Device Integration</a:t>
            </a:r>
            <a:endParaRPr lang="en-GB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79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!!!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624736D0-42A6-4249-952E-22F8BE37B2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3" b="13883"/>
          <a:stretch>
            <a:fillRect/>
          </a:stretch>
        </p:blipFill>
        <p:spPr/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F7A33-F71D-4263-ADAA-763788784D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82" y="128375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6AF69F9-9B5E-4561-8142-5B1C72A88D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s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!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de-CH" dirty="0">
                <a:ea typeface="+mn-lt"/>
                <a:cs typeface="+mn-lt"/>
              </a:rPr>
              <a:t>Wega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D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l </a:t>
            </a:r>
            <a:r>
              <a:rPr lang="en-GB" dirty="0">
                <a:ea typeface="+mn-lt"/>
                <a:cs typeface="+mn-lt"/>
              </a:rPr>
              <a:t>J</a:t>
            </a:r>
            <a:r>
              <a:rPr lang="en-CH" dirty="0">
                <a:ea typeface="+mn-lt"/>
                <a:cs typeface="+mn-lt"/>
              </a:rPr>
              <a:t>u</a:t>
            </a:r>
            <a:r>
              <a:rPr lang="en-GB" dirty="0">
                <a:ea typeface="+mn-lt"/>
                <a:cs typeface="+mn-lt"/>
              </a:rPr>
              <a:t>c</a:t>
            </a:r>
            <a:r>
              <a:rPr lang="en-CH" dirty="0">
                <a:ea typeface="+mn-lt"/>
                <a:cs typeface="+mn-lt"/>
              </a:rPr>
              <a:t>h</a:t>
            </a:r>
            <a:r>
              <a:rPr lang="en-GB" dirty="0">
                <a:ea typeface="+mn-lt"/>
                <a:cs typeface="+mn-lt"/>
              </a:rPr>
              <a:t>l</a:t>
            </a:r>
            <a:r>
              <a:rPr lang="en-CH" dirty="0" err="1">
                <a:ea typeface="+mn-lt"/>
                <a:cs typeface="+mn-lt"/>
              </a:rPr>
              <a:t>i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FHNW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S</a:t>
            </a:r>
            <a:r>
              <a:rPr lang="en-CH" dirty="0">
                <a:ea typeface="+mn-lt"/>
                <a:cs typeface="+mn-lt"/>
              </a:rPr>
              <a:t>t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p</a:t>
            </a:r>
            <a:r>
              <a:rPr lang="en-GB" dirty="0">
                <a:ea typeface="+mn-lt"/>
                <a:cs typeface="+mn-lt"/>
              </a:rPr>
              <a:t>h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>
                <a:ea typeface="+mn-lt"/>
                <a:cs typeface="+mn-lt"/>
              </a:rPr>
              <a:t> Jüngling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Mathias Fuchs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Evelyne Daniel</a:t>
            </a:r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Andreas Hosbach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It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would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not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have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been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possible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without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sz="2400" dirty="0" err="1">
                <a:ea typeface="+mn-lt"/>
                <a:cs typeface="+mn-lt"/>
                <a:sym typeface="Wingdings" panose="05000000000000000000" pitchFamily="2" charset="2"/>
              </a:rPr>
              <a:t>you</a:t>
            </a:r>
            <a:r>
              <a:rPr lang="de-CH" sz="2400" dirty="0">
                <a:ea typeface="+mn-lt"/>
                <a:cs typeface="+mn-lt"/>
                <a:sym typeface="Wingdings" panose="05000000000000000000" pitchFamily="2" charset="2"/>
              </a:rPr>
              <a:t>!</a:t>
            </a:r>
            <a:endParaRPr lang="de-CH" sz="2400" dirty="0">
              <a:ea typeface="+mn-lt"/>
              <a:cs typeface="+mn-lt"/>
            </a:endParaRPr>
          </a:p>
          <a:p>
            <a:pPr marL="233045" lvl="1" indent="-233045"/>
            <a:endParaRPr lang="de-CH" dirty="0">
              <a:ea typeface="Tahoma"/>
              <a:cs typeface="Tahom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35</a:t>
            </a:fld>
            <a:endParaRPr lang="de-CH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6A76D-EED1-4C20-AD00-4A51292A4999}"/>
              </a:ext>
            </a:extLst>
          </p:cNvPr>
          <p:cNvGrpSpPr/>
          <p:nvPr/>
        </p:nvGrpSpPr>
        <p:grpSpPr>
          <a:xfrm>
            <a:off x="6789895" y="908722"/>
            <a:ext cx="4290469" cy="4233114"/>
            <a:chOff x="6924859" y="908722"/>
            <a:chExt cx="4290469" cy="4233114"/>
          </a:xfrm>
        </p:grpSpPr>
        <p:pic>
          <p:nvPicPr>
            <p:cNvPr id="5" name="Graphic 4" descr="Heart">
              <a:extLst>
                <a:ext uri="{FF2B5EF4-FFF2-40B4-BE49-F238E27FC236}">
                  <a16:creationId xmlns:a16="http://schemas.microsoft.com/office/drawing/2014/main" id="{67565644-CCC3-47DD-96B4-E6D73AA0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82214" y="908722"/>
              <a:ext cx="4233114" cy="423311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9" name="Heart 8">
              <a:extLst>
                <a:ext uri="{FF2B5EF4-FFF2-40B4-BE49-F238E27FC236}">
                  <a16:creationId xmlns:a16="http://schemas.microsoft.com/office/drawing/2014/main" id="{6C0ECFDE-FF9D-463C-8C78-2FEC86610CCA}"/>
                </a:ext>
              </a:extLst>
            </p:cNvPr>
            <p:cNvSpPr/>
            <p:nvPr/>
          </p:nvSpPr>
          <p:spPr>
            <a:xfrm>
              <a:off x="6924859" y="2350971"/>
              <a:ext cx="2598666" cy="2598666"/>
            </a:xfrm>
            <a:prstGeom prst="hear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606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1C62370-BF2D-49DB-8BD5-399EBB0C6C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Your</a:t>
            </a:r>
            <a:r>
              <a:rPr lang="de-CH" dirty="0">
                <a:ea typeface="Tahoma"/>
                <a:cs typeface="Tahoma"/>
              </a:rPr>
              <a:t> Attention!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36</a:t>
            </a:fld>
            <a:endParaRPr lang="de-CH"/>
          </a:p>
        </p:txBody>
      </p:sp>
      <p:grpSp>
        <p:nvGrpSpPr>
          <p:cNvPr id="1025" name="Group 1024"/>
          <p:cNvGrpSpPr/>
          <p:nvPr/>
        </p:nvGrpSpPr>
        <p:grpSpPr>
          <a:xfrm>
            <a:off x="3694441" y="2055874"/>
            <a:ext cx="3824000" cy="3117950"/>
            <a:chOff x="3088130" y="1505691"/>
            <a:chExt cx="5379522" cy="4386268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2D2F8FD7-1D2C-4D5B-A5F5-4D415224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507" y="1505691"/>
              <a:ext cx="699609" cy="699609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AB510BA-BBCF-474B-81BA-AD7F4D0E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89" y="5317509"/>
              <a:ext cx="1639392" cy="574450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BD0B3ED-45C9-4AB9-8454-688CE957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552" y="2563902"/>
              <a:ext cx="1027243" cy="595825"/>
            </a:xfrm>
            <a:prstGeom prst="rect">
              <a:avLst/>
            </a:prstGeom>
          </p:spPr>
        </p:pic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11DD64B8-2588-4570-916D-8747E59B06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229063"/>
                </p:ext>
              </p:extLst>
            </p:nvPr>
          </p:nvGraphicFramePr>
          <p:xfrm>
            <a:off x="3088130" y="2055260"/>
            <a:ext cx="5379522" cy="35863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00F08DA-353E-4A00-928E-4D8F59540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87"/>
            <a:stretch/>
          </p:blipFill>
          <p:spPr>
            <a:xfrm>
              <a:off x="3221465" y="3282922"/>
              <a:ext cx="781026" cy="811652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46457CCB-34B5-4532-97B6-6B9FC41C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902" y="3440106"/>
              <a:ext cx="675177" cy="705497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02C6269F-6DD1-4F71-9918-4171A6C8A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042" y="1925041"/>
              <a:ext cx="582386" cy="504735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649DBD-C851-4851-A67A-CD9C9829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465" y="4408356"/>
              <a:ext cx="756946" cy="414386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F8041E05-7307-4E52-BC68-7B980021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630" y="2390610"/>
              <a:ext cx="675178" cy="675178"/>
            </a:xfrm>
            <a:prstGeom prst="rect">
              <a:avLst/>
            </a:prstGeom>
          </p:spPr>
        </p:pic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895DC4F5-D9F4-4521-9C62-D53A0A752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182" y="1570018"/>
              <a:ext cx="405357" cy="405357"/>
            </a:xfrm>
            <a:prstGeom prst="rect">
              <a:avLst/>
            </a:prstGeom>
          </p:spPr>
        </p:pic>
        <p:pic>
          <p:nvPicPr>
            <p:cNvPr id="17" name="Picture 16" descr="A picture containing sitting&#10;&#10;Description automatically generated">
              <a:extLst>
                <a:ext uri="{FF2B5EF4-FFF2-40B4-BE49-F238E27FC236}">
                  <a16:creationId xmlns:a16="http://schemas.microsoft.com/office/drawing/2014/main" id="{A9CCF44F-6CF1-4394-A73D-4CC150DD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052" y="2023048"/>
              <a:ext cx="1452098" cy="367562"/>
            </a:xfrm>
            <a:prstGeom prst="rect">
              <a:avLst/>
            </a:prstGeom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370D4F7B-A9D0-4109-A5AB-D966ED72A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408" y="4395954"/>
              <a:ext cx="1096311" cy="882954"/>
            </a:xfrm>
            <a:prstGeom prst="rect">
              <a:avLst/>
            </a:prstGeom>
          </p:spPr>
        </p:pic>
        <p:pic>
          <p:nvPicPr>
            <p:cNvPr id="19" name="Picture 18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938B0127-CB70-446F-9100-B477ED746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908" y="5400013"/>
              <a:ext cx="2058186" cy="491946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4732" y="87687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7513" y="288643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71119" y="4824127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27170" y="4943221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035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A2A4B-4303-4CB1-9457-2C9697673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37</a:t>
            </a:fld>
            <a:endParaRPr lang="de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81CE6-3FAE-4EEA-BBC4-02911EA67F5B}"/>
              </a:ext>
            </a:extLst>
          </p:cNvPr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2650C-FDC3-4D3C-B7C0-F10934FE102D}"/>
              </a:ext>
            </a:extLst>
          </p:cNvPr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3462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2D2F8FD7-1D2C-4D5B-A5F5-4D4152247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17" y="1026191"/>
            <a:ext cx="699609" cy="699609"/>
          </a:xfrm>
          <a:prstGeom prst="rect">
            <a:avLst/>
          </a:prstGeom>
        </p:spPr>
      </p:pic>
      <p:pic>
        <p:nvPicPr>
          <p:cNvPr id="1030" name="Picture 10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510BA-BBCF-474B-81BA-AD7F4D0E7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99" y="4838009"/>
            <a:ext cx="1639392" cy="57445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D0B3ED-45C9-4AB9-8454-688CE95711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2" y="2084402"/>
            <a:ext cx="1027243" cy="59582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DD64B8-2588-4570-916D-8747E59B0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502223"/>
              </p:ext>
            </p:extLst>
          </p:nvPr>
        </p:nvGraphicFramePr>
        <p:xfrm>
          <a:off x="3199640" y="1575760"/>
          <a:ext cx="5379522" cy="35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38</a:t>
            </a:fld>
            <a:endParaRPr lang="de-CH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0F08DA-353E-4A00-928E-4D8F59540CA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87"/>
          <a:stretch/>
        </p:blipFill>
        <p:spPr>
          <a:xfrm>
            <a:off x="3332975" y="2803422"/>
            <a:ext cx="781026" cy="811652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6457CCB-34B5-4532-97B6-6B9FC41CC6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12" y="2960606"/>
            <a:ext cx="675177" cy="7054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2C6269F-6DD1-4F71-9918-4171A6C8A8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2" y="1445541"/>
            <a:ext cx="582386" cy="504735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649DBD-C851-4851-A67A-CD9C982986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75" y="3928856"/>
            <a:ext cx="756946" cy="414386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F8041E05-7307-4E52-BC68-7B98002102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40" y="1911110"/>
            <a:ext cx="675178" cy="67517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95DC4F5-D9F4-4521-9C62-D53A0A75261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92" y="1090518"/>
            <a:ext cx="405357" cy="405357"/>
          </a:xfrm>
          <a:prstGeom prst="rect">
            <a:avLst/>
          </a:prstGeom>
        </p:spPr>
      </p:pic>
      <p:pic>
        <p:nvPicPr>
          <p:cNvPr id="28" name="Picture 27" descr="A picture containing sitting&#10;&#10;Description automatically generated">
            <a:extLst>
              <a:ext uri="{FF2B5EF4-FFF2-40B4-BE49-F238E27FC236}">
                <a16:creationId xmlns:a16="http://schemas.microsoft.com/office/drawing/2014/main" id="{A9CCF44F-6CF1-4394-A73D-4CC150DD52C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2" y="1543548"/>
            <a:ext cx="1452098" cy="367562"/>
          </a:xfrm>
          <a:prstGeom prst="rect">
            <a:avLst/>
          </a:prstGeom>
        </p:spPr>
      </p:pic>
      <p:pic>
        <p:nvPicPr>
          <p:cNvPr id="1024" name="Picture 1023" descr="A close up of a logo&#10;&#10;Description automatically generated">
            <a:extLst>
              <a:ext uri="{FF2B5EF4-FFF2-40B4-BE49-F238E27FC236}">
                <a16:creationId xmlns:a16="http://schemas.microsoft.com/office/drawing/2014/main" id="{370D4F7B-A9D0-4109-A5AB-D966ED72A7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18" y="3916454"/>
            <a:ext cx="1096311" cy="882954"/>
          </a:xfrm>
          <a:prstGeom prst="rect">
            <a:avLst/>
          </a:prstGeom>
        </p:spPr>
      </p:pic>
      <p:pic>
        <p:nvPicPr>
          <p:cNvPr id="1028" name="Picture 102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38B0127-CB70-446F-9100-B477ED74664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18" y="4920513"/>
            <a:ext cx="2058186" cy="4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43737"/>
            <a:ext cx="11466513" cy="3707993"/>
          </a:xfrm>
        </p:spPr>
        <p:txBody>
          <a:bodyPr/>
          <a:lstStyle/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>
                <a:sym typeface="Wingdings" panose="05000000000000000000" pitchFamily="2" charset="2"/>
              </a:rPr>
              <a:t>GAMP5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A Guide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Covers Validation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Computerised</a:t>
            </a:r>
            <a:r>
              <a:rPr lang="de-CH" dirty="0">
                <a:sym typeface="Wingdings" panose="05000000000000000000" pitchFamily="2" charset="2"/>
              </a:rPr>
              <a:t> Systems </a:t>
            </a:r>
            <a:r>
              <a:rPr lang="de-CH" dirty="0" err="1">
                <a:sym typeface="Wingdings" panose="05000000000000000000" pitchFamily="2" charset="2"/>
              </a:rPr>
              <a:t>during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whole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life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cycle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a </a:t>
            </a:r>
            <a:r>
              <a:rPr lang="de-CH" dirty="0" err="1">
                <a:sym typeface="Wingdings" panose="05000000000000000000" pitchFamily="2" charset="2"/>
              </a:rPr>
              <a:t>product</a:t>
            </a:r>
            <a:r>
              <a:rPr lang="de-CH" dirty="0">
                <a:sym typeface="Wingdings" panose="05000000000000000000" pitchFamily="2" charset="2"/>
              </a:rPr>
              <a:t> in a </a:t>
            </a:r>
            <a:r>
              <a:rPr lang="de-CH" dirty="0" err="1">
                <a:sym typeface="Wingdings" panose="05000000000000000000" pitchFamily="2" charset="2"/>
              </a:rPr>
              <a:t>risk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based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approach</a:t>
            </a:r>
            <a:r>
              <a:rPr lang="de-CH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Fitness </a:t>
            </a:r>
            <a:r>
              <a:rPr lang="de-CH" sz="2900" dirty="0" err="1">
                <a:sym typeface="Wingdings" panose="05000000000000000000" pitchFamily="2" charset="2"/>
              </a:rPr>
              <a:t>for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Intended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Use</a:t>
            </a:r>
            <a:endParaRPr lang="de-CH" sz="2900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Compliance </a:t>
            </a:r>
            <a:r>
              <a:rPr lang="de-CH" sz="2900" dirty="0" err="1">
                <a:sym typeface="Wingdings" panose="05000000000000000000" pitchFamily="2" charset="2"/>
              </a:rPr>
              <a:t>to</a:t>
            </a:r>
            <a:r>
              <a:rPr lang="de-CH" sz="2900" dirty="0">
                <a:sym typeface="Wingdings" panose="05000000000000000000" pitchFamily="2" charset="2"/>
              </a:rPr>
              <a:t> Regulation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65768" y="4155865"/>
            <a:ext cx="178024" cy="1140977"/>
          </a:xfrm>
          <a:prstGeom prst="rightBrac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274739" y="4503216"/>
            <a:ext cx="2266839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2900" dirty="0"/>
              <a:t>Patient </a:t>
            </a:r>
            <a:r>
              <a:rPr lang="de-CH" sz="2900" dirty="0" err="1"/>
              <a:t>Safety</a:t>
            </a:r>
            <a:endParaRPr lang="de-CH" sz="29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Computerised</a:t>
            </a:r>
            <a:r>
              <a:rPr lang="de-CH" dirty="0">
                <a:ea typeface="Tahoma"/>
                <a:cs typeface="Tahoma"/>
              </a:rPr>
              <a:t> System Validation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Pharmaceutical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Industry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3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62" y="1552448"/>
            <a:ext cx="6881776" cy="42858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CSV </a:t>
            </a:r>
            <a:r>
              <a:rPr lang="de-CH" dirty="0" err="1">
                <a:ea typeface="Tahoma"/>
                <a:cs typeface="Tahoma"/>
              </a:rPr>
              <a:t>needs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en-CH" dirty="0">
                <a:ea typeface="Tahoma"/>
                <a:cs typeface="Tahoma"/>
              </a:rPr>
              <a:t>...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308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B2F7-4DCD-4627-9D0F-2B79C50F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... a lot of Testing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A2967-AE55-4A8D-815E-82AEFEAC1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76944889-E3BB-4833-86AF-6F74957B23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clock, book, table, display&#10;&#10;Description automatically generated">
            <a:extLst>
              <a:ext uri="{FF2B5EF4-FFF2-40B4-BE49-F238E27FC236}">
                <a16:creationId xmlns:a16="http://schemas.microsoft.com/office/drawing/2014/main" id="{2348E937-D27E-40C3-AB09-7A1D410F0C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27" y="1006916"/>
            <a:ext cx="4566245" cy="3949185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9308E90-6A04-4A1A-B52E-F7B92E8A01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91255" y="4676737"/>
            <a:ext cx="7139587" cy="1644240"/>
          </a:xfrm>
        </p:spPr>
        <p:txBody>
          <a:bodyPr vert="horz" lIns="0" tIns="0" rIns="0" bIns="0" rtlCol="0" anchor="t">
            <a:noAutofit/>
          </a:bodyPr>
          <a:lstStyle/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pPr marL="810900" lvl="2" indent="-342900">
              <a:buFont typeface="Wingdings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OQs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 often done manually: checking activities based on test script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CH" dirty="0">
                <a:ea typeface="+mn-lt"/>
                <a:cs typeface="+mn-lt"/>
                <a:sym typeface="Wingdings" panose="05000000000000000000" pitchFamily="2" charset="2"/>
              </a:rPr>
              <a:t>t</a:t>
            </a:r>
            <a:r>
              <a:rPr lang="en-GB" dirty="0" err="1">
                <a:ea typeface="+mn-lt"/>
                <a:cs typeface="+mn-lt"/>
                <a:sym typeface="Wingdings" panose="05000000000000000000" pitchFamily="2" charset="2"/>
              </a:rPr>
              <a:t>ime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 consuming, error prone and expensive.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endParaRPr lang="en-GB" dirty="0">
              <a:ea typeface="+mn-lt"/>
              <a:cs typeface="+mn-lt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CDEA8-6019-4FDA-A8C6-0DB99ECEC858}"/>
              </a:ext>
            </a:extLst>
          </p:cNvPr>
          <p:cNvSpPr txBox="1"/>
          <p:nvPr/>
        </p:nvSpPr>
        <p:spPr>
          <a:xfrm>
            <a:off x="3200063" y="4676737"/>
            <a:ext cx="53219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>
                <a:hlinkClick r:id="rId5"/>
              </a:rPr>
              <a:t>https://commons.wikimedia.org/wiki/File:Panicking_Cartoon_Guy_Working_Overtime_With_A_Lot_Of_Paperwork.svg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1468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Let’s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!</a:t>
            </a:r>
            <a:endParaRPr lang="de-CH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0BBD70-2825-49CE-ADA4-D106B7CA7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08" y="1260480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78-101E-48A1-8DE2-889862A3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O</a:t>
            </a:r>
            <a:r>
              <a:rPr lang="en-GB" dirty="0"/>
              <a:t>u</a:t>
            </a:r>
            <a:r>
              <a:rPr lang="en-CH" dirty="0"/>
              <a:t>r </a:t>
            </a:r>
            <a:r>
              <a:rPr lang="en-GB" dirty="0"/>
              <a:t>Q</a:t>
            </a:r>
            <a:r>
              <a:rPr lang="en-CH" dirty="0"/>
              <a:t>u</a:t>
            </a:r>
            <a:r>
              <a:rPr lang="en-GB" dirty="0"/>
              <a:t>e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 err="1"/>
              <a:t>i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E4066-EB1E-4980-AE68-78C88B7DF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79A94EBC-0240-44C5-B6CD-BA5775C833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41B401A-525F-4B27-9CC0-4243477CC774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653377" y="1237276"/>
            <a:ext cx="6036492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GB" altLang="en-US" dirty="0">
                <a:latin typeface="+mn-lt"/>
              </a:rPr>
              <a:t>Do the artefacts from the BDD-OQ process satisfy the GAMP5 OQ requirements?</a:t>
            </a:r>
            <a:endParaRPr lang="en-CH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GB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GB" altLang="en-US" dirty="0">
                <a:latin typeface="+mn-lt"/>
              </a:rPr>
              <a:t>How can the executable requirement suite be adapted to the evolving nature of the application?</a:t>
            </a:r>
            <a:endParaRPr lang="en-CH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GB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GB" altLang="en-US" dirty="0">
                <a:latin typeface="+mn-lt"/>
              </a:rPr>
              <a:t>Can automation tools like Cucumber/Gherkin, Selenium and Scenarioo be used together in validated environments?</a:t>
            </a:r>
            <a:endParaRPr lang="en-CH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GB" altLang="en-US" dirty="0">
              <a:latin typeface="+mn-lt"/>
            </a:endParaRPr>
          </a:p>
          <a:p>
            <a:pPr marL="342900" marR="0" lvl="0" indent="-342900" eaLnBrk="1" fontAlgn="base" hangingPunct="1"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GB" altLang="en-US" dirty="0">
                <a:latin typeface="+mn-lt"/>
              </a:rPr>
              <a:t>And how could be dealt with new versions of the automation tools in terms of validation?</a:t>
            </a:r>
          </a:p>
        </p:txBody>
      </p:sp>
    </p:spTree>
    <p:extLst>
      <p:ext uri="{BB962C8B-B14F-4D97-AF65-F5344CB8AC3E}">
        <p14:creationId xmlns:p14="http://schemas.microsoft.com/office/powerpoint/2010/main" val="384676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Four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Steps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to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Results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83B8DC-9555-48AC-B1AF-3BF6EE948D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899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34426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9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DB28B3-6A24-4886-911B-FD9104168FC5}" vid="{406D1A51-D930-4B03-BE3B-582C25B6160A}"/>
    </a:ext>
  </a:extLst>
</a:theme>
</file>

<file path=ppt/theme/theme2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F1799DE0FC054494490E076C81F0EB" ma:contentTypeVersion="8" ma:contentTypeDescription="Ein neues Dokument erstellen." ma:contentTypeScope="" ma:versionID="1a77cf8151cb944c7c22ed35576dea27">
  <xsd:schema xmlns:xsd="http://www.w3.org/2001/XMLSchema" xmlns:xs="http://www.w3.org/2001/XMLSchema" xmlns:p="http://schemas.microsoft.com/office/2006/metadata/properties" xmlns:ns2="f1920607-ee5a-48a6-a485-328cbcd8dfcf" targetNamespace="http://schemas.microsoft.com/office/2006/metadata/properties" ma:root="true" ma:fieldsID="68abdd794fd6e7a30cfbac54922d3604" ns2:_="">
    <xsd:import namespace="f1920607-ee5a-48a6-a485-328cbcd8d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0607-ee5a-48a6-a485-328cbcd8d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F3857D-D1E0-4000-8F09-394DBE125F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1920607-ee5a-48a6-a485-328cbcd8dfc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A58A12-6853-4BBE-8F52-F2277D957B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20607-ee5a-48a6-a485-328cbcd8df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29048B-BB83-4CD6-AB8D-156E4FE93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T_0089_01 Wega Presentation Template (1)</Template>
  <TotalTime>626</TotalTime>
  <Words>2281</Words>
  <Application>Microsoft Office PowerPoint</Application>
  <PresentationFormat>Widescreen</PresentationFormat>
  <Paragraphs>369</Paragraphs>
  <Slides>38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Tahoma</vt:lpstr>
      <vt:lpstr>Wingdings</vt:lpstr>
      <vt:lpstr>Benutzerdefiniertes Design</vt:lpstr>
      <vt:lpstr>BDD – A Practicable Approach for Computerised System Validation?</vt:lpstr>
      <vt:lpstr>Agenda</vt:lpstr>
      <vt:lpstr>GAMP5 with BDD for OQ</vt:lpstr>
      <vt:lpstr>Computerised System Validation in the Pharmaceutical Industry</vt:lpstr>
      <vt:lpstr>CSV needs Testing...</vt:lpstr>
      <vt:lpstr>... a lot of Testing</vt:lpstr>
      <vt:lpstr>Let’s Automate!</vt:lpstr>
      <vt:lpstr>Our Questions</vt:lpstr>
      <vt:lpstr>In Four Steps to Our Results</vt:lpstr>
      <vt:lpstr>OQ = Formal Proof for Functional Specs (FS)</vt:lpstr>
      <vt:lpstr>Important: Traceability............</vt:lpstr>
      <vt:lpstr>Important: Traceability &amp; Risks</vt:lpstr>
      <vt:lpstr>BDD can Automate FS-Testing… </vt:lpstr>
      <vt:lpstr>… and Much More! </vt:lpstr>
      <vt:lpstr>Feature Files: Specification and Testscript in One</vt:lpstr>
      <vt:lpstr>From Specification to Test Results with BDD</vt:lpstr>
      <vt:lpstr>The Feature File as Key Element</vt:lpstr>
      <vt:lpstr>BDD With Risk Management</vt:lpstr>
      <vt:lpstr>Feature File With Risk Management</vt:lpstr>
      <vt:lpstr>Feature File as Single Source of Truth</vt:lpstr>
      <vt:lpstr>OQ Automation with BDD</vt:lpstr>
      <vt:lpstr>OQ</vt:lpstr>
      <vt:lpstr>Automated OQ</vt:lpstr>
      <vt:lpstr>Architectural Needs</vt:lpstr>
      <vt:lpstr>OQ Test Results: In an Overview...</vt:lpstr>
      <vt:lpstr>... But also in Detail</vt:lpstr>
      <vt:lpstr>And Your Application is Documented!</vt:lpstr>
      <vt:lpstr>The Audit: We Are on the Right Way!</vt:lpstr>
      <vt:lpstr>The Prototype Is Compliant to GxP...</vt:lpstr>
      <vt:lpstr>... But Can Be Improved</vt:lpstr>
      <vt:lpstr>The Answers to Our Initial Questions</vt:lpstr>
      <vt:lpstr>To Make a Long Story Short...</vt:lpstr>
      <vt:lpstr>But Most Importantly: Let’s Continue!</vt:lpstr>
      <vt:lpstr>Many Thanks!!!</vt:lpstr>
      <vt:lpstr>Many Thanks for Your Support!</vt:lpstr>
      <vt:lpstr>Many Thanks for Your Attention!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Leuenberger</dc:creator>
  <cp:lastModifiedBy>Leuenberger Sabrina (s)</cp:lastModifiedBy>
  <cp:revision>301</cp:revision>
  <cp:lastPrinted>2018-09-06T06:44:02Z</cp:lastPrinted>
  <dcterms:created xsi:type="dcterms:W3CDTF">2020-03-16T09:21:09Z</dcterms:created>
  <dcterms:modified xsi:type="dcterms:W3CDTF">2020-07-28T15:31:56Z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0x010100CEF1799DE0FC054494490E076C81F0EB</vt:lpwstr>
  </property>
</Properties>
</file>