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B4EA8-D52F-4E79-B9F0-F459B4B41254}" type="doc">
      <dgm:prSet loTypeId="urn:microsoft.com/office/officeart/2005/8/layout/cycle8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DD271BD-4354-4B8F-AEE9-21585B4F5C3F}">
      <dgm:prSet phldrT="[Text]"/>
      <dgm:spPr/>
      <dgm:t>
        <a:bodyPr/>
        <a:lstStyle/>
        <a:p>
          <a:r>
            <a:rPr lang="de-DE" dirty="0" smtClean="0"/>
            <a:t>Test Automation</a:t>
          </a:r>
          <a:endParaRPr lang="de-DE" dirty="0"/>
        </a:p>
      </dgm:t>
    </dgm:pt>
    <dgm:pt modelId="{DA7DCA9C-5D8C-4F20-8932-85FDC063BE0E}" type="parTrans" cxnId="{C6D3A32B-9F18-45D3-83AE-56A62F079C36}">
      <dgm:prSet/>
      <dgm:spPr/>
      <dgm:t>
        <a:bodyPr/>
        <a:lstStyle/>
        <a:p>
          <a:endParaRPr lang="de-DE"/>
        </a:p>
      </dgm:t>
    </dgm:pt>
    <dgm:pt modelId="{2539C881-C75C-40AF-BE7F-5551FCD61754}" type="sibTrans" cxnId="{C6D3A32B-9F18-45D3-83AE-56A62F079C36}">
      <dgm:prSet/>
      <dgm:spPr/>
      <dgm:t>
        <a:bodyPr/>
        <a:lstStyle/>
        <a:p>
          <a:endParaRPr lang="de-DE"/>
        </a:p>
      </dgm:t>
    </dgm:pt>
    <dgm:pt modelId="{70567DFD-8BDA-487E-9545-712E4A2533D3}">
      <dgm:prSet phldrT="[Text]"/>
      <dgm:spPr/>
      <dgm:t>
        <a:bodyPr/>
        <a:lstStyle/>
        <a:p>
          <a:r>
            <a:rPr lang="de-DE" dirty="0" err="1" smtClean="0"/>
            <a:t>GxP</a:t>
          </a:r>
          <a:r>
            <a:rPr lang="de-DE" dirty="0" smtClean="0"/>
            <a:t> Compliance</a:t>
          </a:r>
          <a:endParaRPr lang="de-DE" dirty="0"/>
        </a:p>
      </dgm:t>
    </dgm:pt>
    <dgm:pt modelId="{1FA9A448-0C36-472E-973C-732A356BD782}" type="parTrans" cxnId="{865882FD-DA72-4A5F-9E14-7E3E1F844175}">
      <dgm:prSet/>
      <dgm:spPr/>
      <dgm:t>
        <a:bodyPr/>
        <a:lstStyle/>
        <a:p>
          <a:endParaRPr lang="de-DE"/>
        </a:p>
      </dgm:t>
    </dgm:pt>
    <dgm:pt modelId="{4EF334F3-1CCA-4E42-A3FC-A72807D3F129}" type="sibTrans" cxnId="{865882FD-DA72-4A5F-9E14-7E3E1F844175}">
      <dgm:prSet/>
      <dgm:spPr/>
      <dgm:t>
        <a:bodyPr/>
        <a:lstStyle/>
        <a:p>
          <a:endParaRPr lang="de-DE"/>
        </a:p>
      </dgm:t>
    </dgm:pt>
    <dgm:pt modelId="{20E8815F-54BA-4075-9D7A-5A96C1FED8A1}">
      <dgm:prSet phldrT="[Text]"/>
      <dgm:spPr/>
      <dgm:t>
        <a:bodyPr/>
        <a:lstStyle/>
        <a:p>
          <a:r>
            <a:rPr lang="de-DE" dirty="0" err="1" smtClean="0"/>
            <a:t>Behavior</a:t>
          </a:r>
          <a:r>
            <a:rPr lang="de-DE" dirty="0" smtClean="0"/>
            <a:t> </a:t>
          </a:r>
          <a:r>
            <a:rPr lang="de-DE" dirty="0" err="1" smtClean="0"/>
            <a:t>Driven</a:t>
          </a:r>
          <a:r>
            <a:rPr lang="de-DE" dirty="0" smtClean="0"/>
            <a:t> Development</a:t>
          </a:r>
          <a:endParaRPr lang="de-DE" dirty="0"/>
        </a:p>
      </dgm:t>
    </dgm:pt>
    <dgm:pt modelId="{F11587AF-1841-461C-8067-A7883AFA3384}" type="parTrans" cxnId="{AFB6FD32-9D0C-4D86-ABF7-74D02532C858}">
      <dgm:prSet/>
      <dgm:spPr/>
      <dgm:t>
        <a:bodyPr/>
        <a:lstStyle/>
        <a:p>
          <a:endParaRPr lang="de-DE"/>
        </a:p>
      </dgm:t>
    </dgm:pt>
    <dgm:pt modelId="{BD8C4BDF-8819-4A94-8FC0-4101DFFCF3E0}" type="sibTrans" cxnId="{AFB6FD32-9D0C-4D86-ABF7-74D02532C858}">
      <dgm:prSet/>
      <dgm:spPr/>
      <dgm:t>
        <a:bodyPr/>
        <a:lstStyle/>
        <a:p>
          <a:endParaRPr lang="de-DE"/>
        </a:p>
      </dgm:t>
    </dgm:pt>
    <dgm:pt modelId="{27D5D28C-9587-468E-94FF-B1FC21807304}" type="pres">
      <dgm:prSet presAssocID="{B5FB4EA8-D52F-4E79-B9F0-F459B4B4125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04E30F-EB50-4E72-8876-679A4D65857A}" type="pres">
      <dgm:prSet presAssocID="{B5FB4EA8-D52F-4E79-B9F0-F459B4B41254}" presName="wedge1" presStyleLbl="node1" presStyleIdx="0" presStyleCnt="3"/>
      <dgm:spPr/>
      <dgm:t>
        <a:bodyPr/>
        <a:lstStyle/>
        <a:p>
          <a:endParaRPr lang="de-DE"/>
        </a:p>
      </dgm:t>
    </dgm:pt>
    <dgm:pt modelId="{33571275-5F3F-4C97-85DB-EA29CF430BC4}" type="pres">
      <dgm:prSet presAssocID="{B5FB4EA8-D52F-4E79-B9F0-F459B4B41254}" presName="dummy1a" presStyleCnt="0"/>
      <dgm:spPr/>
    </dgm:pt>
    <dgm:pt modelId="{274A949F-E0E7-41E6-80D9-A2707A07D618}" type="pres">
      <dgm:prSet presAssocID="{B5FB4EA8-D52F-4E79-B9F0-F459B4B41254}" presName="dummy1b" presStyleCnt="0"/>
      <dgm:spPr/>
    </dgm:pt>
    <dgm:pt modelId="{0588B52A-A9E0-402C-B09B-A0EE4AC630C7}" type="pres">
      <dgm:prSet presAssocID="{B5FB4EA8-D52F-4E79-B9F0-F459B4B4125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F13E40-DC2A-4097-82A5-4F09071A4127}" type="pres">
      <dgm:prSet presAssocID="{B5FB4EA8-D52F-4E79-B9F0-F459B4B41254}" presName="wedge2" presStyleLbl="node1" presStyleIdx="1" presStyleCnt="3"/>
      <dgm:spPr/>
      <dgm:t>
        <a:bodyPr/>
        <a:lstStyle/>
        <a:p>
          <a:endParaRPr lang="de-DE"/>
        </a:p>
      </dgm:t>
    </dgm:pt>
    <dgm:pt modelId="{9E08BF71-3DC0-494C-A6C2-35F0F385EB57}" type="pres">
      <dgm:prSet presAssocID="{B5FB4EA8-D52F-4E79-B9F0-F459B4B41254}" presName="dummy2a" presStyleCnt="0"/>
      <dgm:spPr/>
    </dgm:pt>
    <dgm:pt modelId="{5DF228D6-56FF-4161-B5A1-D219D2F657DA}" type="pres">
      <dgm:prSet presAssocID="{B5FB4EA8-D52F-4E79-B9F0-F459B4B41254}" presName="dummy2b" presStyleCnt="0"/>
      <dgm:spPr/>
    </dgm:pt>
    <dgm:pt modelId="{7FF6CDF1-7716-481F-89B7-86404F06370D}" type="pres">
      <dgm:prSet presAssocID="{B5FB4EA8-D52F-4E79-B9F0-F459B4B4125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EA4F3F-FB95-44D3-B6A7-D625DAED6235}" type="pres">
      <dgm:prSet presAssocID="{B5FB4EA8-D52F-4E79-B9F0-F459B4B41254}" presName="wedge3" presStyleLbl="node1" presStyleIdx="2" presStyleCnt="3"/>
      <dgm:spPr/>
      <dgm:t>
        <a:bodyPr/>
        <a:lstStyle/>
        <a:p>
          <a:endParaRPr lang="de-DE"/>
        </a:p>
      </dgm:t>
    </dgm:pt>
    <dgm:pt modelId="{887DE449-91DC-467C-874E-0265463FE365}" type="pres">
      <dgm:prSet presAssocID="{B5FB4EA8-D52F-4E79-B9F0-F459B4B41254}" presName="dummy3a" presStyleCnt="0"/>
      <dgm:spPr/>
    </dgm:pt>
    <dgm:pt modelId="{77759D43-B3CA-4793-8DE3-11AAEE28E8B1}" type="pres">
      <dgm:prSet presAssocID="{B5FB4EA8-D52F-4E79-B9F0-F459B4B41254}" presName="dummy3b" presStyleCnt="0"/>
      <dgm:spPr/>
    </dgm:pt>
    <dgm:pt modelId="{07B1435A-6BD3-48CA-B977-21650F273DEC}" type="pres">
      <dgm:prSet presAssocID="{B5FB4EA8-D52F-4E79-B9F0-F459B4B4125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CF19E3-D8AE-42AB-80EF-2DB32E6F86A7}" type="pres">
      <dgm:prSet presAssocID="{2539C881-C75C-40AF-BE7F-5551FCD61754}" presName="arrowWedge1" presStyleLbl="fgSibTrans2D1" presStyleIdx="0" presStyleCnt="3"/>
      <dgm:spPr/>
    </dgm:pt>
    <dgm:pt modelId="{A83211FC-4E8B-4D54-9971-BBD12E8581B7}" type="pres">
      <dgm:prSet presAssocID="{4EF334F3-1CCA-4E42-A3FC-A72807D3F129}" presName="arrowWedge2" presStyleLbl="fgSibTrans2D1" presStyleIdx="1" presStyleCnt="3"/>
      <dgm:spPr/>
    </dgm:pt>
    <dgm:pt modelId="{1D3D3FD0-2349-4E49-9C99-32B064C25974}" type="pres">
      <dgm:prSet presAssocID="{BD8C4BDF-8819-4A94-8FC0-4101DFFCF3E0}" presName="arrowWedge3" presStyleLbl="fgSibTrans2D1" presStyleIdx="2" presStyleCnt="3"/>
      <dgm:spPr/>
    </dgm:pt>
  </dgm:ptLst>
  <dgm:cxnLst>
    <dgm:cxn modelId="{865882FD-DA72-4A5F-9E14-7E3E1F844175}" srcId="{B5FB4EA8-D52F-4E79-B9F0-F459B4B41254}" destId="{70567DFD-8BDA-487E-9545-712E4A2533D3}" srcOrd="1" destOrd="0" parTransId="{1FA9A448-0C36-472E-973C-732A356BD782}" sibTransId="{4EF334F3-1CCA-4E42-A3FC-A72807D3F129}"/>
    <dgm:cxn modelId="{C6D3A32B-9F18-45D3-83AE-56A62F079C36}" srcId="{B5FB4EA8-D52F-4E79-B9F0-F459B4B41254}" destId="{5DD271BD-4354-4B8F-AEE9-21585B4F5C3F}" srcOrd="0" destOrd="0" parTransId="{DA7DCA9C-5D8C-4F20-8932-85FDC063BE0E}" sibTransId="{2539C881-C75C-40AF-BE7F-5551FCD61754}"/>
    <dgm:cxn modelId="{D9A7E1F2-32AF-491A-96D1-FFA207E92FEA}" type="presOf" srcId="{B5FB4EA8-D52F-4E79-B9F0-F459B4B41254}" destId="{27D5D28C-9587-468E-94FF-B1FC21807304}" srcOrd="0" destOrd="0" presId="urn:microsoft.com/office/officeart/2005/8/layout/cycle8"/>
    <dgm:cxn modelId="{538A6BD8-587F-47FC-80EE-D018C76CECEE}" type="presOf" srcId="{20E8815F-54BA-4075-9D7A-5A96C1FED8A1}" destId="{07B1435A-6BD3-48CA-B977-21650F273DEC}" srcOrd="1" destOrd="0" presId="urn:microsoft.com/office/officeart/2005/8/layout/cycle8"/>
    <dgm:cxn modelId="{7DABD750-A5EF-45DC-A8D0-5295523155BA}" type="presOf" srcId="{5DD271BD-4354-4B8F-AEE9-21585B4F5C3F}" destId="{0588B52A-A9E0-402C-B09B-A0EE4AC630C7}" srcOrd="1" destOrd="0" presId="urn:microsoft.com/office/officeart/2005/8/layout/cycle8"/>
    <dgm:cxn modelId="{6DD1CC7E-57B3-4352-A9DF-75F7677C6A0C}" type="presOf" srcId="{20E8815F-54BA-4075-9D7A-5A96C1FED8A1}" destId="{94EA4F3F-FB95-44D3-B6A7-D625DAED6235}" srcOrd="0" destOrd="0" presId="urn:microsoft.com/office/officeart/2005/8/layout/cycle8"/>
    <dgm:cxn modelId="{7F621A67-E58D-497D-A930-46FDD8032F5B}" type="presOf" srcId="{70567DFD-8BDA-487E-9545-712E4A2533D3}" destId="{22F13E40-DC2A-4097-82A5-4F09071A4127}" srcOrd="0" destOrd="0" presId="urn:microsoft.com/office/officeart/2005/8/layout/cycle8"/>
    <dgm:cxn modelId="{1F26B591-5BB1-4D6B-8A0E-E98EE28DDF45}" type="presOf" srcId="{70567DFD-8BDA-487E-9545-712E4A2533D3}" destId="{7FF6CDF1-7716-481F-89B7-86404F06370D}" srcOrd="1" destOrd="0" presId="urn:microsoft.com/office/officeart/2005/8/layout/cycle8"/>
    <dgm:cxn modelId="{AFB6FD32-9D0C-4D86-ABF7-74D02532C858}" srcId="{B5FB4EA8-D52F-4E79-B9F0-F459B4B41254}" destId="{20E8815F-54BA-4075-9D7A-5A96C1FED8A1}" srcOrd="2" destOrd="0" parTransId="{F11587AF-1841-461C-8067-A7883AFA3384}" sibTransId="{BD8C4BDF-8819-4A94-8FC0-4101DFFCF3E0}"/>
    <dgm:cxn modelId="{7CBB2D9C-7706-4787-909F-C69666E81355}" type="presOf" srcId="{5DD271BD-4354-4B8F-AEE9-21585B4F5C3F}" destId="{EB04E30F-EB50-4E72-8876-679A4D65857A}" srcOrd="0" destOrd="0" presId="urn:microsoft.com/office/officeart/2005/8/layout/cycle8"/>
    <dgm:cxn modelId="{02673522-0329-4ACD-A870-2F9E833CF07D}" type="presParOf" srcId="{27D5D28C-9587-468E-94FF-B1FC21807304}" destId="{EB04E30F-EB50-4E72-8876-679A4D65857A}" srcOrd="0" destOrd="0" presId="urn:microsoft.com/office/officeart/2005/8/layout/cycle8"/>
    <dgm:cxn modelId="{8B1D311B-E37F-4A6F-B5CE-AD92661EB5DC}" type="presParOf" srcId="{27D5D28C-9587-468E-94FF-B1FC21807304}" destId="{33571275-5F3F-4C97-85DB-EA29CF430BC4}" srcOrd="1" destOrd="0" presId="urn:microsoft.com/office/officeart/2005/8/layout/cycle8"/>
    <dgm:cxn modelId="{E8B47A5D-0201-4676-9422-5FF75463D924}" type="presParOf" srcId="{27D5D28C-9587-468E-94FF-B1FC21807304}" destId="{274A949F-E0E7-41E6-80D9-A2707A07D618}" srcOrd="2" destOrd="0" presId="urn:microsoft.com/office/officeart/2005/8/layout/cycle8"/>
    <dgm:cxn modelId="{D42FB663-A3C9-4B5E-86AB-FD860FB08BBB}" type="presParOf" srcId="{27D5D28C-9587-468E-94FF-B1FC21807304}" destId="{0588B52A-A9E0-402C-B09B-A0EE4AC630C7}" srcOrd="3" destOrd="0" presId="urn:microsoft.com/office/officeart/2005/8/layout/cycle8"/>
    <dgm:cxn modelId="{4B17D30E-D949-4A0E-BC40-8AC13267284E}" type="presParOf" srcId="{27D5D28C-9587-468E-94FF-B1FC21807304}" destId="{22F13E40-DC2A-4097-82A5-4F09071A4127}" srcOrd="4" destOrd="0" presId="urn:microsoft.com/office/officeart/2005/8/layout/cycle8"/>
    <dgm:cxn modelId="{7077F228-12BA-4854-97B7-172F8CBA745E}" type="presParOf" srcId="{27D5D28C-9587-468E-94FF-B1FC21807304}" destId="{9E08BF71-3DC0-494C-A6C2-35F0F385EB57}" srcOrd="5" destOrd="0" presId="urn:microsoft.com/office/officeart/2005/8/layout/cycle8"/>
    <dgm:cxn modelId="{9A1F33A3-2CCD-46CE-84F4-17610839C950}" type="presParOf" srcId="{27D5D28C-9587-468E-94FF-B1FC21807304}" destId="{5DF228D6-56FF-4161-B5A1-D219D2F657DA}" srcOrd="6" destOrd="0" presId="urn:microsoft.com/office/officeart/2005/8/layout/cycle8"/>
    <dgm:cxn modelId="{3EE8BBB2-3F62-4DA5-8E56-01A08690A8DB}" type="presParOf" srcId="{27D5D28C-9587-468E-94FF-B1FC21807304}" destId="{7FF6CDF1-7716-481F-89B7-86404F06370D}" srcOrd="7" destOrd="0" presId="urn:microsoft.com/office/officeart/2005/8/layout/cycle8"/>
    <dgm:cxn modelId="{E2701280-68B0-4F32-B713-DBCC66275E48}" type="presParOf" srcId="{27D5D28C-9587-468E-94FF-B1FC21807304}" destId="{94EA4F3F-FB95-44D3-B6A7-D625DAED6235}" srcOrd="8" destOrd="0" presId="urn:microsoft.com/office/officeart/2005/8/layout/cycle8"/>
    <dgm:cxn modelId="{17F9A136-5468-49D2-A306-E340057E1D8A}" type="presParOf" srcId="{27D5D28C-9587-468E-94FF-B1FC21807304}" destId="{887DE449-91DC-467C-874E-0265463FE365}" srcOrd="9" destOrd="0" presId="urn:microsoft.com/office/officeart/2005/8/layout/cycle8"/>
    <dgm:cxn modelId="{9B90236E-F847-4DC1-8B3B-6FAACB3AD97C}" type="presParOf" srcId="{27D5D28C-9587-468E-94FF-B1FC21807304}" destId="{77759D43-B3CA-4793-8DE3-11AAEE28E8B1}" srcOrd="10" destOrd="0" presId="urn:microsoft.com/office/officeart/2005/8/layout/cycle8"/>
    <dgm:cxn modelId="{8B4F7143-E008-442F-84BF-077498BE86CF}" type="presParOf" srcId="{27D5D28C-9587-468E-94FF-B1FC21807304}" destId="{07B1435A-6BD3-48CA-B977-21650F273DEC}" srcOrd="11" destOrd="0" presId="urn:microsoft.com/office/officeart/2005/8/layout/cycle8"/>
    <dgm:cxn modelId="{BD2D8B88-1C12-4998-8F9F-E299C92AD59F}" type="presParOf" srcId="{27D5D28C-9587-468E-94FF-B1FC21807304}" destId="{CECF19E3-D8AE-42AB-80EF-2DB32E6F86A7}" srcOrd="12" destOrd="0" presId="urn:microsoft.com/office/officeart/2005/8/layout/cycle8"/>
    <dgm:cxn modelId="{43661A66-625B-420B-AF1A-FB4E28A61455}" type="presParOf" srcId="{27D5D28C-9587-468E-94FF-B1FC21807304}" destId="{A83211FC-4E8B-4D54-9971-BBD12E8581B7}" srcOrd="13" destOrd="0" presId="urn:microsoft.com/office/officeart/2005/8/layout/cycle8"/>
    <dgm:cxn modelId="{5A68A08E-74EA-4646-9DB7-D5C954129EB8}" type="presParOf" srcId="{27D5D28C-9587-468E-94FF-B1FC21807304}" destId="{1D3D3FD0-2349-4E49-9C99-32B064C2597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4E30F-EB50-4E72-8876-679A4D65857A}">
      <dsp:nvSpPr>
        <dsp:cNvPr id="0" name=""/>
        <dsp:cNvSpPr/>
      </dsp:nvSpPr>
      <dsp:spPr>
        <a:xfrm>
          <a:off x="1661783" y="308146"/>
          <a:ext cx="3982198" cy="3982198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Test Automation</a:t>
          </a:r>
          <a:endParaRPr lang="de-DE" sz="1900" kern="1200" dirty="0"/>
        </a:p>
      </dsp:txBody>
      <dsp:txXfrm>
        <a:off x="3760497" y="1151993"/>
        <a:ext cx="1422213" cy="1185178"/>
      </dsp:txXfrm>
    </dsp:sp>
    <dsp:sp modelId="{22F13E40-DC2A-4097-82A5-4F09071A4127}">
      <dsp:nvSpPr>
        <dsp:cNvPr id="0" name=""/>
        <dsp:cNvSpPr/>
      </dsp:nvSpPr>
      <dsp:spPr>
        <a:xfrm>
          <a:off x="1579769" y="450367"/>
          <a:ext cx="3982198" cy="3982198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GxP</a:t>
          </a:r>
          <a:r>
            <a:rPr lang="de-DE" sz="1900" kern="1200" dirty="0" smtClean="0"/>
            <a:t> Compliance</a:t>
          </a:r>
          <a:endParaRPr lang="de-DE" sz="1900" kern="1200" dirty="0"/>
        </a:p>
      </dsp:txBody>
      <dsp:txXfrm>
        <a:off x="2527911" y="3034056"/>
        <a:ext cx="2133320" cy="1042956"/>
      </dsp:txXfrm>
    </dsp:sp>
    <dsp:sp modelId="{94EA4F3F-FB95-44D3-B6A7-D625DAED6235}">
      <dsp:nvSpPr>
        <dsp:cNvPr id="0" name=""/>
        <dsp:cNvSpPr/>
      </dsp:nvSpPr>
      <dsp:spPr>
        <a:xfrm>
          <a:off x="1497754" y="308146"/>
          <a:ext cx="3982198" cy="398219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Behavior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Driven</a:t>
          </a:r>
          <a:r>
            <a:rPr lang="de-DE" sz="1900" kern="1200" dirty="0" smtClean="0"/>
            <a:t> Development</a:t>
          </a:r>
          <a:endParaRPr lang="de-DE" sz="1900" kern="1200" dirty="0"/>
        </a:p>
      </dsp:txBody>
      <dsp:txXfrm>
        <a:off x="1959026" y="1151993"/>
        <a:ext cx="1422213" cy="1185178"/>
      </dsp:txXfrm>
    </dsp:sp>
    <dsp:sp modelId="{CECF19E3-D8AE-42AB-80EF-2DB32E6F86A7}">
      <dsp:nvSpPr>
        <dsp:cNvPr id="0" name=""/>
        <dsp:cNvSpPr/>
      </dsp:nvSpPr>
      <dsp:spPr>
        <a:xfrm>
          <a:off x="1415594" y="61629"/>
          <a:ext cx="4475233" cy="447523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211FC-4E8B-4D54-9971-BBD12E8581B7}">
      <dsp:nvSpPr>
        <dsp:cNvPr id="0" name=""/>
        <dsp:cNvSpPr/>
      </dsp:nvSpPr>
      <dsp:spPr>
        <a:xfrm>
          <a:off x="1333251" y="203598"/>
          <a:ext cx="4475233" cy="447523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D3FD0-2349-4E49-9C99-32B064C25974}">
      <dsp:nvSpPr>
        <dsp:cNvPr id="0" name=""/>
        <dsp:cNvSpPr/>
      </dsp:nvSpPr>
      <dsp:spPr>
        <a:xfrm>
          <a:off x="1250908" y="61629"/>
          <a:ext cx="4475233" cy="447523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4BA-1465-413A-98BF-3AF8BCBC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3923-F1B2-4E4A-83DD-090CC76F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C48F-F65A-4A0F-96AF-8E893349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A252-8980-46E8-AEED-BF64831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ED1C-27F5-41D2-809F-F4FCB4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83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6A3C-1834-4ED8-B990-1E507F4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5AD2-273E-4C34-8191-6AA79723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7EE9-BD4B-4721-AAC7-1DA4C599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E136-CC03-4F44-9693-1EA007B6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E4D4-0C05-424B-A4F7-49E5B38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407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5CB7-BCB3-438D-9661-4FAFF66F1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01B5-F7F6-4DCE-9DA1-816A0132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2A9F-87BB-497E-BB22-CDDCAC96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EFE2-D741-486E-8C39-0150073F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93D5-A771-48BB-9203-1207A84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955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867-6946-4CB2-B99E-589EA877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6994-20B7-4DE2-9DA5-E914A599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3F4A-CB43-4203-BC8A-2764F1E8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9F66-9AA2-4B64-A94E-20F8EDE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56F1-C8A8-45DC-92DC-6FACC196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1B0D-33D6-4546-ABEA-AB7FC04D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77FB-A800-4B39-BED2-6F8E5884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81A1-18C6-4148-B97F-324C4A77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70FA-F86D-447B-8157-901D9624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C78D-D5E3-49E7-A681-00FC56D5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09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1D6-F3A8-41DF-B3E2-177E2CA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B6D-8F69-42CB-98FC-EBA7FB97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0E88-B7DC-4769-84A4-A5BE7FE6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D32A-DBFD-44E5-B92B-A96048F8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7584-875A-44EA-AF56-CA4E70BB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7169B-6630-422C-93E9-2FC7A61C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07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E464-C56F-4F0E-8EDF-D56882A9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48E5-B2DA-48EB-ADC6-71A69365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FE64-94CC-41DB-8C2E-241F5629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4095-0FE7-470E-93C4-46B8D8E8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5187A-6EE3-4BEE-889C-B345A2BF0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9FFCC-3CFC-4ED7-9520-D735A403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8BE0A-E84E-4E34-89C9-B88F4DAF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FD6FD-10A6-4E18-8D6A-F59D9D71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B077-DA71-4F02-A317-F5E5217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975C-BCE8-4E6A-BD84-868BC3B2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A51A-7BB3-4F29-B896-5C8E2541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82524-45F1-4A18-B7B3-B9339A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7D765-C685-4B87-8979-C2D0FFE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A24D6-E796-4871-AE43-FF90DB4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FB15-C48F-4F84-8CE2-7C944E39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70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9712-656F-40ED-B798-D0FAD734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D7A6-4698-4399-A63A-95777C88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9489-9667-4689-B54A-997B1329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CC07-B283-48EE-B992-0D9B96B9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FD3E-D618-4119-A400-1738F88B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F7F-ED6C-4F07-8B12-660D4578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03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8EE-F50F-4CFC-BD82-2B19153A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8315D-2DBF-4D87-9447-8BCAB8D91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C716-8FF9-4348-B229-4C1DFF1C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A3DE-BF99-47C9-84F5-73A12FBE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A2F6-3337-466F-9363-E5C5EC0E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8A87-EB79-4F01-8618-95BAE502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62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A58C8-32B7-483E-AB20-791F431E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4C55-A82A-4016-9C03-F734198E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42C9-8C1E-4097-8BB3-8EC17A8D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0C3E-0501-42E9-9204-1118D38499BC}" type="datetimeFigureOut">
              <a:rPr lang="en-CH" smtClean="0"/>
              <a:t>07/17/2020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8D7F-EF32-40F2-893A-BD1D6483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5484-D0C1-4916-BAFA-163B617F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BDE3-A659-4A9F-97B8-50D83718C66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46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18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23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0CD82-406F-4C68-A6BD-357E8489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6" y="180943"/>
            <a:ext cx="9733538" cy="406154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CD75D6-1A8A-422E-953A-DF99E07457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82" y="4491005"/>
            <a:ext cx="2242723" cy="53605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51D30E2-CDAD-4842-9D94-D1117AF2D1A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60" y="4404955"/>
            <a:ext cx="621929" cy="64985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6248CA1-1AE5-4B8B-8606-AFC697540A4C}"/>
              </a:ext>
            </a:extLst>
          </p:cNvPr>
          <p:cNvGrpSpPr/>
          <p:nvPr/>
        </p:nvGrpSpPr>
        <p:grpSpPr>
          <a:xfrm>
            <a:off x="1171776" y="4555096"/>
            <a:ext cx="2277647" cy="766125"/>
            <a:chOff x="1088365" y="5811121"/>
            <a:chExt cx="2580608" cy="868031"/>
          </a:xfrm>
        </p:grpSpPr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F7FA37-F8AF-46D7-B7C9-0EB2B612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425" y="6230494"/>
              <a:ext cx="819548" cy="448658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1560BADB-97CC-4BED-9300-56D5D7A5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272" y="5811121"/>
              <a:ext cx="1443571" cy="757875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54854214-BBF0-4DF2-8E5B-AF76BFD0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365" y="5908884"/>
              <a:ext cx="648867" cy="562351"/>
            </a:xfrm>
            <a:prstGeom prst="rect">
              <a:avLst/>
            </a:prstGeom>
          </p:spPr>
        </p:pic>
      </p:grp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206FFDA-ABAE-4957-A1D8-33B87BB62D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0" y="5826211"/>
            <a:ext cx="2015068" cy="510064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D7EFFB22-07AC-437D-B1A9-4C769B37C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55" y="5566732"/>
            <a:ext cx="1006057" cy="1006057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6D388C6-C758-4783-B314-5A81ED2A8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09" y="5650141"/>
            <a:ext cx="686134" cy="686134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D7B752D6-518B-4696-8294-2DEC752C5E6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12" y="5536601"/>
            <a:ext cx="1705687" cy="1175218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58901FFF-F452-4F01-A0F3-785FBF36169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8" y="4816511"/>
            <a:ext cx="687428" cy="53539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6323E47-B25F-4962-BE55-D1379803D703}"/>
              </a:ext>
            </a:extLst>
          </p:cNvPr>
          <p:cNvGrpSpPr/>
          <p:nvPr/>
        </p:nvGrpSpPr>
        <p:grpSpPr>
          <a:xfrm>
            <a:off x="4796312" y="4438889"/>
            <a:ext cx="2484466" cy="812853"/>
            <a:chOff x="4785412" y="4424092"/>
            <a:chExt cx="2484466" cy="812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02BE93-8A26-44D2-9346-44FCD770BFB6}"/>
                </a:ext>
              </a:extLst>
            </p:cNvPr>
            <p:cNvGrpSpPr/>
            <p:nvPr/>
          </p:nvGrpSpPr>
          <p:grpSpPr>
            <a:xfrm>
              <a:off x="4785412" y="4424092"/>
              <a:ext cx="2038734" cy="713622"/>
              <a:chOff x="5130094" y="5713449"/>
              <a:chExt cx="2684215" cy="975215"/>
            </a:xfrm>
          </p:grpSpPr>
          <p:pic>
            <p:nvPicPr>
              <p:cNvPr id="9" name="Picture 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38B4670-2A7A-43CC-A610-33ED6D440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21" y="5713449"/>
                <a:ext cx="929988" cy="975215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8EDA4BB-C58C-4910-96D1-D0A438E33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0094" y="5908884"/>
                <a:ext cx="1910787" cy="545939"/>
              </a:xfrm>
              <a:prstGeom prst="rect">
                <a:avLst/>
              </a:prstGeom>
            </p:spPr>
          </p:pic>
        </p:grpSp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63BDB82D-1E3B-4F73-9FEC-290DE085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108" y="4717175"/>
              <a:ext cx="519770" cy="51977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6AE310-3C9F-439B-8BB0-20BDE91368FE}"/>
              </a:ext>
            </a:extLst>
          </p:cNvPr>
          <p:cNvSpPr/>
          <p:nvPr/>
        </p:nvSpPr>
        <p:spPr>
          <a:xfrm>
            <a:off x="7367077" y="4217210"/>
            <a:ext cx="1006057" cy="73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P</a:t>
            </a:r>
            <a:r>
              <a:rPr lang="en-CH" sz="1000" dirty="0"/>
              <a:t>l</a:t>
            </a:r>
            <a:r>
              <a:rPr lang="de-CH" sz="1000" dirty="0"/>
              <a:t>a</a:t>
            </a:r>
            <a:r>
              <a:rPr lang="en-CH" sz="1000" dirty="0"/>
              <a:t>c</a:t>
            </a:r>
            <a:r>
              <a:rPr lang="de-CH" sz="1000" dirty="0"/>
              <a:t>e</a:t>
            </a:r>
            <a:r>
              <a:rPr lang="en-CH" sz="1000" dirty="0"/>
              <a:t>h</a:t>
            </a:r>
            <a:r>
              <a:rPr lang="de-CH" sz="1000" dirty="0"/>
              <a:t>o</a:t>
            </a:r>
            <a:r>
              <a:rPr lang="en-CH" sz="1000" dirty="0"/>
              <a:t>l</a:t>
            </a:r>
            <a:r>
              <a:rPr lang="de-CH" sz="1000" dirty="0"/>
              <a:t>d</a:t>
            </a:r>
            <a:r>
              <a:rPr lang="en-CH" sz="1000" dirty="0"/>
              <a:t>e</a:t>
            </a:r>
            <a:r>
              <a:rPr lang="de-CH" sz="1000" dirty="0"/>
              <a:t>r</a:t>
            </a:r>
            <a:r>
              <a:rPr lang="en-CH" sz="1000" dirty="0"/>
              <a:t> </a:t>
            </a:r>
            <a:r>
              <a:rPr lang="de-CH" sz="1000" dirty="0"/>
              <a:t>l</a:t>
            </a:r>
            <a:r>
              <a:rPr lang="en-CH" sz="1000" dirty="0"/>
              <a:t>o</a:t>
            </a:r>
            <a:r>
              <a:rPr lang="de-CH" sz="1000" dirty="0"/>
              <a:t>g</a:t>
            </a:r>
            <a:r>
              <a:rPr lang="en-CH" sz="1000" dirty="0"/>
              <a:t>o </a:t>
            </a:r>
            <a:r>
              <a:rPr lang="de-CH" sz="1000" dirty="0"/>
              <a:t>c</a:t>
            </a:r>
            <a:r>
              <a:rPr lang="en-CH" sz="1000" dirty="0"/>
              <a:t>u</a:t>
            </a:r>
            <a:r>
              <a:rPr lang="de-CH" sz="1000" dirty="0"/>
              <a:t>c</a:t>
            </a:r>
            <a:r>
              <a:rPr lang="en-CH" sz="1000" dirty="0"/>
              <a:t>u</a:t>
            </a:r>
            <a:r>
              <a:rPr lang="de-CH" sz="1000" dirty="0"/>
              <a:t>m</a:t>
            </a:r>
            <a:r>
              <a:rPr lang="en-CH" sz="1000" dirty="0"/>
              <a:t>b</a:t>
            </a:r>
            <a:r>
              <a:rPr lang="de-CH" sz="1000" dirty="0"/>
              <a:t>e</a:t>
            </a:r>
            <a:r>
              <a:rPr lang="en-CH" sz="1000" dirty="0"/>
              <a:t>r-</a:t>
            </a:r>
            <a:r>
              <a:rPr lang="de-CH" sz="1000" dirty="0"/>
              <a:t>s</a:t>
            </a:r>
            <a:r>
              <a:rPr lang="en-CH" sz="1000" dirty="0"/>
              <a:t>c</a:t>
            </a:r>
            <a:r>
              <a:rPr lang="de-CH" sz="1000" dirty="0"/>
              <a:t>h</a:t>
            </a:r>
            <a:r>
              <a:rPr lang="en-CH" sz="1000" dirty="0"/>
              <a:t>e</a:t>
            </a:r>
            <a:r>
              <a:rPr lang="de-CH" sz="1000" dirty="0"/>
              <a:t>n</a:t>
            </a:r>
            <a:r>
              <a:rPr lang="en-CH" sz="1000" dirty="0"/>
              <a:t>a</a:t>
            </a:r>
            <a:r>
              <a:rPr lang="de-CH" sz="1000" dirty="0"/>
              <a:t>r</a:t>
            </a:r>
            <a:r>
              <a:rPr lang="en-CH" sz="1000" dirty="0" err="1"/>
              <a:t>i</a:t>
            </a:r>
            <a:r>
              <a:rPr lang="de-CH" sz="1000" dirty="0"/>
              <a:t>o</a:t>
            </a:r>
            <a:r>
              <a:rPr lang="en-CH" sz="1000" dirty="0"/>
              <a:t>o </a:t>
            </a:r>
            <a:r>
              <a:rPr lang="de-CH" sz="1000" dirty="0"/>
              <a:t>p</a:t>
            </a:r>
            <a:r>
              <a:rPr lang="en-CH" sz="1000" dirty="0"/>
              <a:t>l</a:t>
            </a:r>
            <a:r>
              <a:rPr lang="de-CH" sz="1000" dirty="0"/>
              <a:t>u</a:t>
            </a:r>
            <a:r>
              <a:rPr lang="en-CH" sz="1000" dirty="0"/>
              <a:t>g</a:t>
            </a:r>
            <a:r>
              <a:rPr lang="de-CH" sz="1000" dirty="0"/>
              <a:t>i</a:t>
            </a:r>
            <a:r>
              <a:rPr lang="en-CH" sz="1000" dirty="0"/>
              <a:t>n</a:t>
            </a:r>
          </a:p>
        </p:txBody>
      </p:sp>
      <p:pic>
        <p:nvPicPr>
          <p:cNvPr id="20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CD75D6-1A8A-422E-953A-DF99E07457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2" y="4516287"/>
            <a:ext cx="2242723" cy="536054"/>
          </a:xfrm>
          <a:prstGeom prst="rect">
            <a:avLst/>
          </a:prstGeom>
        </p:spPr>
      </p:pic>
      <p:grpSp>
        <p:nvGrpSpPr>
          <p:cNvPr id="22" name="Group 23">
            <a:extLst>
              <a:ext uri="{FF2B5EF4-FFF2-40B4-BE49-F238E27FC236}">
                <a16:creationId xmlns:a16="http://schemas.microsoft.com/office/drawing/2014/main" id="{C6248CA1-1AE5-4B8B-8606-AFC697540A4C}"/>
              </a:ext>
            </a:extLst>
          </p:cNvPr>
          <p:cNvGrpSpPr/>
          <p:nvPr/>
        </p:nvGrpSpPr>
        <p:grpSpPr>
          <a:xfrm>
            <a:off x="1068906" y="4580378"/>
            <a:ext cx="2277647" cy="766125"/>
            <a:chOff x="1088365" y="5811121"/>
            <a:chExt cx="2580608" cy="868031"/>
          </a:xfrm>
        </p:grpSpPr>
        <p:pic>
          <p:nvPicPr>
            <p:cNvPr id="26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F7FA37-F8AF-46D7-B7C9-0EB2B612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425" y="6230494"/>
              <a:ext cx="819548" cy="448658"/>
            </a:xfrm>
            <a:prstGeom prst="rect">
              <a:avLst/>
            </a:prstGeom>
          </p:spPr>
        </p:pic>
        <p:pic>
          <p:nvPicPr>
            <p:cNvPr id="28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1560BADB-97CC-4BED-9300-56D5D7A5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272" y="5811121"/>
              <a:ext cx="1443571" cy="757875"/>
            </a:xfrm>
            <a:prstGeom prst="rect">
              <a:avLst/>
            </a:prstGeom>
          </p:spPr>
        </p:pic>
        <p:pic>
          <p:nvPicPr>
            <p:cNvPr id="30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54854214-BBF0-4DF2-8E5B-AF76BFD0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365" y="5908884"/>
              <a:ext cx="648867" cy="562351"/>
            </a:xfrm>
            <a:prstGeom prst="rect">
              <a:avLst/>
            </a:prstGeom>
          </p:spPr>
        </p:pic>
      </p:grpSp>
      <p:pic>
        <p:nvPicPr>
          <p:cNvPr id="32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D7EFFB22-07AC-437D-B1A9-4C769B37C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85" y="5592014"/>
            <a:ext cx="1006057" cy="1006057"/>
          </a:xfrm>
          <a:prstGeom prst="rect">
            <a:avLst/>
          </a:prstGeom>
        </p:spPr>
      </p:pic>
      <p:pic>
        <p:nvPicPr>
          <p:cNvPr id="34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6D388C6-C758-4783-B314-5A81ED2A8A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39" y="5675423"/>
            <a:ext cx="686134" cy="686134"/>
          </a:xfrm>
          <a:prstGeom prst="rect">
            <a:avLst/>
          </a:prstGeom>
        </p:spPr>
      </p:pic>
      <p:grpSp>
        <p:nvGrpSpPr>
          <p:cNvPr id="36" name="Group 39">
            <a:extLst>
              <a:ext uri="{FF2B5EF4-FFF2-40B4-BE49-F238E27FC236}">
                <a16:creationId xmlns:a16="http://schemas.microsoft.com/office/drawing/2014/main" id="{C6323E47-B25F-4962-BE55-D1379803D703}"/>
              </a:ext>
            </a:extLst>
          </p:cNvPr>
          <p:cNvGrpSpPr/>
          <p:nvPr/>
        </p:nvGrpSpPr>
        <p:grpSpPr>
          <a:xfrm>
            <a:off x="4693442" y="4464171"/>
            <a:ext cx="2484466" cy="812853"/>
            <a:chOff x="4785412" y="4424092"/>
            <a:chExt cx="2484466" cy="812853"/>
          </a:xfrm>
        </p:grpSpPr>
        <p:grpSp>
          <p:nvGrpSpPr>
            <p:cNvPr id="38" name="Group 24">
              <a:extLst>
                <a:ext uri="{FF2B5EF4-FFF2-40B4-BE49-F238E27FC236}">
                  <a16:creationId xmlns:a16="http://schemas.microsoft.com/office/drawing/2014/main" id="{4802BE93-8A26-44D2-9346-44FCD770BFB6}"/>
                </a:ext>
              </a:extLst>
            </p:cNvPr>
            <p:cNvGrpSpPr/>
            <p:nvPr/>
          </p:nvGrpSpPr>
          <p:grpSpPr>
            <a:xfrm>
              <a:off x="4785412" y="4424092"/>
              <a:ext cx="2038734" cy="713622"/>
              <a:chOff x="5130094" y="5713449"/>
              <a:chExt cx="2684215" cy="975215"/>
            </a:xfrm>
          </p:grpSpPr>
          <p:pic>
            <p:nvPicPr>
              <p:cNvPr id="41" name="Picture 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38B4670-2A7A-43CC-A610-33ED6D440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21" y="5713449"/>
                <a:ext cx="929988" cy="975215"/>
              </a:xfrm>
              <a:prstGeom prst="rect">
                <a:avLst/>
              </a:prstGeom>
            </p:spPr>
          </p:pic>
          <p:pic>
            <p:nvPicPr>
              <p:cNvPr id="42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8EDA4BB-C58C-4910-96D1-D0A438E33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0094" y="5908884"/>
                <a:ext cx="1910787" cy="545939"/>
              </a:xfrm>
              <a:prstGeom prst="rect">
                <a:avLst/>
              </a:prstGeom>
            </p:spPr>
          </p:pic>
        </p:grpSp>
        <p:pic>
          <p:nvPicPr>
            <p:cNvPr id="39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63BDB82D-1E3B-4F73-9FEC-290DE085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108" y="4717175"/>
              <a:ext cx="519770" cy="519770"/>
            </a:xfrm>
            <a:prstGeom prst="rect">
              <a:avLst/>
            </a:prstGeom>
          </p:spPr>
        </p:pic>
      </p:grpSp>
      <p:sp>
        <p:nvSpPr>
          <p:cNvPr id="43" name="Rectangle 1">
            <a:extLst>
              <a:ext uri="{FF2B5EF4-FFF2-40B4-BE49-F238E27FC236}">
                <a16:creationId xmlns:a16="http://schemas.microsoft.com/office/drawing/2014/main" id="{396AE310-3C9F-439B-8BB0-20BDE91368FE}"/>
              </a:ext>
            </a:extLst>
          </p:cNvPr>
          <p:cNvSpPr/>
          <p:nvPr/>
        </p:nvSpPr>
        <p:spPr>
          <a:xfrm>
            <a:off x="7264207" y="4242492"/>
            <a:ext cx="1006057" cy="73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P</a:t>
            </a:r>
            <a:r>
              <a:rPr lang="en-CH" sz="1000" dirty="0"/>
              <a:t>l</a:t>
            </a:r>
            <a:r>
              <a:rPr lang="de-CH" sz="1000" dirty="0"/>
              <a:t>a</a:t>
            </a:r>
            <a:r>
              <a:rPr lang="en-CH" sz="1000" dirty="0"/>
              <a:t>c</a:t>
            </a:r>
            <a:r>
              <a:rPr lang="de-CH" sz="1000" dirty="0"/>
              <a:t>e</a:t>
            </a:r>
            <a:r>
              <a:rPr lang="en-CH" sz="1000" dirty="0"/>
              <a:t>h</a:t>
            </a:r>
            <a:r>
              <a:rPr lang="de-CH" sz="1000" dirty="0"/>
              <a:t>o</a:t>
            </a:r>
            <a:r>
              <a:rPr lang="en-CH" sz="1000" dirty="0"/>
              <a:t>l</a:t>
            </a:r>
            <a:r>
              <a:rPr lang="de-CH" sz="1000" dirty="0"/>
              <a:t>d</a:t>
            </a:r>
            <a:r>
              <a:rPr lang="en-CH" sz="1000" dirty="0"/>
              <a:t>e</a:t>
            </a:r>
            <a:r>
              <a:rPr lang="de-CH" sz="1000" dirty="0"/>
              <a:t>r</a:t>
            </a:r>
            <a:r>
              <a:rPr lang="en-CH" sz="1000" dirty="0"/>
              <a:t> </a:t>
            </a:r>
            <a:r>
              <a:rPr lang="de-CH" sz="1000" dirty="0"/>
              <a:t>l</a:t>
            </a:r>
            <a:r>
              <a:rPr lang="en-CH" sz="1000" dirty="0"/>
              <a:t>o</a:t>
            </a:r>
            <a:r>
              <a:rPr lang="de-CH" sz="1000" dirty="0"/>
              <a:t>g</a:t>
            </a:r>
            <a:r>
              <a:rPr lang="en-CH" sz="1000" dirty="0"/>
              <a:t>o </a:t>
            </a:r>
            <a:r>
              <a:rPr lang="de-CH" sz="1000" dirty="0"/>
              <a:t>c</a:t>
            </a:r>
            <a:r>
              <a:rPr lang="en-CH" sz="1000" dirty="0"/>
              <a:t>u</a:t>
            </a:r>
            <a:r>
              <a:rPr lang="de-CH" sz="1000" dirty="0"/>
              <a:t>c</a:t>
            </a:r>
            <a:r>
              <a:rPr lang="en-CH" sz="1000" dirty="0"/>
              <a:t>u</a:t>
            </a:r>
            <a:r>
              <a:rPr lang="de-CH" sz="1000" dirty="0"/>
              <a:t>m</a:t>
            </a:r>
            <a:r>
              <a:rPr lang="en-CH" sz="1000" dirty="0"/>
              <a:t>b</a:t>
            </a:r>
            <a:r>
              <a:rPr lang="de-CH" sz="1000" dirty="0"/>
              <a:t>e</a:t>
            </a:r>
            <a:r>
              <a:rPr lang="en-CH" sz="1000" dirty="0"/>
              <a:t>r-</a:t>
            </a:r>
            <a:r>
              <a:rPr lang="de-CH" sz="1000" dirty="0"/>
              <a:t>s</a:t>
            </a:r>
            <a:r>
              <a:rPr lang="en-CH" sz="1000" dirty="0"/>
              <a:t>c</a:t>
            </a:r>
            <a:r>
              <a:rPr lang="de-CH" sz="1000" dirty="0"/>
              <a:t>h</a:t>
            </a:r>
            <a:r>
              <a:rPr lang="en-CH" sz="1000" dirty="0"/>
              <a:t>e</a:t>
            </a:r>
            <a:r>
              <a:rPr lang="de-CH" sz="1000" dirty="0"/>
              <a:t>n</a:t>
            </a:r>
            <a:r>
              <a:rPr lang="en-CH" sz="1000" dirty="0"/>
              <a:t>a</a:t>
            </a:r>
            <a:r>
              <a:rPr lang="de-CH" sz="1000" dirty="0"/>
              <a:t>r</a:t>
            </a:r>
            <a:r>
              <a:rPr lang="en-CH" sz="1000" dirty="0" err="1"/>
              <a:t>i</a:t>
            </a:r>
            <a:r>
              <a:rPr lang="de-CH" sz="1000" dirty="0"/>
              <a:t>o</a:t>
            </a:r>
            <a:r>
              <a:rPr lang="en-CH" sz="1000" dirty="0"/>
              <a:t>o </a:t>
            </a:r>
            <a:r>
              <a:rPr lang="de-CH" sz="1000" dirty="0"/>
              <a:t>p</a:t>
            </a:r>
            <a:r>
              <a:rPr lang="en-CH" sz="1000" dirty="0"/>
              <a:t>l</a:t>
            </a:r>
            <a:r>
              <a:rPr lang="de-CH" sz="1000" dirty="0"/>
              <a:t>u</a:t>
            </a:r>
            <a:r>
              <a:rPr lang="en-CH" sz="1000" dirty="0"/>
              <a:t>g</a:t>
            </a:r>
            <a:r>
              <a:rPr lang="de-CH" sz="1000" dirty="0"/>
              <a:t>i</a:t>
            </a:r>
            <a:r>
              <a:rPr lang="en-CH" sz="1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72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932217682"/>
              </p:ext>
            </p:extLst>
          </p:nvPr>
        </p:nvGraphicFramePr>
        <p:xfrm>
          <a:off x="2485482" y="1377588"/>
          <a:ext cx="7141737" cy="474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206FFDA-ABAE-4957-A1D8-33B87BB62D2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96" y="1195932"/>
            <a:ext cx="1159912" cy="293603"/>
          </a:xfrm>
          <a:prstGeom prst="rect">
            <a:avLst/>
          </a:prstGeom>
        </p:spPr>
      </p:pic>
      <p:pic>
        <p:nvPicPr>
          <p:cNvPr id="5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D7B752D6-518B-4696-8294-2DEC752C5E6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40" y="4358670"/>
            <a:ext cx="1148156" cy="791079"/>
          </a:xfrm>
          <a:prstGeom prst="rect">
            <a:avLst/>
          </a:prstGeom>
        </p:spPr>
      </p:pic>
      <p:grpSp>
        <p:nvGrpSpPr>
          <p:cNvPr id="6" name="Group 23">
            <a:extLst>
              <a:ext uri="{FF2B5EF4-FFF2-40B4-BE49-F238E27FC236}">
                <a16:creationId xmlns:a16="http://schemas.microsoft.com/office/drawing/2014/main" id="{C6248CA1-1AE5-4B8B-8606-AFC697540A4C}"/>
              </a:ext>
            </a:extLst>
          </p:cNvPr>
          <p:cNvGrpSpPr/>
          <p:nvPr/>
        </p:nvGrpSpPr>
        <p:grpSpPr>
          <a:xfrm>
            <a:off x="2402962" y="3609729"/>
            <a:ext cx="1166006" cy="365107"/>
            <a:chOff x="1088365" y="5811121"/>
            <a:chExt cx="2580608" cy="868031"/>
          </a:xfrm>
        </p:grpSpPr>
        <p:pic>
          <p:nvPicPr>
            <p:cNvPr id="7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8F7FA37-F8AF-46D7-B7C9-0EB2B612E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425" y="6230494"/>
              <a:ext cx="819548" cy="448658"/>
            </a:xfrm>
            <a:prstGeom prst="rect">
              <a:avLst/>
            </a:prstGeom>
          </p:spPr>
        </p:pic>
        <p:pic>
          <p:nvPicPr>
            <p:cNvPr id="8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1560BADB-97CC-4BED-9300-56D5D7A5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272" y="5811121"/>
              <a:ext cx="1443571" cy="757875"/>
            </a:xfrm>
            <a:prstGeom prst="rect">
              <a:avLst/>
            </a:prstGeom>
          </p:spPr>
        </p:pic>
        <p:pic>
          <p:nvPicPr>
            <p:cNvPr id="9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54854214-BBF0-4DF2-8E5B-AF76BFD0D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365" y="5908884"/>
              <a:ext cx="648867" cy="562351"/>
            </a:xfrm>
            <a:prstGeom prst="rect">
              <a:avLst/>
            </a:prstGeom>
          </p:spPr>
        </p:pic>
      </p:grpSp>
      <p:pic>
        <p:nvPicPr>
          <p:cNvPr id="10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D7EFFB22-07AC-437D-B1A9-4C769B37C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77" y="2502231"/>
            <a:ext cx="677331" cy="677331"/>
          </a:xfrm>
          <a:prstGeom prst="rect">
            <a:avLst/>
          </a:prstGeom>
        </p:spPr>
      </p:pic>
      <p:pic>
        <p:nvPicPr>
          <p:cNvPr id="1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6D388C6-C758-4783-B314-5A81ED2A8A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96" y="1625345"/>
            <a:ext cx="686134" cy="686134"/>
          </a:xfrm>
          <a:prstGeom prst="rect">
            <a:avLst/>
          </a:prstGeom>
        </p:spPr>
      </p:pic>
      <p:pic>
        <p:nvPicPr>
          <p:cNvPr id="18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CD75D6-1A8A-422E-953A-DF99E074579A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11" y="2766023"/>
            <a:ext cx="1285808" cy="307333"/>
          </a:xfrm>
          <a:prstGeom prst="rect">
            <a:avLst/>
          </a:prstGeom>
        </p:spPr>
      </p:pic>
      <p:grpSp>
        <p:nvGrpSpPr>
          <p:cNvPr id="19" name="Group 39">
            <a:extLst>
              <a:ext uri="{FF2B5EF4-FFF2-40B4-BE49-F238E27FC236}">
                <a16:creationId xmlns:a16="http://schemas.microsoft.com/office/drawing/2014/main" id="{C6323E47-B25F-4962-BE55-D1379803D703}"/>
              </a:ext>
            </a:extLst>
          </p:cNvPr>
          <p:cNvGrpSpPr/>
          <p:nvPr/>
        </p:nvGrpSpPr>
        <p:grpSpPr>
          <a:xfrm>
            <a:off x="7045059" y="1228463"/>
            <a:ext cx="1307308" cy="522144"/>
            <a:chOff x="4785412" y="4424092"/>
            <a:chExt cx="2484466" cy="812853"/>
          </a:xfrm>
        </p:grpSpPr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4802BE93-8A26-44D2-9346-44FCD770BFB6}"/>
                </a:ext>
              </a:extLst>
            </p:cNvPr>
            <p:cNvGrpSpPr/>
            <p:nvPr/>
          </p:nvGrpSpPr>
          <p:grpSpPr>
            <a:xfrm>
              <a:off x="4785412" y="4424092"/>
              <a:ext cx="2038734" cy="713622"/>
              <a:chOff x="5130094" y="5713449"/>
              <a:chExt cx="2684215" cy="975215"/>
            </a:xfrm>
          </p:grpSpPr>
          <p:pic>
            <p:nvPicPr>
              <p:cNvPr id="22" name="Picture 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38B4670-2A7A-43CC-A610-33ED6D440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21" y="5713449"/>
                <a:ext cx="929988" cy="975215"/>
              </a:xfrm>
              <a:prstGeom prst="rect">
                <a:avLst/>
              </a:prstGeom>
            </p:spPr>
          </p:pic>
          <p:pic>
            <p:nvPicPr>
              <p:cNvPr id="23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8EDA4BB-C58C-4910-96D1-D0A438E33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0094" y="5908884"/>
                <a:ext cx="1910787" cy="545939"/>
              </a:xfrm>
              <a:prstGeom prst="rect">
                <a:avLst/>
              </a:prstGeom>
            </p:spPr>
          </p:pic>
        </p:grpSp>
        <p:pic>
          <p:nvPicPr>
            <p:cNvPr id="21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63BDB82D-1E3B-4F73-9FEC-290DE085B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108" y="4717175"/>
              <a:ext cx="519770" cy="519770"/>
            </a:xfrm>
            <a:prstGeom prst="rect">
              <a:avLst/>
            </a:prstGeom>
          </p:spPr>
        </p:pic>
      </p:grpSp>
      <p:sp>
        <p:nvSpPr>
          <p:cNvPr id="24" name="AutoShape 2" descr="Cucumber-JVM for Java | Automation P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5617" y="4088773"/>
            <a:ext cx="1836587" cy="598176"/>
          </a:xfrm>
          <a:prstGeom prst="rect">
            <a:avLst/>
          </a:prstGeom>
        </p:spPr>
      </p:pic>
      <p:pic>
        <p:nvPicPr>
          <p:cNvPr id="1028" name="Picture 4" descr="GAMP 5 ®: How to take a risk-based approach to GP computerised systems"/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94" y="5953510"/>
            <a:ext cx="1608526" cy="80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058208" y="118537"/>
            <a:ext cx="43560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BDD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GB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GxP</a:t>
            </a:r>
            <a:endParaRPr lang="en-GB" sz="4800" b="1" dirty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0" y="9495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1799DE0FC054494490E076C81F0EB" ma:contentTypeVersion="8" ma:contentTypeDescription="Create a new document." ma:contentTypeScope="" ma:versionID="25b1a4d9472c5989dae631cebd3d0471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28251c28c973370c5736a39fbdf2a5f1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B48659-83C0-4222-A800-993211CA2D81}"/>
</file>

<file path=customXml/itemProps2.xml><?xml version="1.0" encoding="utf-8"?>
<ds:datastoreItem xmlns:ds="http://schemas.openxmlformats.org/officeDocument/2006/customXml" ds:itemID="{618C9D0D-AFAC-40CE-A011-2584E319DAE7}"/>
</file>

<file path=customXml/itemProps3.xml><?xml version="1.0" encoding="utf-8"?>
<ds:datastoreItem xmlns:ds="http://schemas.openxmlformats.org/officeDocument/2006/customXml" ds:itemID="{3CE63FCB-58A8-40FD-9FF0-E81719EE21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Leuenberger Sabrina (s)</dc:creator>
  <cp:lastModifiedBy>Mathias Fuchs</cp:lastModifiedBy>
  <cp:revision>16</cp:revision>
  <dcterms:created xsi:type="dcterms:W3CDTF">2020-06-29T15:27:07Z</dcterms:created>
  <dcterms:modified xsi:type="dcterms:W3CDTF">2020-07-17T12:30:41Z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