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BFB8-86E3-4D45-8909-EE1A18DFE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C517E-9740-4B5E-BDE9-CAF31302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0A566-D44C-4D11-B3BD-5B436D0A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BE83-421E-40CF-A6AF-8EE2876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51F06-8613-425D-88AF-7DCB5905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7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452E-3101-45E2-A0CB-BF732F85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3AF9C-58B7-46C6-B2A6-72C166551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D5F3-B477-411E-9106-01AB6D33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F4B2E-05CA-4CFA-8D16-C3DBEA75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1B333-7B40-4EEA-9256-2732C15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644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C2834-9A83-4834-BA87-6209BC22D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C997E-C1F8-48A9-8AF2-F7D196F0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03CCA-F64E-4BA1-8265-EE38D5A5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C0D9D-700A-4597-891E-19E84778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48E6B-E55A-4BF3-90C2-D397E7E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33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24B6-0801-49F2-B0D6-C20F525A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7C27-6588-4C93-966E-B800F544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FE22-70ED-4546-BE99-58B6F8F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5864-1567-4A3E-A9C9-98055557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2DA8-74B6-4E6F-B0A7-F57AB707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64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44E7-C69E-4BF4-99EB-203146F7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404A2-317B-4DF8-8169-4C424797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8D32-4300-446F-A84D-94C899FD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448B-DE6D-42A0-B9C3-8E7B4C7B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1C6A0-2112-4E65-8419-4C58E500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837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0F53-0CF9-4262-870D-1F4563CB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63BC-DABB-431B-A5D3-2E34C912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EA2F-4BA9-489F-B133-A78FEEB7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C153-6092-4E4E-A4F6-2518054B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7826-B00C-459C-9067-455D1868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67191-11A6-4D47-88F3-1ECE6F0F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875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A37B-DFA2-42B5-8584-0B786F0E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6D43-065E-47D6-AAB0-DECEB931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198FA-4B8F-450C-AB93-E8652BE8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E3555-66DD-4733-ACC6-6A9B1DB92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B07EA-D28D-4652-BB8C-E7BC73CF2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08C3F-D5BD-40E2-8D1F-09AF4FCA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3122E-7DCE-402C-AF1E-EC15A100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0535C-071C-40F4-B69E-41ECCAD4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53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C888-5ADD-4E0D-8735-1DE7D38E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D9F25-635F-4759-945C-74A43282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5613D-B89F-4362-B3C6-7065E2F8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E1BF3-CBBD-4631-8FCA-87F797A8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147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C4EAA-7A3F-4431-AE40-FE52B5F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DC5F6-7B92-4520-AB5F-1A40DED5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7DC4-C932-44F5-996E-41DF835D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50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C16C-DEC6-4D03-813B-4A2AB8E3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9DFC-9010-4B7C-B265-12510DFD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EF7FD-4D65-48EE-B785-43C929CF9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2FEA3-C089-4FC5-A7D3-4EDCF5E9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7F40C-39D1-477D-A1A0-C25F3185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A0E36-9483-47DF-ADF1-88E5E7C0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49D6-5806-46C4-AB8B-A17D0C98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43CC-A991-4AD3-AA57-E5F12F90F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30B9-1072-46C6-8490-CC1CA9C6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8D97-5A90-4948-9FD7-66F5575F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B443F-1F23-4A3C-B409-3B2BF3EC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5299E-4AC6-461C-B825-7E2DCE8F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395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E4C32-1D9D-44EC-849C-FD1A4D5B3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939F-D9EA-4EF9-9AB4-2E1547C83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FBCE-529A-4438-9B66-0FCD4311A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C07C-173B-4156-B5AA-B4A307431637}" type="datetimeFigureOut">
              <a:rPr lang="en-CH" smtClean="0"/>
              <a:t>07/07/2020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57C1-1065-4196-95F6-E67594066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B245-8BC9-4673-91F3-5429558B2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41FA-F34B-4844-9FA2-6CD550180AF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06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64762C-662D-4468-B22B-83BBEDC16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36" y="3985345"/>
            <a:ext cx="8836923" cy="1133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D527E-D37C-4A56-80E4-767A1302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0" y="1265397"/>
            <a:ext cx="9484393" cy="10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7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Leuenberger Sabrina (s)</dc:creator>
  <cp:lastModifiedBy>Leuenberger Sabrina (s)</cp:lastModifiedBy>
  <cp:revision>4</cp:revision>
  <dcterms:created xsi:type="dcterms:W3CDTF">2020-07-07T09:06:19Z</dcterms:created>
  <dcterms:modified xsi:type="dcterms:W3CDTF">2020-07-07T16:11:44Z</dcterms:modified>
</cp:coreProperties>
</file>