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" TargetMode="External"/><Relationship Id="rId4" Type="http://schemas.openxmlformats.org/officeDocument/2006/relationships/hyperlink" Target="http://pandas.pydata.org/pandas-docs/stable/10min.html" TargetMode="External"/><Relationship Id="rId5" Type="http://schemas.openxmlformats.org/officeDocument/2006/relationships/hyperlink" Target="http://scikit-learn.org/stable/" TargetMode="External"/><Relationship Id="rId6" Type="http://schemas.openxmlformats.org/officeDocument/2006/relationships/hyperlink" Target="https://www.analyticsvidhya.com/blog/2015/08/common-machine-learning-algorithm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youtube.com/v/NrmMk1Myrxc" TargetMode="External"/><Relationship Id="rId4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eeplearning.net/tutorial/" TargetMode="External"/><Relationship Id="rId4" Type="http://schemas.openxmlformats.org/officeDocument/2006/relationships/hyperlink" Target="http://deeplearning.net/software/theano/tutorial/" TargetMode="External"/><Relationship Id="rId5" Type="http://schemas.openxmlformats.org/officeDocument/2006/relationships/hyperlink" Target="https://www.tensorflow.org/tutorials/" TargetMode="External"/><Relationship Id="rId6" Type="http://schemas.openxmlformats.org/officeDocument/2006/relationships/hyperlink" Target="https://www.kaggle.com/competitions" TargetMode="External"/><Relationship Id="rId7" Type="http://schemas.openxmlformats.org/officeDocument/2006/relationships/hyperlink" Target="http://neuralnetworksanddeeplearning.com/chap1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tftime.org/" TargetMode="External"/><Relationship Id="rId4" Type="http://schemas.openxmlformats.org/officeDocument/2006/relationships/hyperlink" Target="https://www.coursera.org/learn/python" TargetMode="External"/><Relationship Id="rId9" Type="http://schemas.openxmlformats.org/officeDocument/2006/relationships/hyperlink" Target="http://www.programmableweb.com/category/all/apis" TargetMode="External"/><Relationship Id="rId5" Type="http://schemas.openxmlformats.org/officeDocument/2006/relationships/hyperlink" Target="https://www.udacity.com/course/programming-foundations-with-python--ud036" TargetMode="External"/><Relationship Id="rId6" Type="http://schemas.openxmlformats.org/officeDocument/2006/relationships/hyperlink" Target="https://www.microsoft.com/cognitive-services/en-us/apis" TargetMode="External"/><Relationship Id="rId7" Type="http://schemas.openxmlformats.org/officeDocument/2006/relationships/hyperlink" Target="https://developers.google.com/apis-explorer/#p/" TargetMode="External"/><Relationship Id="rId8" Type="http://schemas.openxmlformats.org/officeDocument/2006/relationships/hyperlink" Target="https://github.com/shashi12533/google-safebrowsing-ap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highlight>
                  <a:srgbClr val="FFFFFF"/>
                </a:highlight>
              </a:rPr>
              <a:t>Why learning python is so good idea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-Shashi Bhushan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402200" y="1816650"/>
            <a:ext cx="1492500" cy="9279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    </a:t>
            </a:r>
            <a:r>
              <a:rPr b="1" lang="en"/>
              <a:t>Python </a:t>
            </a:r>
          </a:p>
        </p:txBody>
      </p:sp>
      <p:cxnSp>
        <p:nvCxnSpPr>
          <p:cNvPr id="61" name="Shape 61"/>
          <p:cNvCxnSpPr>
            <a:stCxn id="60" idx="0"/>
          </p:cNvCxnSpPr>
          <p:nvPr/>
        </p:nvCxnSpPr>
        <p:spPr>
          <a:xfrm flipH="1" rot="10800000">
            <a:off x="4264437" y="996450"/>
            <a:ext cx="401700" cy="8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" name="Shape 62"/>
          <p:cNvCxnSpPr/>
          <p:nvPr/>
        </p:nvCxnSpPr>
        <p:spPr>
          <a:xfrm flipH="1" rot="10800000">
            <a:off x="4894687" y="1682050"/>
            <a:ext cx="941400" cy="6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" name="Shape 63"/>
          <p:cNvCxnSpPr>
            <a:stCxn id="60" idx="2"/>
          </p:cNvCxnSpPr>
          <p:nvPr/>
        </p:nvCxnSpPr>
        <p:spPr>
          <a:xfrm flipH="1">
            <a:off x="2245700" y="2396587"/>
            <a:ext cx="115650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" name="Shape 64"/>
          <p:cNvCxnSpPr>
            <a:stCxn id="60" idx="3"/>
            <a:endCxn id="65" idx="0"/>
          </p:cNvCxnSpPr>
          <p:nvPr/>
        </p:nvCxnSpPr>
        <p:spPr>
          <a:xfrm>
            <a:off x="4032462" y="2744550"/>
            <a:ext cx="154500" cy="12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>
            <a:stCxn id="60" idx="1"/>
          </p:cNvCxnSpPr>
          <p:nvPr/>
        </p:nvCxnSpPr>
        <p:spPr>
          <a:xfrm rot="10800000">
            <a:off x="3079362" y="888825"/>
            <a:ext cx="953100" cy="11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>
            <a:stCxn id="60" idx="4"/>
          </p:cNvCxnSpPr>
          <p:nvPr/>
        </p:nvCxnSpPr>
        <p:spPr>
          <a:xfrm>
            <a:off x="4662725" y="2396587"/>
            <a:ext cx="1308000" cy="5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/>
          <p:nvPr/>
        </p:nvCxnSpPr>
        <p:spPr>
          <a:xfrm rot="10800000">
            <a:off x="1896075" y="1856850"/>
            <a:ext cx="1533000" cy="1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Shape 69"/>
          <p:cNvCxnSpPr/>
          <p:nvPr/>
        </p:nvCxnSpPr>
        <p:spPr>
          <a:xfrm flipH="1">
            <a:off x="2434125" y="2744550"/>
            <a:ext cx="1158000" cy="14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Shape 70"/>
          <p:cNvCxnSpPr/>
          <p:nvPr/>
        </p:nvCxnSpPr>
        <p:spPr>
          <a:xfrm>
            <a:off x="4572075" y="2757950"/>
            <a:ext cx="1775100" cy="11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" name="Shape 71"/>
          <p:cNvSpPr/>
          <p:nvPr/>
        </p:nvSpPr>
        <p:spPr>
          <a:xfrm>
            <a:off x="1143075" y="0"/>
            <a:ext cx="2783592" cy="127742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Web Development</a:t>
            </a:r>
          </a:p>
        </p:txBody>
      </p:sp>
      <p:sp>
        <p:nvSpPr>
          <p:cNvPr id="72" name="Shape 72"/>
          <p:cNvSpPr/>
          <p:nvPr/>
        </p:nvSpPr>
        <p:spPr>
          <a:xfrm>
            <a:off x="3926588" y="66675"/>
            <a:ext cx="2635578" cy="927882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Automation</a:t>
            </a:r>
          </a:p>
        </p:txBody>
      </p:sp>
      <p:sp>
        <p:nvSpPr>
          <p:cNvPr id="73" name="Shape 73"/>
          <p:cNvSpPr/>
          <p:nvPr/>
        </p:nvSpPr>
        <p:spPr>
          <a:xfrm>
            <a:off x="5712750" y="942612"/>
            <a:ext cx="2084346" cy="927882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Analytics</a:t>
            </a:r>
          </a:p>
        </p:txBody>
      </p:sp>
      <p:sp>
        <p:nvSpPr>
          <p:cNvPr id="74" name="Shape 74"/>
          <p:cNvSpPr/>
          <p:nvPr/>
        </p:nvSpPr>
        <p:spPr>
          <a:xfrm>
            <a:off x="5970725" y="2396612"/>
            <a:ext cx="2084346" cy="927881"/>
          </a:xfrm>
          <a:prstGeom prst="irregularSeal2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</a:t>
            </a:r>
          </a:p>
        </p:txBody>
      </p:sp>
      <p:sp>
        <p:nvSpPr>
          <p:cNvPr id="75" name="Shape 75"/>
          <p:cNvSpPr/>
          <p:nvPr/>
        </p:nvSpPr>
        <p:spPr>
          <a:xfrm>
            <a:off x="5916674" y="3672325"/>
            <a:ext cx="2635577" cy="927882"/>
          </a:xfrm>
          <a:prstGeom prst="irregularSeal2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Many More</a:t>
            </a:r>
          </a:p>
        </p:txBody>
      </p:sp>
      <p:sp>
        <p:nvSpPr>
          <p:cNvPr id="65" name="Shape 65"/>
          <p:cNvSpPr/>
          <p:nvPr/>
        </p:nvSpPr>
        <p:spPr>
          <a:xfrm>
            <a:off x="2837399" y="3900850"/>
            <a:ext cx="2998674" cy="1129518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E-commerce </a:t>
            </a:r>
          </a:p>
        </p:txBody>
      </p:sp>
      <p:sp>
        <p:nvSpPr>
          <p:cNvPr id="76" name="Shape 76"/>
          <p:cNvSpPr/>
          <p:nvPr/>
        </p:nvSpPr>
        <p:spPr>
          <a:xfrm>
            <a:off x="0" y="4055225"/>
            <a:ext cx="2925342" cy="1129518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Development</a:t>
            </a:r>
          </a:p>
        </p:txBody>
      </p:sp>
      <p:sp>
        <p:nvSpPr>
          <p:cNvPr id="77" name="Shape 77"/>
          <p:cNvSpPr/>
          <p:nvPr/>
        </p:nvSpPr>
        <p:spPr>
          <a:xfrm>
            <a:off x="-194299" y="2589449"/>
            <a:ext cx="3119634" cy="1465776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200"/>
              </a:spcBef>
              <a:spcAft>
                <a:spcPts val="600"/>
              </a:spcAft>
              <a:buNone/>
            </a:pPr>
            <a:r>
              <a:rPr lang="en">
                <a:highlight>
                  <a:srgbClr val="F9F9F9"/>
                </a:highlight>
              </a:rPr>
              <a:t>Bioinformatics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32800" y="1390762"/>
            <a:ext cx="2084346" cy="927882"/>
          </a:xfrm>
          <a:prstGeom prst="irregularSeal2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Science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62300" y="389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Resources for ML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1.kaggle -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https://www.kaggle.com/competitions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2.Pandas in 10 mins -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http://pandas.pydata.org/pandas-docs/stable/10min.html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3.scikit -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http://scikit-learn.org/stable/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4.Analytics Vidya-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https://www.analyticsvidhya.com/blog/2015/08/common-machine-learning-algorithms/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 on Deep learning</a:t>
            </a:r>
          </a:p>
        </p:txBody>
      </p:sp>
      <p:sp>
        <p:nvSpPr>
          <p:cNvPr descr="Amazon Go is a new kind of store featuring the world’s most advanced shopping technology. No lines, no checkout – just grab and go! Learn more at http://amazon.com/go" id="90" name="Shape 90" title="Introducing Amazon Go and the world’s most advanced shopping technology">
            <a:hlinkClick r:id="rId3"/>
          </p:cNvPr>
          <p:cNvSpPr/>
          <p:nvPr/>
        </p:nvSpPr>
        <p:spPr>
          <a:xfrm>
            <a:off x="70549" y="56450"/>
            <a:ext cx="8960550" cy="499532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Resources for Deep Learning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1.Deep Learning algorithm -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http://deeplearning.net/tutorial/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2.Theano framework for deep learning -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http://deeplearning.net/software/theano/tutorial/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3.Tensorflow framework -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https://www.tensorflow.org/tutorials/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4.kaggle -</a:t>
            </a:r>
            <a:r>
              <a:rPr lang="en" u="sng">
                <a:solidFill>
                  <a:schemeClr val="accent5"/>
                </a:solidFill>
                <a:hlinkClick r:id="rId6"/>
              </a:rPr>
              <a:t>https://www.kaggle.com/competitions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5.neural network -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http://neuralnetworksanddeeplearning.com/chap1.html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Dive into python 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/>
              <a:t>1.CTFTime -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https://ctftime.org/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2.Coursera -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https://www.coursera.org/learn/python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3.http://pythonsnippetizer.com/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4.udacity online cources -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https://www.udacity.com/course/programming-foundations-with-python--ud036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5. Microsoft API -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https://www.microsoft.com/cognitive-services/en-us/apis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6.Google API -</a:t>
            </a:r>
            <a:r>
              <a:rPr lang="en" sz="1500" u="sng">
                <a:solidFill>
                  <a:schemeClr val="hlink"/>
                </a:solidFill>
                <a:hlinkClick r:id="rId7"/>
              </a:rPr>
              <a:t>https://developers.google.com/apis-explorer/#p/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7.Google safe browsing -</a:t>
            </a:r>
            <a:r>
              <a:rPr lang="en" sz="1500" u="sng">
                <a:solidFill>
                  <a:schemeClr val="hlink"/>
                </a:solidFill>
                <a:hlinkClick r:id="rId8"/>
              </a:rPr>
              <a:t>https://github.com/shashi12533/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8.world’s largest API listing Website-</a:t>
            </a:r>
            <a:r>
              <a:rPr lang="en" sz="1500" u="sng">
                <a:solidFill>
                  <a:schemeClr val="hlink"/>
                </a:solidFill>
                <a:hlinkClick r:id="rId9"/>
              </a:rPr>
              <a:t>http://www.programmableweb.com/category/all/apis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25" y="103675"/>
            <a:ext cx="9043775" cy="48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