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0" r:id="rId9"/>
    <p:sldId id="261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71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58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6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27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83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5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550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50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0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984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6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5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92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14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290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09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A06F73-EE94-4DBE-BE64-8D97B878F2A1}" type="datetimeFigureOut">
              <a:rPr lang="cs-CZ" smtClean="0"/>
              <a:t>14.06.2021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8F82ED-CF0F-47B6-B68D-C168F685E9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5760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hemian.com/tools/javascript-countdown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9FB809-A1C6-45D2-9903-6D7227038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Hypergol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A42E80-7AF5-45A7-85BB-F266AFCD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AP4TW Projekt </a:t>
            </a:r>
            <a:r>
              <a:rPr lang="en-US" dirty="0"/>
              <a:t>| </a:t>
            </a:r>
            <a:r>
              <a:rPr lang="cs-CZ" dirty="0"/>
              <a:t>Jan Sáblík</a:t>
            </a:r>
          </a:p>
        </p:txBody>
      </p:sp>
    </p:spTree>
    <p:extLst>
      <p:ext uri="{BB962C8B-B14F-4D97-AF65-F5344CB8AC3E}">
        <p14:creationId xmlns:p14="http://schemas.microsoft.com/office/powerpoint/2010/main" val="318282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ADC19-DA17-48EB-8ED7-79158525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Funkcionalita – Twitter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websites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D7AEB30-CCBB-4B1A-86A7-B84AD4318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8995" y="1912268"/>
            <a:ext cx="3461255" cy="4059237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89AA96B-CA47-4980-92C2-D6A5A796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191909"/>
            <a:ext cx="6970479" cy="47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5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70074A-C6B4-44D5-AF2F-342FC7D9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1C65A4-19FB-4741-A942-871A4101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čím jsem spokojený</a:t>
            </a:r>
          </a:p>
          <a:p>
            <a:pPr lvl="1"/>
            <a:r>
              <a:rPr lang="cs-CZ" dirty="0"/>
              <a:t>Jednoduchá a přehledná stránka</a:t>
            </a:r>
          </a:p>
          <a:p>
            <a:pPr lvl="1"/>
            <a:r>
              <a:rPr lang="cs-CZ" dirty="0"/>
              <a:t>Responzivní design</a:t>
            </a:r>
          </a:p>
          <a:p>
            <a:pPr lvl="1"/>
            <a:r>
              <a:rPr lang="cs-CZ" dirty="0"/>
              <a:t>Databáze uplynulých startů</a:t>
            </a:r>
          </a:p>
          <a:p>
            <a:pPr marL="450000" lvl="1" indent="0">
              <a:buNone/>
            </a:pPr>
            <a:endParaRPr lang="cs-CZ" dirty="0"/>
          </a:p>
          <a:p>
            <a:r>
              <a:rPr lang="cs-CZ" dirty="0"/>
              <a:t>Prostor pro zlepšení</a:t>
            </a:r>
          </a:p>
          <a:p>
            <a:pPr lvl="1"/>
            <a:r>
              <a:rPr lang="cs-CZ" dirty="0"/>
              <a:t>Doladění designu</a:t>
            </a:r>
          </a:p>
          <a:p>
            <a:pPr lvl="1"/>
            <a:r>
              <a:rPr lang="cs-CZ" dirty="0"/>
              <a:t>Přidání dalších tabulek do databáze (rakety, motory,…)</a:t>
            </a:r>
          </a:p>
          <a:p>
            <a:pPr lvl="1"/>
            <a:r>
              <a:rPr lang="cs-CZ" dirty="0"/>
              <a:t>Vyhledávání, filtrace položek</a:t>
            </a:r>
          </a:p>
          <a:p>
            <a:pPr marL="4500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517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AF1453-0629-45DD-BFFF-7ADFB6A2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568D0B-5BAF-4BDC-A8D3-95FA5873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Zobrazení nadcházejících a uplynulých raketových startů</a:t>
            </a:r>
          </a:p>
          <a:p>
            <a:r>
              <a:rPr lang="cs-CZ" dirty="0"/>
              <a:t>Detailní informace o jednotlivých startech</a:t>
            </a:r>
          </a:p>
          <a:p>
            <a:r>
              <a:rPr lang="cs-CZ" dirty="0"/>
              <a:t>Zobrazení </a:t>
            </a:r>
            <a:r>
              <a:rPr lang="cs-CZ" dirty="0" err="1"/>
              <a:t>NASASpaceflight</a:t>
            </a:r>
            <a:r>
              <a:rPr lang="cs-CZ" dirty="0"/>
              <a:t> novinek díky Twitter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websites</a:t>
            </a:r>
            <a:endParaRPr lang="cs-CZ" dirty="0"/>
          </a:p>
          <a:p>
            <a:r>
              <a:rPr lang="cs-CZ" dirty="0"/>
              <a:t>Jednoduchý, responzivní a přehledný design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29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FAE77C-D056-4F5F-AB9A-2E191DC3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8B19E5-12D5-489C-82EC-06737DCF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Laravel</a:t>
            </a:r>
            <a:r>
              <a:rPr lang="cs-CZ" dirty="0"/>
              <a:t> </a:t>
            </a:r>
          </a:p>
          <a:p>
            <a:r>
              <a:rPr lang="cs-CZ" dirty="0" err="1"/>
              <a:t>MariaDB</a:t>
            </a:r>
            <a:endParaRPr lang="cs-CZ" dirty="0"/>
          </a:p>
          <a:p>
            <a:r>
              <a:rPr lang="cs-CZ" dirty="0" err="1"/>
              <a:t>TailwindCSS</a:t>
            </a:r>
            <a:endParaRPr lang="cs-CZ" dirty="0"/>
          </a:p>
          <a:p>
            <a:r>
              <a:rPr lang="cs-CZ" dirty="0"/>
              <a:t>Twitter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websites</a:t>
            </a:r>
            <a:endParaRPr lang="cs-CZ" dirty="0"/>
          </a:p>
          <a:p>
            <a:r>
              <a:rPr lang="cs-CZ" dirty="0">
                <a:hlinkClick r:id="rId2"/>
              </a:rPr>
              <a:t>JS Countdown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751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F308DC-4B58-4BEE-A3C3-107E41CF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C754BABF-FBC1-4968-8666-ECD309DA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D441C2E-F737-46D7-B562-20A1AE77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61" y="941664"/>
            <a:ext cx="5635829" cy="49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0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410429-16EB-466D-BD4A-8E89441B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036EC1B-3E09-40A0-90C9-5A3FF7D17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085" y="1305108"/>
            <a:ext cx="5139181" cy="4247784"/>
          </a:xfrm>
        </p:spPr>
      </p:pic>
    </p:spTree>
    <p:extLst>
      <p:ext uri="{BB962C8B-B14F-4D97-AF65-F5344CB8AC3E}">
        <p14:creationId xmlns:p14="http://schemas.microsoft.com/office/powerpoint/2010/main" val="39675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65C053-4C89-4EBD-9F79-ABB846CA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BAC79473-D1F6-44BD-96DA-B0638D83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AF6AB5C-5A15-452E-88DA-6938CC80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35" y="1061906"/>
            <a:ext cx="6541681" cy="47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5ADA84-EF9B-43BC-A45B-F1298037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Funkcionalita - databáze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0227466-07D1-4E9C-ABA0-6DC4AA476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161" y="2034834"/>
            <a:ext cx="3675030" cy="206317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ECA69B4-82BA-4977-86FF-A70EA661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317901"/>
            <a:ext cx="10353762" cy="16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FF986-4299-483D-8B50-E2EA3D83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Funkcionalita - CRUD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6CDD3F4-6FE9-4EBB-9F76-CBD72C81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29" y="1786217"/>
            <a:ext cx="6769396" cy="328556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C4F7D98-A0A3-42B3-9592-ACBB3145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293" y="2124510"/>
            <a:ext cx="4033978" cy="26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1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D61FB-8B85-4C22-96BE-708E2FF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Funkcionalita – Countdown JS</a:t>
            </a:r>
          </a:p>
        </p:txBody>
      </p:sp>
      <p:pic>
        <p:nvPicPr>
          <p:cNvPr id="4" name="2021-06-14-22-03-08">
            <a:hlinkClick r:id="" action="ppaction://media"/>
            <a:extLst>
              <a:ext uri="{FF2B5EF4-FFF2-40B4-BE49-F238E27FC236}">
                <a16:creationId xmlns:a16="http://schemas.microsoft.com/office/drawing/2014/main" id="{524F8B48-0D18-479A-A8B8-CD17F799AB4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4836" y="2553809"/>
            <a:ext cx="3034584" cy="1750379"/>
          </a:xfr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23E353B-BA7D-48C7-B20C-E50704033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670" y="2419742"/>
            <a:ext cx="5483865" cy="20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TM04033929[[fn=Břidlice]]</Template>
  <TotalTime>1207</TotalTime>
  <Words>90</Words>
  <Application>Microsoft Office PowerPoint</Application>
  <PresentationFormat>Širokoúhlá obrazovka</PresentationFormat>
  <Paragraphs>27</Paragraphs>
  <Slides>11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Břidlice</vt:lpstr>
      <vt:lpstr>Hypergol</vt:lpstr>
      <vt:lpstr>Popis projektu</vt:lpstr>
      <vt:lpstr>Použité technologie</vt:lpstr>
      <vt:lpstr>Prezentace aplikace PowerPoint</vt:lpstr>
      <vt:lpstr>Prezentace aplikace PowerPoint</vt:lpstr>
      <vt:lpstr>Prezentace aplikace PowerPoint</vt:lpstr>
      <vt:lpstr>Funkcionalita - databáze</vt:lpstr>
      <vt:lpstr>Funkcionalita - CRUD</vt:lpstr>
      <vt:lpstr>Funkcionalita – Countdown JS</vt:lpstr>
      <vt:lpstr>Funkcionalita – Twitter for websites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Hypergol</dc:title>
  <dc:creator>Jan Sáblík</dc:creator>
  <cp:lastModifiedBy>Jan Sáblík</cp:lastModifiedBy>
  <cp:revision>29</cp:revision>
  <dcterms:created xsi:type="dcterms:W3CDTF">2021-06-14T00:34:45Z</dcterms:created>
  <dcterms:modified xsi:type="dcterms:W3CDTF">2021-06-14T20:51:02Z</dcterms:modified>
</cp:coreProperties>
</file>