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2179d095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2179d095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179d095b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2179d095b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2179d095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2179d095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2179d095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2179d095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2179d095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2179d095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179d09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179d09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179d09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179d09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179d09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179d09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179d095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179d095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179d095b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179d095b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179d095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179d095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79d095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79d095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179d095b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2179d095b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9" Type="http://schemas.openxmlformats.org/officeDocument/2006/relationships/image" Target="../media/image6.jpg"/><Relationship Id="rId5" Type="http://schemas.openxmlformats.org/officeDocument/2006/relationships/image" Target="../media/image17.jpg"/><Relationship Id="rId6" Type="http://schemas.openxmlformats.org/officeDocument/2006/relationships/image" Target="../media/image21.jpg"/><Relationship Id="rId7" Type="http://schemas.openxmlformats.org/officeDocument/2006/relationships/image" Target="../media/image8.jpg"/><Relationship Id="rId8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5" Type="http://schemas.openxmlformats.org/officeDocument/2006/relationships/image" Target="../media/image17.jpg"/><Relationship Id="rId6" Type="http://schemas.openxmlformats.org/officeDocument/2006/relationships/image" Target="../media/image21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5" Type="http://schemas.openxmlformats.org/officeDocument/2006/relationships/image" Target="../media/image17.jpg"/><Relationship Id="rId6" Type="http://schemas.openxmlformats.org/officeDocument/2006/relationships/image" Target="../media/image21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21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/>
              <a:t>ПРОЕКТИРОВАНИЕ МНОГОУРОВНЕВОЙ РАСПРЕДЕЛЕННОЙ СИСТЕМЫ АНАЛИЗА БИОПОДОБНЫМИ СЕНСОРНО-МОТОРНЫМИ АЛГОРИТМАМИ</a:t>
            </a:r>
            <a:endParaRPr sz="24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Потапов Даниил Петрович, магистрант и ассистент кафедры «Прикладная математика», sablist99@bk.ru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13150" y="1696713"/>
            <a:ext cx="295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Активация выходного слоя для куба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613175" y="2695350"/>
            <a:ext cx="314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б) Активация выходного слоя для призмы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000988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88" y="1968550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00" y="3985605"/>
            <a:ext cx="3150044" cy="1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00" y="32710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400" y="4343620"/>
            <a:ext cx="3150044" cy="1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1036465" y="333516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в) Сенсорный сигнал F1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036465" y="3693995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г) 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Сенсорный сигнал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036465" y="403841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д) 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Сенсорный сигнал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036465" y="4387932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е) 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Сенсорный сигнал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F4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425" y="10009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6763" y="1416788"/>
            <a:ext cx="29813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890125" y="847300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F1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778188" y="1155313"/>
            <a:ext cx="238500" cy="27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403" y="3628343"/>
            <a:ext cx="3150032" cy="15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613150" y="1696713"/>
            <a:ext cx="295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Активация выходного слоя для куба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13175" y="2695350"/>
            <a:ext cx="314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б) Активация выходного слоя для призмы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000988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88" y="1968550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00" y="3985605"/>
            <a:ext cx="3150044" cy="1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00" y="32710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400" y="4343620"/>
            <a:ext cx="3150044" cy="1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2428" y="2318569"/>
            <a:ext cx="3150032" cy="15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1036465" y="333516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в) Сенсорный сигнал F1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036465" y="3693995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г) Сенсорный сигнал F2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036465" y="403841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д) Сенсорный сигнал F3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036465" y="4387932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е) Сенсорный сигнал F4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425" y="10009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6763" y="1416788"/>
            <a:ext cx="29813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890125" y="847300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F1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778188" y="1155313"/>
            <a:ext cx="238500" cy="27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6778188" y="2469650"/>
            <a:ext cx="238500" cy="27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6763" y="2745363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403" y="3628343"/>
            <a:ext cx="3150032" cy="15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4890125" y="216487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13150" y="1696713"/>
            <a:ext cx="295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Активация выходного слоя для куба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13175" y="2695350"/>
            <a:ext cx="314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б) Активация выходного слоя для призмы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000988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88" y="1968550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00" y="3985605"/>
            <a:ext cx="3150044" cy="1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00" y="32710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400" y="4343620"/>
            <a:ext cx="3150044" cy="1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2428" y="2318569"/>
            <a:ext cx="3150032" cy="15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1036465" y="333516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в) Сенсорный сигнал F1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036465" y="3693995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г) Сенсорный сигнал F2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036465" y="403841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д) Сенсорный сигнал F3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036465" y="4387932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е) Сенсорный сигнал F4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425" y="10009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6763" y="1416788"/>
            <a:ext cx="29813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4890125" y="847300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F1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6778188" y="1155313"/>
            <a:ext cx="238500" cy="27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6778188" y="2469650"/>
            <a:ext cx="238500" cy="27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6763" y="2745363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403" y="3628343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600" y="3636130"/>
            <a:ext cx="3150044" cy="1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6778188" y="3777388"/>
            <a:ext cx="238500" cy="27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775" y="4073925"/>
            <a:ext cx="29813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4890125" y="216487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4890125" y="3482450"/>
            <a:ext cx="51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F3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реализации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95" y="1408880"/>
            <a:ext cx="2909650" cy="25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150" y="1408871"/>
            <a:ext cx="2679302" cy="25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/>
              <a:t>ПРОЕКТИРОВАНИЕ МНОГОУРОВНЕВОЙ РАСПРЕДЕЛЕННОЙ СИСТЕМЫ АНАЛИЗА БИОПОДОБНЫМИ СЕНСОРНО-МОТОРНЫМИ АЛГОРИТМАМИ</a:t>
            </a:r>
            <a:endParaRPr sz="2480"/>
          </a:p>
        </p:txBody>
      </p: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Потапов Даниил Петрович, магистрант и ассистент кафедры «Прикладная математика», sablist99@bk.ru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конференции 2023 года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18175"/>
            <a:ext cx="2598025" cy="36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800" y="951221"/>
            <a:ext cx="4963500" cy="9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050" y="2295950"/>
            <a:ext cx="5336950" cy="2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Устройство неокортекса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577" y="1152475"/>
            <a:ext cx="7720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200" y="1152475"/>
            <a:ext cx="226575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1152475"/>
            <a:ext cx="359591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289625" y="4663225"/>
            <a:ext cx="192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Слои неокортекса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07350" y="4663225"/>
            <a:ext cx="226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Кортикальная колонка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206550" y="4663225"/>
            <a:ext cx="226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Модель нейрона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слоя и колонки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0" y="1871050"/>
            <a:ext cx="6113200" cy="14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113" y="1841425"/>
            <a:ext cx="11525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235950" y="3634525"/>
            <a:ext cx="192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Схема слоя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040250" y="3634525"/>
            <a:ext cx="1923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Схема колонки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модель системы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75" y="1017725"/>
            <a:ext cx="707925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модель системы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25" y="1017725"/>
            <a:ext cx="708695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модель системы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50" y="1017723"/>
            <a:ext cx="71023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модель системы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75" y="1017725"/>
            <a:ext cx="707925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13150" y="1696713"/>
            <a:ext cx="295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а) Активация выходного слоя для куба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13175" y="2695350"/>
            <a:ext cx="314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б) Активация выходного слоя для призмы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000988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88" y="1968550"/>
            <a:ext cx="2981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00" y="3985605"/>
            <a:ext cx="3150044" cy="1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00" y="3271088"/>
            <a:ext cx="3150032" cy="15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400" y="4343620"/>
            <a:ext cx="3150044" cy="1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036465" y="333516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в) Сенсорный сигнал F1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036465" y="3693995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г) Сенсорный сигнал F2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36465" y="4038418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д) Сенсорный сигнал F3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36465" y="4387932"/>
            <a:ext cx="3257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е) Сенсорный сигнал F4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403" y="3628343"/>
            <a:ext cx="3150032" cy="15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