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97" r:id="rId6"/>
    <p:sldId id="298" r:id="rId7"/>
    <p:sldId id="276" r:id="rId8"/>
    <p:sldId id="300" r:id="rId9"/>
    <p:sldId id="301" r:id="rId10"/>
    <p:sldId id="299" r:id="rId11"/>
    <p:sldId id="303" r:id="rId12"/>
    <p:sldId id="304" r:id="rId13"/>
    <p:sldId id="305" r:id="rId14"/>
    <p:sldId id="306" r:id="rId15"/>
    <p:sldId id="307" r:id="rId16"/>
    <p:sldId id="308" r:id="rId17"/>
    <p:sldId id="284" r:id="rId18"/>
    <p:sldId id="309" r:id="rId19"/>
    <p:sldId id="295" r:id="rId20"/>
    <p:sldId id="287" r:id="rId21"/>
    <p:sldId id="290" r:id="rId22"/>
    <p:sldId id="294" r:id="rId23"/>
    <p:sldId id="293" r:id="rId24"/>
    <p:sldId id="291" r:id="rId25"/>
    <p:sldId id="292" r:id="rId26"/>
    <p:sldId id="288" r:id="rId27"/>
    <p:sldId id="289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50" d="100"/>
          <a:sy n="50" d="100"/>
        </p:scale>
        <p:origin x="2189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4086-1271-410D-85B4-734279A388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9A2D-0C7F-4DBC-8D95-6BAF1FD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Final Project Report Presentation</a:t>
            </a:r>
            <a:br>
              <a:rPr lang="en-US" sz="3600" dirty="0" smtClean="0"/>
            </a:br>
            <a:r>
              <a:rPr lang="en-US" sz="3600" dirty="0" smtClean="0"/>
              <a:t>on</a:t>
            </a:r>
            <a:br>
              <a:rPr lang="en-US" sz="3600" dirty="0" smtClean="0"/>
            </a:br>
            <a:r>
              <a:rPr lang="en-US" sz="3600" dirty="0" smtClean="0"/>
              <a:t>Construction Warehouse Inventory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3734391"/>
            <a:ext cx="5187462" cy="1655762"/>
          </a:xfrm>
        </p:spPr>
        <p:txBody>
          <a:bodyPr/>
          <a:lstStyle/>
          <a:p>
            <a:pPr algn="r"/>
            <a:r>
              <a:rPr lang="en-US" u="sng" dirty="0" smtClean="0"/>
              <a:t>Supervised By:</a:t>
            </a:r>
          </a:p>
          <a:p>
            <a:pPr algn="r"/>
            <a:r>
              <a:rPr lang="en-US" b="1" dirty="0" smtClean="0"/>
              <a:t>Bijay Mishra 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0473" y="3734391"/>
            <a:ext cx="50614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 smtClean="0"/>
              <a:t>Presented By:</a:t>
            </a:r>
          </a:p>
          <a:p>
            <a:pPr algn="l"/>
            <a:r>
              <a:rPr lang="en-US" b="1" dirty="0" smtClean="0"/>
              <a:t>Kripesh Khadka (6-2-920-10-2020)</a:t>
            </a:r>
          </a:p>
          <a:p>
            <a:pPr algn="l"/>
            <a:r>
              <a:rPr lang="en-US" b="1" dirty="0" smtClean="0"/>
              <a:t>Siddhartha Paudel (6-2-920-28-2020)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12192000" cy="1195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Data Modeling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04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2581" y="6331829"/>
            <a:ext cx="37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ER Diagram of CWIMS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64" y="281549"/>
            <a:ext cx="7511162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12192000" cy="1195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Process Modeling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81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2581" y="6331829"/>
            <a:ext cx="37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Context Diagram of CWIMS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97863"/>
            <a:ext cx="10058400" cy="4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2581" y="6331829"/>
            <a:ext cx="37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Level 1 Diagram of CWIMS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68" y="185195"/>
            <a:ext cx="5562486" cy="60304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68" y="58112"/>
            <a:ext cx="6370270" cy="62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12192000" cy="1195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Implementation Tool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11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459" y="1132000"/>
            <a:ext cx="1050981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Tools Used</a:t>
            </a: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Draw.io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- For drawing diagrams 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UI Design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HTML CSS3 JavaScript – Used as Front-end Tool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PHP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Used for back-end programming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MySQL – Used for database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XAMPP – Used for localhost web server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Visual studio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Text Editor – For writing both front-end and back-end codes</a:t>
            </a:r>
            <a:endParaRPr lang="en-US" sz="2400" dirty="0">
              <a:solidFill>
                <a:srgbClr val="000000"/>
              </a:solidFill>
              <a:latin typeface="Noto Sans Symbol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4356955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Optimization of inventory levels.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Increased efficiency in managing inventory levels.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Automation of stock levels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Future recommendation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900" dirty="0"/>
              <a:t>Chat Bot: Allows to add even the smallest problems.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900" dirty="0"/>
              <a:t>Payment Options: Add different payment options such as ESewa, Khalti, Cash and Gift Cards etc. Allow to save payment details for future use.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900" dirty="0"/>
              <a:t>User App: Allows user to add order, check their cart and track their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08" y="2879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System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757194"/>
            <a:ext cx="10058400" cy="51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979"/>
            <a:ext cx="9144000" cy="1181222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0008"/>
            <a:ext cx="9144000" cy="4519246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Development Methodology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Requirement Analysis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Process Modeling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Implementation Tool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82650"/>
            <a:ext cx="10058400" cy="51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7" y="580536"/>
            <a:ext cx="10058400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7" y="736355"/>
            <a:ext cx="10058400" cy="51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870927"/>
            <a:ext cx="10058400" cy="52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912691"/>
            <a:ext cx="10058400" cy="487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9" y="575408"/>
            <a:ext cx="10058400" cy="48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" y="892907"/>
            <a:ext cx="10058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21154"/>
            <a:ext cx="1005840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423" y="3358661"/>
            <a:ext cx="10515600" cy="1312619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3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focuses on the design and implementation of an Inventory Management System (IMS).</a:t>
            </a:r>
          </a:p>
          <a:p>
            <a:r>
              <a:rPr lang="en-US" dirty="0" smtClean="0"/>
              <a:t>An </a:t>
            </a:r>
            <a:r>
              <a:rPr lang="en-US" dirty="0"/>
              <a:t>Inventory Management System (IMS) is essential for arranging, overseeing, and optimizing inventory 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</a:t>
            </a:r>
            <a:r>
              <a:rPr lang="en-US" dirty="0"/>
              <a:t>goal is to create an efficient system that optimizes inventory </a:t>
            </a:r>
            <a:r>
              <a:rPr lang="en-US" dirty="0" smtClean="0"/>
              <a:t>control.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529862"/>
            <a:ext cx="10694377" cy="4853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Inventory Overstocking and </a:t>
            </a:r>
            <a:r>
              <a:rPr lang="en-US" dirty="0" smtClean="0"/>
              <a:t>Stock outs.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Error Prone Tracking of Inventories.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Highly skilled Manpower.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Reporting.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</a:t>
            </a:r>
            <a:r>
              <a:rPr lang="en-US" b="1" dirty="0" smtClean="0"/>
              <a:t>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529862"/>
            <a:ext cx="10694377" cy="4853353"/>
          </a:xfrm>
        </p:spPr>
        <p:txBody>
          <a:bodyPr>
            <a:normAutofit/>
          </a:bodyPr>
          <a:lstStyle/>
          <a:p>
            <a:r>
              <a:rPr lang="en-US" dirty="0"/>
              <a:t>To develop a user-friendly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/>
              <a:t>To implement robust functionalities for inventory </a:t>
            </a:r>
            <a:r>
              <a:rPr lang="en-US" dirty="0" smtClean="0"/>
              <a:t>management.</a:t>
            </a:r>
            <a:endParaRPr lang="en-US" dirty="0"/>
          </a:p>
          <a:p>
            <a:r>
              <a:rPr lang="en-US" dirty="0"/>
              <a:t>To ensure real-time </a:t>
            </a:r>
            <a:r>
              <a:rPr lang="en-US" dirty="0" smtClean="0"/>
              <a:t>reporting.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Development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piral Model of SDLC</a:t>
            </a:r>
          </a:p>
          <a:p>
            <a:r>
              <a:rPr lang="en-US" dirty="0" smtClean="0"/>
              <a:t>Combination of waterfall and iterative method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12192000" cy="1195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Requirement Analysis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06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Functional Requirement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42581" y="6331829"/>
            <a:ext cx="37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Use Case Diagram of CWIMS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1" y="1439422"/>
            <a:ext cx="2853886" cy="43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Non Functional Requirement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529862"/>
            <a:ext cx="10694377" cy="4853353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Requirements.</a:t>
            </a:r>
          </a:p>
          <a:p>
            <a:r>
              <a:rPr lang="en-US" dirty="0" smtClean="0"/>
              <a:t>Usability Requirements.</a:t>
            </a:r>
          </a:p>
          <a:p>
            <a:r>
              <a:rPr lang="en-US" dirty="0" smtClean="0"/>
              <a:t>Environment Requirements</a:t>
            </a:r>
          </a:p>
          <a:p>
            <a:r>
              <a:rPr lang="en-US" dirty="0" smtClean="0"/>
              <a:t>Security Requirements.</a:t>
            </a:r>
          </a:p>
          <a:p>
            <a:r>
              <a:rPr lang="en-US" dirty="0" smtClean="0"/>
              <a:t>Availability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779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281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Noto Sans Symbols</vt:lpstr>
      <vt:lpstr>Wingdings</vt:lpstr>
      <vt:lpstr>Office Theme</vt:lpstr>
      <vt:lpstr>A Final Project Report Presentation on Construction Warehouse Inventory Management System</vt:lpstr>
      <vt:lpstr>Presentation Outline</vt:lpstr>
      <vt:lpstr>Introduction</vt:lpstr>
      <vt:lpstr>Problem Statements</vt:lpstr>
      <vt:lpstr>Objectives</vt:lpstr>
      <vt:lpstr>Development Methodology</vt:lpstr>
      <vt:lpstr>PowerPoint Presentation</vt:lpstr>
      <vt:lpstr>Functional Requirement</vt:lpstr>
      <vt:lpstr>Non Functional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Recommendation</vt:lpstr>
      <vt:lpstr>System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Final Project Report Presentation on Construction Warehouse Inventory Management System</dc:title>
  <dc:creator>USER</dc:creator>
  <cp:lastModifiedBy>USER</cp:lastModifiedBy>
  <cp:revision>28</cp:revision>
  <dcterms:created xsi:type="dcterms:W3CDTF">2023-11-19T07:53:03Z</dcterms:created>
  <dcterms:modified xsi:type="dcterms:W3CDTF">2023-12-19T05:55:16Z</dcterms:modified>
</cp:coreProperties>
</file>