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Java最終成果発表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村瀬慶和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2162125"/>
            <a:ext cx="8520600" cy="250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/>
              <a:t>作成したMOD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現在時刻を表示する面をもつ</a:t>
            </a:r>
            <a:br>
              <a:rPr lang="ja"/>
            </a:br>
            <a:r>
              <a:rPr lang="ja"/>
              <a:t>ブロックの作成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ついつい熱中しすぎて</a:t>
            </a:r>
            <a:br>
              <a:rPr lang="ja"/>
            </a:br>
            <a:r>
              <a:rPr lang="ja"/>
              <a:t>時間を忘れてしまう人専用</a:t>
            </a:r>
          </a:p>
        </p:txBody>
      </p:sp>
      <p:pic>
        <p:nvPicPr>
          <p:cNvPr descr="title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644600"/>
            <a:ext cx="78009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312" y="2228150"/>
            <a:ext cx="27717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3589625" y="2228400"/>
            <a:ext cx="1397400" cy="686700"/>
          </a:xfrm>
          <a:prstGeom prst="wedgeRectCallout">
            <a:avLst>
              <a:gd fmla="val 103437" name="adj1"/>
              <a:gd fmla="val 1219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一桁ずつ表示</a:t>
            </a:r>
          </a:p>
        </p:txBody>
      </p:sp>
      <p:sp>
        <p:nvSpPr>
          <p:cNvPr id="116" name="Shape 116"/>
          <p:cNvSpPr/>
          <p:nvPr/>
        </p:nvSpPr>
        <p:spPr>
          <a:xfrm>
            <a:off x="7434900" y="3601425"/>
            <a:ext cx="1397400" cy="686700"/>
          </a:xfrm>
          <a:prstGeom prst="wedgeRectCallout">
            <a:avLst>
              <a:gd fmla="val -89847" name="adj1"/>
              <a:gd fmla="val -604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クリックして設定画面へ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2162125"/>
            <a:ext cx="8520600" cy="250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/>
              <a:t>Digital clock ブロックの作り方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	         </a:t>
            </a:r>
            <a:r>
              <a:rPr lang="ja"/>
              <a:t>レッドストーン</a:t>
            </a:r>
          </a:p>
        </p:txBody>
      </p:sp>
      <p:pic>
        <p:nvPicPr>
          <p:cNvPr descr="title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644600"/>
            <a:ext cx="78009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925" y="3117525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187" y="3438300"/>
            <a:ext cx="2371725" cy="131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>
            <a:off x="3071650" y="2987325"/>
            <a:ext cx="2553600" cy="81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>
            <a:stCxn id="124" idx="3"/>
          </p:cNvCxnSpPr>
          <p:nvPr/>
        </p:nvCxnSpPr>
        <p:spPr>
          <a:xfrm>
            <a:off x="3488912" y="4095525"/>
            <a:ext cx="1702800" cy="6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2162125"/>
            <a:ext cx="8520600" cy="250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/>
              <a:t>基本機能について：デモします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時刻表示機能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つなぎ合わせ機能</a:t>
            </a:r>
          </a:p>
        </p:txBody>
      </p:sp>
      <p:pic>
        <p:nvPicPr>
          <p:cNvPr descr="title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644600"/>
            <a:ext cx="78009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2162125"/>
            <a:ext cx="8520600" cy="250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/>
              <a:t>アラーム機能</a:t>
            </a:r>
            <a:r>
              <a:rPr lang="ja" sz="2400"/>
              <a:t>について：デモします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設定時刻になったら</a:t>
            </a:r>
            <a:br>
              <a:rPr lang="ja"/>
            </a:br>
            <a:r>
              <a:rPr lang="ja"/>
              <a:t>ブロックからレッドストーン出力</a:t>
            </a:r>
            <a:br>
              <a:rPr lang="ja"/>
            </a:br>
            <a:r>
              <a:rPr lang="ja"/>
              <a:t>レッドストーン回路※1に使用可能</a:t>
            </a:r>
          </a:p>
          <a:p>
            <a:pPr lvl="0" rtl="0">
              <a:spcBef>
                <a:spcPts val="0"/>
              </a:spcBef>
              <a:buNone/>
            </a:pPr>
            <a:r>
              <a:rPr lang="ja" sz="1400"/>
              <a:t>※1レッドストーン回路</a:t>
            </a:r>
            <a:br>
              <a:rPr lang="ja" sz="1400"/>
            </a:br>
            <a:r>
              <a:rPr lang="ja" sz="1400"/>
              <a:t>   電気回路みたいなもの</a:t>
            </a:r>
          </a:p>
        </p:txBody>
      </p:sp>
      <p:pic>
        <p:nvPicPr>
          <p:cNvPr descr="title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644600"/>
            <a:ext cx="78009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892" y="2356624"/>
            <a:ext cx="3338408" cy="25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2162125"/>
            <a:ext cx="8520600" cy="250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/>
              <a:t>振り返り：苦労点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制約・規約環境下での実装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プレイヤーの向きを考慮した</a:t>
            </a:r>
            <a:br>
              <a:rPr lang="ja"/>
            </a:br>
            <a:r>
              <a:rPr lang="ja"/>
              <a:t>ブロック生成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テクスチャの作成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ja"/>
            </a:br>
          </a:p>
        </p:txBody>
      </p:sp>
      <p:pic>
        <p:nvPicPr>
          <p:cNvPr descr="title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644600"/>
            <a:ext cx="78009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550" y="357337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4550" y="2236300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7050" y="2236300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2237" y="2236300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3837" y="2236300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87049" y="3573375"/>
            <a:ext cx="11620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研修の成果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・ラムダ式・Stream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・スレッド：マルチスレッド、スレッドプール、オブジェクトロック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・awt、swing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に興味を持てたこと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・柴田さんのJava研修をやりき（ってない！？）ったという自信と責任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・専門書への抵抗感が減ったこと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研修で苦労したこと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</a:t>
            </a:r>
            <a:r>
              <a:rPr lang="ja"/>
              <a:t>研修のすべて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JPLの課題読解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・その他（つらかったこと）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通勤、徹夜、有給が減っていく、月の半分はJava漬け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今後研修する人たちへのアドバイス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</a:t>
            </a:r>
            <a:r>
              <a:rPr lang="ja"/>
              <a:t>有給はJavaのためにある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講師へのアドバイス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研修成果の今後への活用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</a:t>
            </a:r>
            <a:r>
              <a:rPr lang="ja"/>
              <a:t>Streamline NXは、ほぼすべてJavaで書かれている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   → 学んだことを現場で実践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2085925"/>
            <a:ext cx="8520600" cy="250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2400"/>
              <a:t>概要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名前：Digital clock MOD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機能：Minecraft(ゲーム)内で使用できる時計を表示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	   アラーム機能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	   タイマー機能（予定）</a:t>
            </a:r>
          </a:p>
        </p:txBody>
      </p:sp>
      <p:pic>
        <p:nvPicPr>
          <p:cNvPr descr="title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644600"/>
            <a:ext cx="78009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788550" y="1491475"/>
            <a:ext cx="19302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1200">
                <a:solidFill>
                  <a:schemeClr val="dk2"/>
                </a:solidFill>
              </a:rPr>
              <a:t>製作：h</a:t>
            </a:r>
            <a:r>
              <a:rPr lang="ja" sz="1200">
                <a:solidFill>
                  <a:schemeClr val="dk2"/>
                </a:solidFill>
              </a:rPr>
              <a:t>ttps://textcraft.net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2009725"/>
            <a:ext cx="8520600" cy="250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/>
              <a:t>Minecraft</a:t>
            </a:r>
            <a:r>
              <a:rPr lang="ja" sz="2400"/>
              <a:t>って？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ブロックの世界で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冒険・建築などができるゲーム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※ちゃんとゴールあります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累計1億2200万本！（世界２位）</a:t>
            </a:r>
          </a:p>
        </p:txBody>
      </p:sp>
      <p:pic>
        <p:nvPicPr>
          <p:cNvPr descr="title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644600"/>
            <a:ext cx="78009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63561">
            <a:off x="4971937" y="1998049"/>
            <a:ext cx="40290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2875" y="3225724"/>
            <a:ext cx="3206799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2162125"/>
            <a:ext cx="8520600" cy="250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/>
              <a:t>MODって？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Modificationの略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マインクラフトの世界を自分好み</a:t>
            </a:r>
            <a:br>
              <a:rPr lang="ja"/>
            </a:br>
            <a:r>
              <a:rPr lang="ja"/>
              <a:t>にカスタマイズすること</a:t>
            </a:r>
          </a:p>
        </p:txBody>
      </p:sp>
      <p:pic>
        <p:nvPicPr>
          <p:cNvPr descr="title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644600"/>
            <a:ext cx="78009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499" y="2324987"/>
            <a:ext cx="3858199" cy="21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