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0" r:id="rId4"/>
    <p:sldId id="271" r:id="rId5"/>
    <p:sldId id="282" r:id="rId6"/>
    <p:sldId id="295" r:id="rId7"/>
    <p:sldId id="351" r:id="rId8"/>
    <p:sldId id="314" r:id="rId9"/>
    <p:sldId id="352" r:id="rId10"/>
    <p:sldId id="350" r:id="rId11"/>
    <p:sldId id="353" r:id="rId12"/>
    <p:sldId id="354" r:id="rId13"/>
    <p:sldId id="355" r:id="rId14"/>
    <p:sldId id="356" r:id="rId15"/>
    <p:sldId id="346" r:id="rId16"/>
    <p:sldId id="347" r:id="rId17"/>
    <p:sldId id="348" r:id="rId18"/>
    <p:sldId id="357" r:id="rId19"/>
    <p:sldId id="326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28" autoAdjust="0"/>
  </p:normalViewPr>
  <p:slideViewPr>
    <p:cSldViewPr snapToGrid="0" showGuides="1">
      <p:cViewPr varScale="1">
        <p:scale>
          <a:sx n="80" d="100"/>
          <a:sy n="80" d="100"/>
        </p:scale>
        <p:origin x="7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12/1/2015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12/1/2015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5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F2F1F0"/>
            </a:gs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899" y="2292094"/>
            <a:ext cx="6020519" cy="2219691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Church Financial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recordkeeping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	          			 </a:t>
            </a:r>
            <a:r>
              <a:rPr lang="en-US" sz="2000" b="1" i="1" dirty="0" smtClean="0">
                <a:latin typeface="Bodoni MT" panose="02070603080606020203" pitchFamily="18" charset="0"/>
              </a:rPr>
              <a:t>by : </a:t>
            </a:r>
            <a:r>
              <a:rPr lang="en-US" sz="2000" b="1" i="1" dirty="0" err="1" smtClean="0">
                <a:latin typeface="Bodoni MT" panose="02070603080606020203" pitchFamily="18" charset="0"/>
              </a:rPr>
              <a:t>FixIt</a:t>
            </a:r>
            <a:r>
              <a:rPr lang="en-US" sz="2000" b="1" i="1" dirty="0" smtClean="0">
                <a:latin typeface="Bodoni MT" panose="02070603080606020203" pitchFamily="18" charset="0"/>
              </a:rPr>
              <a:t>.</a:t>
            </a:r>
          </a:p>
          <a:p>
            <a:endParaRPr lang="en-US" sz="2000" b="1" i="1" dirty="0" smtClean="0">
              <a:latin typeface="Bodoni MT" panose="02070603080606020203" pitchFamily="18" charset="0"/>
            </a:endParaRPr>
          </a:p>
          <a:p>
            <a:r>
              <a:rPr lang="en-US" sz="2000" b="1" i="1" dirty="0">
                <a:latin typeface="Bodoni MT" panose="02070603080606020203" pitchFamily="18" charset="0"/>
              </a:rPr>
              <a:t>	</a:t>
            </a:r>
            <a:r>
              <a:rPr lang="en-US" sz="2000" b="1" i="1" dirty="0" smtClean="0">
                <a:latin typeface="Bodoni MT" panose="02070603080606020203" pitchFamily="18" charset="0"/>
              </a:rPr>
              <a:t>			</a:t>
            </a:r>
            <a:endParaRPr lang="en-US" sz="2000" b="1" i="1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</a:rPr>
              <a:t>                                        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23" y="1465386"/>
            <a:ext cx="3540369" cy="44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1" y="207818"/>
            <a:ext cx="10515600" cy="124690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Problems observed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9"/>
            <a:ext cx="10515600" cy="49460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Functional Issues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populate and display the details in table(grid view).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generate the report for print purpose(PDF).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read the values from the combo box after editing.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Redirecting to page after updating the data. </a:t>
            </a:r>
          </a:p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Non-Functional Issues 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Scalability: Unavailability of hardware(Server) for project deployment.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Lack of requirements clarity and understandability.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Performance – for example response time, throughput, static volumetric.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Application can be improved using HTML5 and other languages like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Time problems with the team meeting and follow ups.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Time spent in Documenting.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Serviceability.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in the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entries.</a:t>
            </a:r>
          </a:p>
          <a:p>
            <a:r>
              <a:rPr lang="en-US" dirty="0" smtClean="0"/>
              <a:t>Design issues : Focus on the fields.</a:t>
            </a:r>
          </a:p>
          <a:p>
            <a:r>
              <a:rPr lang="en-US" dirty="0" smtClean="0"/>
              <a:t>Report design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398257"/>
            <a:ext cx="7924800" cy="8634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Works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936146" y="1896194"/>
            <a:ext cx="2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6775" y="1441822"/>
            <a:ext cx="102489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make project accessible to many users by deploying the application on the server.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automated Email sending option can be implemented, to send emails that contain reports to the members on yearly basis.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be able to generate different reports like funds.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resolve browser issues like back button navigation, account session problems, default special character  usage avoidance.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make application more browser supportive to utilize the good interface and functionalities. 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3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73824"/>
            <a:ext cx="7924800" cy="86345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Work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936146" y="1896194"/>
            <a:ext cx="2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6775" y="1441822"/>
            <a:ext cx="102489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a website and make accessible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many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Church users 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sending notifications.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reports.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Online payment options.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446089"/>
            <a:ext cx="7924800" cy="875289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Functionalities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975" y="1786614"/>
            <a:ext cx="8577124" cy="40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major functionalities of the  proposed software  are: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Insert(Member, Fund, Donation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(Member, Fund, Donation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(Member, Fund, Donation 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Search(Member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Fund, Donation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Reports</a:t>
            </a:r>
          </a:p>
        </p:txBody>
      </p:sp>
    </p:spTree>
    <p:extLst>
      <p:ext uri="{BB962C8B-B14F-4D97-AF65-F5344CB8AC3E}">
        <p14:creationId xmlns:p14="http://schemas.microsoft.com/office/powerpoint/2010/main" val="225981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Client/Customer/User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Church financial application is used by the church secretary.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Secretary uses the application to keep records of all the donations, and generate reports.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Prof. Cerise Wuthrich is the client, customer and user for our project.</a:t>
            </a:r>
          </a:p>
        </p:txBody>
      </p:sp>
    </p:spTree>
    <p:extLst>
      <p:ext uri="{BB962C8B-B14F-4D97-AF65-F5344CB8AC3E}">
        <p14:creationId xmlns:p14="http://schemas.microsoft.com/office/powerpoint/2010/main" val="5109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Deployment issues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was developed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ASP. Net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framework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to which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to 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deployed must also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ASP. Net framework.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target system should have a version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Microsoft Visual Studio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later versions of the developed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2012 for application to run.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must have latest or up to date version of Acrobat reader for the reports.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Learned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Successfully developed the application.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Learned new areas of software development.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Learned new languages and development environment like ASP.NET, C#,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SQL Queries.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meeting co-ordination, cooperation.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237"/>
            <a:ext cx="10515600" cy="1325563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1975" y="1447800"/>
            <a:ext cx="9648825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McGraw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R. J. (2015,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15). FOXMIS. Retrieved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27,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2015,Google:http://community.mis.temple.edu/mis2101sec711summer2015/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Larman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C., Applying UML and Patterns: Introduction to Object-Oriented Analysis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Iterative Development, 3rdedition (October 2004).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Sommerville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I., Software Engineering 9th edition book, Pearson (March 2004).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54" y="1911927"/>
            <a:ext cx="7772400" cy="2819400"/>
          </a:xfrm>
        </p:spPr>
        <p:txBody>
          <a:bodyPr>
            <a:noAutofit/>
          </a:bodyPr>
          <a:lstStyle/>
          <a:p>
            <a:r>
              <a:rPr lang="en-US" sz="11500" dirty="0">
                <a:latin typeface="Times New Roman" pitchFamily="18" charset="0"/>
                <a:cs typeface="Times New Roman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2322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Design, Implementation, Test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encountered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Deviations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remaining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Different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Functionality, Users, Deployment issues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Learned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7" y="2895600"/>
            <a:ext cx="10293927" cy="114300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Thank you… </a:t>
            </a:r>
            <a:r>
              <a:rPr lang="en-US" sz="8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  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24128" y="1946031"/>
            <a:ext cx="10710672" cy="45016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financial recordkeeping application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project is to maintain donation records made to a Church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to replace the existing system, with robust features to support the needs of secretary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application allows the user to enter the funds and also print reports,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customized date format.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3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Purpose of the Application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application -&gt; Proposed Requirements -&gt; Developed Requirements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to add, delete the members at 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to add, delete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of funds donated to church 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customized reports can be generated for different period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user friendly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tried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develop a bug free application.</a:t>
            </a: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Team Organization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team (FIXIT)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utilized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controlled decentralized structure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Model : Water Fall Model.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651" y="500062"/>
            <a:ext cx="192058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714625"/>
            <a:ext cx="6743699" cy="23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4" descr="E:\notes\SE\project\SoftwareEngineering\github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5457824"/>
            <a:ext cx="2743200" cy="1076325"/>
          </a:xfrm>
          <a:prstGeom prst="rect">
            <a:avLst/>
          </a:prstGeom>
          <a:noFill/>
        </p:spPr>
      </p:pic>
      <p:pic>
        <p:nvPicPr>
          <p:cNvPr id="10" name="Picture 9" descr="gmail-inb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5505024"/>
            <a:ext cx="2686050" cy="1124375"/>
          </a:xfrm>
          <a:prstGeom prst="rect">
            <a:avLst/>
          </a:prstGeom>
        </p:spPr>
      </p:pic>
      <p:pic>
        <p:nvPicPr>
          <p:cNvPr id="11" name="Picture 10" descr="WhatsApp_logo-color-vertical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0201" y="5495584"/>
            <a:ext cx="2333125" cy="11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/>
            </a:r>
            <a:br>
              <a:rPr lang="en-US" sz="3600" b="1" dirty="0" smtClean="0">
                <a:latin typeface="Century Gothic" panose="020B0502020202020204" pitchFamily="34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Design Diagram :Sequence Diagram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equence_diagrs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5686"/>
          <a:stretch>
            <a:fillRect/>
          </a:stretch>
        </p:blipFill>
        <p:spPr>
          <a:xfrm>
            <a:off x="1911927" y="1690255"/>
            <a:ext cx="8229600" cy="4475018"/>
          </a:xfrm>
        </p:spPr>
      </p:pic>
    </p:spTree>
    <p:extLst>
      <p:ext uri="{BB962C8B-B14F-4D97-AF65-F5344CB8AC3E}">
        <p14:creationId xmlns:p14="http://schemas.microsoft.com/office/powerpoint/2010/main" val="17169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Task list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9372600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following table shows the list of tasks identified in the project and executed.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GraphicsLabStudent\Pictures\alloc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88127"/>
            <a:ext cx="8686800" cy="441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05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Practical Implementation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SQL Queries.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 at the end…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499"/>
            <a:ext cx="10515600" cy="8286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Report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90624"/>
            <a:ext cx="10515600" cy="498633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application has been tested 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stages of the development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team members were involved in testing.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Acceptance testing was performed after finalizing the requirements.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Test cases are identified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Every functionality was implemented and tested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correctness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All the functionalities implemented are integrated and tested.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The whole system is tested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application.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9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776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Century Gothic</vt:lpstr>
      <vt:lpstr>Euphemia</vt:lpstr>
      <vt:lpstr>Times New Roman</vt:lpstr>
      <vt:lpstr>Wingdings</vt:lpstr>
      <vt:lpstr>Office Theme</vt:lpstr>
      <vt:lpstr>Church Financial  recordkeeping</vt:lpstr>
      <vt:lpstr>Overview</vt:lpstr>
      <vt:lpstr>Introduction</vt:lpstr>
      <vt:lpstr>Purpose of the Application</vt:lpstr>
      <vt:lpstr>Team Organization</vt:lpstr>
      <vt:lpstr> Design Diagram :Sequence Diagram</vt:lpstr>
      <vt:lpstr>Task list</vt:lpstr>
      <vt:lpstr>Practical Implementation</vt:lpstr>
      <vt:lpstr>Test Report </vt:lpstr>
      <vt:lpstr>Problems observed</vt:lpstr>
      <vt:lpstr>Problems in the system</vt:lpstr>
      <vt:lpstr> Future Works</vt:lpstr>
      <vt:lpstr>Different Work</vt:lpstr>
      <vt:lpstr>Functionalities</vt:lpstr>
      <vt:lpstr>Client/Customer/User</vt:lpstr>
      <vt:lpstr>Deployment issues</vt:lpstr>
      <vt:lpstr>Learned</vt:lpstr>
      <vt:lpstr>References </vt:lpstr>
      <vt:lpstr>Queries…??</vt:lpstr>
      <vt:lpstr>Thank you…   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2015-09-26T22:44:50Z</dcterms:created>
  <dcterms:modified xsi:type="dcterms:W3CDTF">2015-12-01T20:11:25Z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