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74" r:id="rId14"/>
    <p:sldId id="275" r:id="rId15"/>
    <p:sldId id="276" r:id="rId16"/>
    <p:sldId id="268" r:id="rId17"/>
    <p:sldId id="277" r:id="rId18"/>
    <p:sldId id="278" r:id="rId19"/>
    <p:sldId id="279" r:id="rId20"/>
    <p:sldId id="280" r:id="rId21"/>
    <p:sldId id="269" r:id="rId22"/>
    <p:sldId id="270" r:id="rId23"/>
    <p:sldId id="273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625DF0-F53C-4276-A8D4-6CB8025F8B00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6400800" cy="18288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dirty="0" smtClean="0"/>
              <a:t>Presented by,</a:t>
            </a:r>
          </a:p>
          <a:p>
            <a:pPr algn="r"/>
            <a:r>
              <a:rPr lang="en-US" sz="2900" dirty="0" smtClean="0"/>
              <a:t>Sapna Patil,</a:t>
            </a:r>
          </a:p>
          <a:p>
            <a:pPr algn="r"/>
            <a:r>
              <a:rPr lang="en-US" sz="2900" dirty="0" smtClean="0"/>
              <a:t>Saboor Siddiquie,</a:t>
            </a:r>
          </a:p>
          <a:p>
            <a:pPr algn="r"/>
            <a:r>
              <a:rPr lang="en-US" sz="2900" dirty="0" smtClean="0"/>
              <a:t>Mrudula Kosaraju,</a:t>
            </a:r>
          </a:p>
          <a:p>
            <a:pPr algn="r"/>
            <a:r>
              <a:rPr lang="en-US" sz="2900" dirty="0" smtClean="0"/>
              <a:t>Kranthi Paladugu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600" dirty="0" smtClean="0"/>
              <a:t>Church Financial Recordkeeping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 planning is done for successful completion of the </a:t>
            </a:r>
            <a:r>
              <a:rPr lang="en-US" dirty="0"/>
              <a:t>p</a:t>
            </a:r>
            <a:r>
              <a:rPr lang="en-US" dirty="0" smtClean="0"/>
              <a:t>roject being development. </a:t>
            </a:r>
          </a:p>
          <a:p>
            <a:r>
              <a:rPr lang="en-US" dirty="0" smtClean="0"/>
              <a:t>Scheduling is done, resources and time period is assigned to each task.</a:t>
            </a:r>
          </a:p>
          <a:p>
            <a:r>
              <a:rPr lang="en-US" dirty="0" smtClean="0"/>
              <a:t> Roles and responsibilities are identified and assigned to the </a:t>
            </a:r>
            <a:r>
              <a:rPr lang="en-US" dirty="0"/>
              <a:t>team </a:t>
            </a:r>
            <a:r>
              <a:rPr lang="en-US" dirty="0" smtClean="0"/>
              <a:t>members. </a:t>
            </a:r>
          </a:p>
          <a:p>
            <a:r>
              <a:rPr lang="en-US" dirty="0" smtClean="0"/>
              <a:t>Plan outlines the different areas of the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/>
          <a:lstStyle/>
          <a:p>
            <a:r>
              <a:rPr lang="en-US" dirty="0" smtClean="0"/>
              <a:t>The following table shows the list of tasks identified in the project.</a:t>
            </a:r>
            <a:endParaRPr lang="en-US" dirty="0"/>
          </a:p>
        </p:txBody>
      </p:sp>
      <p:pic>
        <p:nvPicPr>
          <p:cNvPr id="4" name="Picture 3" descr="C:\Users\GraphicsLabStudent\Pictures\alloc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05800" cy="4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are partial graphical representation (view) of a model of a system under design, implementation, or already in existence.</a:t>
            </a:r>
          </a:p>
          <a:p>
            <a:r>
              <a:rPr lang="en-US" dirty="0" smtClean="0"/>
              <a:t>UML specification does not preclude </a:t>
            </a:r>
            <a:r>
              <a:rPr lang="en-US" b="1" dirty="0" smtClean="0"/>
              <a:t>mixing</a:t>
            </a:r>
            <a:r>
              <a:rPr lang="en-US" dirty="0" smtClean="0"/>
              <a:t> of different kinds of diagrams, e.g. to combine structural and behavioral elements to show a state machine nested inside a use case. </a:t>
            </a:r>
          </a:p>
          <a:p>
            <a:r>
              <a:rPr lang="en-US" dirty="0" smtClean="0"/>
              <a:t>UML motivated by the desire to standardize the disparate notational systems and approaches to software design.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6752381" cy="4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quence_diagrs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5686"/>
          <a:stretch>
            <a:fillRect/>
          </a:stretch>
        </p:blipFill>
        <p:spPr>
          <a:xfrm>
            <a:off x="457200" y="1371600"/>
            <a:ext cx="8229600" cy="4876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use_case_di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5490" b="89"/>
          <a:stretch>
            <a:fillRect/>
          </a:stretch>
        </p:blipFill>
        <p:spPr>
          <a:xfrm>
            <a:off x="685800" y="1600200"/>
            <a:ext cx="7924800" cy="42699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727602"/>
            <a:ext cx="7543800" cy="40123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371600"/>
            <a:ext cx="7239000" cy="4541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0202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219200"/>
            <a:ext cx="73914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8746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595584"/>
            <a:ext cx="7467600" cy="4276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93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our project</a:t>
            </a:r>
          </a:p>
          <a:p>
            <a:r>
              <a:rPr lang="en-US" dirty="0" smtClean="0"/>
              <a:t>Client/Customer/User 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/>
              <a:t>Team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Process model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Task list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User interface design</a:t>
            </a:r>
          </a:p>
          <a:p>
            <a:r>
              <a:rPr lang="en-US" dirty="0" smtClean="0"/>
              <a:t>Status of project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625811"/>
            <a:ext cx="7543800" cy="4215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2794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Successful completion of the two phases requirement analysis phase and system design.</a:t>
            </a:r>
          </a:p>
          <a:p>
            <a:r>
              <a:rPr lang="en-US" dirty="0" smtClean="0"/>
              <a:t>Project interface designed were made for user feedback.</a:t>
            </a:r>
          </a:p>
          <a:p>
            <a:r>
              <a:rPr lang="en-US" dirty="0" smtClean="0"/>
              <a:t>User manual work in progress.</a:t>
            </a:r>
          </a:p>
          <a:p>
            <a:r>
              <a:rPr lang="en-US" dirty="0" smtClean="0"/>
              <a:t>Planning to start implementation.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 planning and designs are made. </a:t>
            </a:r>
          </a:p>
          <a:p>
            <a:r>
              <a:rPr lang="en-US" dirty="0" smtClean="0"/>
              <a:t>Efforts are made by the team members to follow the timeline and complete their task.</a:t>
            </a:r>
          </a:p>
          <a:p>
            <a:r>
              <a:rPr lang="en-US" dirty="0" smtClean="0"/>
              <a:t>Weekly meetings are conducted and issues are </a:t>
            </a:r>
            <a:r>
              <a:rPr lang="en-US" dirty="0" err="1" smtClean="0"/>
              <a:t>discued</a:t>
            </a:r>
            <a:r>
              <a:rPr lang="en-US" dirty="0" smtClean="0"/>
              <a:t> and solved democratically.</a:t>
            </a:r>
          </a:p>
          <a:p>
            <a:r>
              <a:rPr lang="en-US" dirty="0" smtClean="0"/>
              <a:t>Every task is completed following proper designs and project standards.</a:t>
            </a:r>
          </a:p>
          <a:p>
            <a:r>
              <a:rPr lang="en-US" dirty="0" smtClean="0"/>
              <a:t>Implementation, testing, and user manuals development is planned and team is working towards successful completion of the project.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McGraw</a:t>
            </a:r>
            <a:r>
              <a:rPr lang="en-US" dirty="0"/>
              <a:t>, R. J. (2015, </a:t>
            </a:r>
            <a:r>
              <a:rPr lang="en-US" dirty="0" err="1"/>
              <a:t>june</a:t>
            </a:r>
            <a:r>
              <a:rPr lang="en-US" dirty="0"/>
              <a:t> 15). FOXMIS. Retrieved </a:t>
            </a:r>
            <a:r>
              <a:rPr lang="en-US" dirty="0" err="1"/>
              <a:t>october</a:t>
            </a:r>
            <a:r>
              <a:rPr lang="en-US" dirty="0"/>
              <a:t> 27, </a:t>
            </a:r>
            <a:r>
              <a:rPr lang="en-US" dirty="0" smtClean="0"/>
              <a:t>2015,Google:http://community.mis.temple.edu/mis2101sec711summer2015/</a:t>
            </a:r>
          </a:p>
          <a:p>
            <a:endParaRPr lang="en-US" dirty="0"/>
          </a:p>
          <a:p>
            <a:r>
              <a:rPr lang="en-US" dirty="0" err="1" smtClean="0"/>
              <a:t>Larman</a:t>
            </a:r>
            <a:r>
              <a:rPr lang="en-US" dirty="0"/>
              <a:t>, C., Applying UML and Patterns: Introduction to Object-Oriented Analysis and </a:t>
            </a:r>
            <a:r>
              <a:rPr lang="en-US" dirty="0" smtClean="0"/>
              <a:t> Design </a:t>
            </a:r>
            <a:r>
              <a:rPr lang="en-US" dirty="0"/>
              <a:t>and Iterative Development, 3rdedition (October 2004).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Sommerville</a:t>
            </a:r>
            <a:r>
              <a:rPr lang="en-US" dirty="0"/>
              <a:t>, I., Software Engineering 9th edition book, Pearson (March 2004).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772400" cy="28194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Queries…??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you… </a:t>
            </a:r>
            <a:r>
              <a:rPr lang="en-US" sz="6000" dirty="0" smtClean="0">
                <a:sym typeface="Wingdings" pitchFamily="2" charset="2"/>
              </a:rPr>
              <a:t>   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financial recordkeeping application.</a:t>
            </a:r>
            <a:endParaRPr lang="en-US" dirty="0"/>
          </a:p>
          <a:p>
            <a:r>
              <a:rPr lang="en-US" dirty="0" smtClean="0"/>
              <a:t>Our project is to maintain donation records made to a Church.</a:t>
            </a:r>
          </a:p>
          <a:p>
            <a:r>
              <a:rPr lang="en-US" dirty="0" smtClean="0"/>
              <a:t>This is to replace the existing system, with robust features to support the needs of secretary.</a:t>
            </a:r>
          </a:p>
          <a:p>
            <a:r>
              <a:rPr lang="en-US" dirty="0" smtClean="0"/>
              <a:t>This application allows the user to enter the funds and also print reports, monthly or annually.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Client/Customer/User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Church financial application is used by the church secretary. </a:t>
            </a:r>
          </a:p>
          <a:p>
            <a:r>
              <a:rPr lang="en-US" dirty="0" smtClean="0"/>
              <a:t>Secretary uses the application to keep records of all the donations, and generate reports.</a:t>
            </a:r>
          </a:p>
          <a:p>
            <a:r>
              <a:rPr lang="en-US" dirty="0" smtClean="0"/>
              <a:t>Prof. Cerise Wuthrich is the client, customer and user for our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smtClean="0"/>
              <a:t>Existing system:</a:t>
            </a:r>
          </a:p>
          <a:p>
            <a:r>
              <a:rPr lang="en-US" dirty="0" smtClean="0"/>
              <a:t>The existing system is lacking of shortcut controls.</a:t>
            </a:r>
          </a:p>
          <a:p>
            <a:r>
              <a:rPr lang="en-US" dirty="0" smtClean="0"/>
              <a:t>It has lot of bugs in it.</a:t>
            </a:r>
          </a:p>
          <a:p>
            <a:r>
              <a:rPr lang="en-US" dirty="0" smtClean="0"/>
              <a:t>It doesn’t support to edit the existing records of information of a member.</a:t>
            </a:r>
          </a:p>
          <a:p>
            <a:r>
              <a:rPr lang="en-US" dirty="0" smtClean="0"/>
              <a:t>It is difficult to customize the reports.</a:t>
            </a:r>
          </a:p>
          <a:p>
            <a:r>
              <a:rPr lang="en-US" dirty="0" smtClean="0"/>
              <a:t>It doesn’t allow to modify the things until the user logout and login 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Proposed system:</a:t>
            </a:r>
          </a:p>
          <a:p>
            <a:r>
              <a:rPr lang="en-US" dirty="0" smtClean="0"/>
              <a:t>It allows to add, delete the members at any time.</a:t>
            </a:r>
          </a:p>
          <a:p>
            <a:r>
              <a:rPr lang="en-US" dirty="0" smtClean="0"/>
              <a:t>It allows to add, delete funds of  members at any time.</a:t>
            </a:r>
          </a:p>
          <a:p>
            <a:r>
              <a:rPr lang="en-US" dirty="0" smtClean="0"/>
              <a:t>The customized reports can be generated for different period of time.</a:t>
            </a:r>
          </a:p>
          <a:p>
            <a:r>
              <a:rPr lang="en-US" dirty="0" smtClean="0"/>
              <a:t>It is user friendly application.</a:t>
            </a:r>
          </a:p>
          <a:p>
            <a:r>
              <a:rPr lang="en-US" dirty="0" smtClean="0"/>
              <a:t>We are trying to develop a bug free application.</a:t>
            </a:r>
          </a:p>
          <a:p>
            <a:pPr marL="0" indent="0">
              <a:buNone/>
            </a:pP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team is utilizing a controlled decentralized structure.</a:t>
            </a:r>
          </a:p>
          <a:p>
            <a:r>
              <a:rPr lang="en-US" dirty="0" smtClean="0"/>
              <a:t>The team leader’s part is to appoint the tasks to members in the team.</a:t>
            </a:r>
          </a:p>
          <a:p>
            <a:r>
              <a:rPr lang="en-US" dirty="0" smtClean="0"/>
              <a:t>Each will perform the tasks assigned to them.</a:t>
            </a:r>
          </a:p>
          <a:p>
            <a:r>
              <a:rPr lang="en-US" dirty="0" smtClean="0"/>
              <a:t>The team gathers every Tuesday and Thursday to discuss about the project.</a:t>
            </a:r>
          </a:p>
          <a:p>
            <a:r>
              <a:rPr lang="en-US" dirty="0" smtClean="0"/>
              <a:t>By the end of every week the assigned tasks will be finished and new tasks are assigned.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594360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Water fall model:</a:t>
            </a:r>
          </a:p>
          <a:p>
            <a:r>
              <a:rPr lang="en-US" dirty="0" smtClean="0"/>
              <a:t>It is also referred to as a linear-sequential life cycle model.</a:t>
            </a:r>
          </a:p>
          <a:p>
            <a:r>
              <a:rPr lang="en-US" dirty="0" smtClean="0"/>
              <a:t>It is very simple one to understand and use.</a:t>
            </a:r>
          </a:p>
          <a:p>
            <a:r>
              <a:rPr lang="en-US" dirty="0" smtClean="0"/>
              <a:t>Each phase must be completed fully before the next phase can begin.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is using “WhatsApp” application and emails for communication regarding project.</a:t>
            </a:r>
          </a:p>
          <a:p>
            <a:r>
              <a:rPr lang="en-US" dirty="0" smtClean="0"/>
              <a:t>The team is using Gmail and </a:t>
            </a:r>
            <a:r>
              <a:rPr lang="en-US" dirty="0" err="1" smtClean="0"/>
              <a:t>Github</a:t>
            </a:r>
            <a:r>
              <a:rPr lang="en-US" dirty="0" smtClean="0"/>
              <a:t> for sharing and storing the files.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 descr="E:\notes\SE\project\SoftwareEngineering\github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600"/>
            <a:ext cx="2743200" cy="2133600"/>
          </a:xfrm>
          <a:prstGeom prst="rect">
            <a:avLst/>
          </a:prstGeom>
          <a:noFill/>
        </p:spPr>
      </p:pic>
      <p:pic>
        <p:nvPicPr>
          <p:cNvPr id="15" name="Picture 14" descr="gmail-inbo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3276600"/>
            <a:ext cx="2686050" cy="2228850"/>
          </a:xfrm>
          <a:prstGeom prst="rect">
            <a:avLst/>
          </a:prstGeom>
        </p:spPr>
      </p:pic>
      <p:pic>
        <p:nvPicPr>
          <p:cNvPr id="16" name="Picture 15" descr="WhatsApp_logo-color-vertical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3276600"/>
            <a:ext cx="23331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652</Words>
  <Application>Microsoft Office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Church Financial Recordkeeping</vt:lpstr>
      <vt:lpstr>Contents </vt:lpstr>
      <vt:lpstr>Introduction to our project</vt:lpstr>
      <vt:lpstr>Client/Customer/User</vt:lpstr>
      <vt:lpstr>Requirements </vt:lpstr>
      <vt:lpstr>Requirements </vt:lpstr>
      <vt:lpstr>Team organization </vt:lpstr>
      <vt:lpstr>Process model</vt:lpstr>
      <vt:lpstr>Communication </vt:lpstr>
      <vt:lpstr>Project plan</vt:lpstr>
      <vt:lpstr>Task list</vt:lpstr>
      <vt:lpstr>UML Diagrams</vt:lpstr>
      <vt:lpstr>Class Diagram</vt:lpstr>
      <vt:lpstr>Sequence Diagram</vt:lpstr>
      <vt:lpstr>Use case Diagram</vt:lpstr>
      <vt:lpstr>User interface design</vt:lpstr>
      <vt:lpstr>Slide 17</vt:lpstr>
      <vt:lpstr>Slide 18</vt:lpstr>
      <vt:lpstr>Slide 19</vt:lpstr>
      <vt:lpstr>Slide 20</vt:lpstr>
      <vt:lpstr>Status of project</vt:lpstr>
      <vt:lpstr>Conclusion </vt:lpstr>
      <vt:lpstr>References </vt:lpstr>
      <vt:lpstr>Queries…??</vt:lpstr>
      <vt:lpstr>Thank you…   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Church Recordkeeping</dc:title>
  <dc:creator>mrudula</dc:creator>
  <cp:lastModifiedBy>mrudula</cp:lastModifiedBy>
  <cp:revision>71</cp:revision>
  <dcterms:created xsi:type="dcterms:W3CDTF">2015-10-01T15:23:03Z</dcterms:created>
  <dcterms:modified xsi:type="dcterms:W3CDTF">2015-10-13T18:10:56Z</dcterms:modified>
</cp:coreProperties>
</file>