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3133"/>
  </p:normalViewPr>
  <p:slideViewPr>
    <p:cSldViewPr snapToGrid="0" snapToObjects="1">
      <p:cViewPr varScale="1">
        <p:scale>
          <a:sx n="94" d="100"/>
          <a:sy n="9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EAB3E-5BA2-3E4F-8B82-1517F2E5C4FB}" type="doc">
      <dgm:prSet loTypeId="urn:microsoft.com/office/officeart/2005/8/layout/bProcess4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322A634-E68F-564E-8095-CD359385A4CE}" type="pres">
      <dgm:prSet presAssocID="{522EAB3E-5BA2-3E4F-8B82-1517F2E5C4FB}" presName="Name0" presStyleCnt="0">
        <dgm:presLayoutVars>
          <dgm:dir/>
          <dgm:resizeHandles/>
        </dgm:presLayoutVars>
      </dgm:prSet>
      <dgm:spPr/>
    </dgm:pt>
  </dgm:ptLst>
  <dgm:cxnLst>
    <dgm:cxn modelId="{9ED57022-D527-0548-B687-9C6CB144B8F1}" type="presOf" srcId="{522EAB3E-5BA2-3E4F-8B82-1517F2E5C4FB}" destId="{3322A634-E68F-564E-8095-CD359385A4CE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42A7-44D5-C347-8D20-5AD7B02ADAA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5524-77D3-3F4B-AD41-F615714A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yaaS-BitPay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94046"/>
          </a:xfrm>
        </p:spPr>
        <p:txBody>
          <a:bodyPr>
            <a:normAutofit/>
          </a:bodyPr>
          <a:lstStyle/>
          <a:p>
            <a:r>
              <a:rPr lang="en-US" dirty="0" smtClean="0"/>
              <a:t>Integrates a Commerce storefront to </a:t>
            </a:r>
            <a:r>
              <a:rPr lang="en-US" dirty="0" err="1" smtClean="0"/>
              <a:t>BitPay</a:t>
            </a:r>
            <a:r>
              <a:rPr lang="en-US" dirty="0" smtClean="0"/>
              <a:t> for order payment</a:t>
            </a:r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Chris Saam, SAP CEC ISV Technical Alliance Manager</a:t>
            </a:r>
          </a:p>
          <a:p>
            <a:pPr algn="l"/>
            <a:r>
              <a:rPr lang="en-US" dirty="0" smtClean="0"/>
              <a:t>Mark </a:t>
            </a:r>
            <a:r>
              <a:rPr lang="en-US" dirty="0" err="1" smtClean="0"/>
              <a:t>Sabor</a:t>
            </a:r>
            <a:r>
              <a:rPr lang="en-US" dirty="0" smtClean="0"/>
              <a:t>, Principal Consultant, </a:t>
            </a:r>
            <a:r>
              <a:rPr lang="en-US" dirty="0" err="1" smtClean="0"/>
              <a:t>hybris</a:t>
            </a:r>
            <a:r>
              <a:rPr lang="en-US" dirty="0" smtClean="0"/>
              <a:t> Professional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49" y="1030288"/>
            <a:ext cx="2432384" cy="1178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22" y="352928"/>
            <a:ext cx="2209006" cy="22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 (</a:t>
            </a:r>
            <a:r>
              <a:rPr lang="en-US" dirty="0" err="1" smtClean="0"/>
              <a:t>BitPay</a:t>
            </a:r>
            <a:r>
              <a:rPr lang="en-US" dirty="0" smtClean="0"/>
              <a:t> Hosted Order)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759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645633" y="5030551"/>
            <a:ext cx="1965278" cy="114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Strorefront</a:t>
            </a:r>
            <a:r>
              <a:rPr lang="en-US" dirty="0" smtClean="0"/>
              <a:t> Checkout – Select Bitcoin Payment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7672" y="4527859"/>
            <a:ext cx="10727140" cy="2729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7672" y="3068330"/>
            <a:ext cx="10727140" cy="2729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675797" y="3376150"/>
            <a:ext cx="2165445" cy="9368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yaaS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533595" y="1910630"/>
            <a:ext cx="2165445" cy="9368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Bitpay</a:t>
            </a:r>
            <a:r>
              <a:rPr lang="en-US" dirty="0" smtClean="0"/>
              <a:t> </a:t>
            </a:r>
            <a:r>
              <a:rPr lang="en-US" dirty="0" err="1" smtClean="0"/>
              <a:t>Hoster</a:t>
            </a:r>
            <a:r>
              <a:rPr lang="en-US" dirty="0" smtClean="0"/>
              <a:t> Order 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22510" y="5007839"/>
            <a:ext cx="2302162" cy="1139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Storefront Order Confirmation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84323" y="4248312"/>
            <a:ext cx="1187116" cy="78223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8211" y="4563088"/>
            <a:ext cx="24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Order Number and Order Total to </a:t>
            </a:r>
            <a:r>
              <a:rPr lang="en-US" dirty="0" err="1" smtClean="0"/>
              <a:t>yaaS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530" y="5318433"/>
            <a:ext cx="122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Commerce 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3676" y="3487303"/>
            <a:ext cx="12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yaaS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3676" y="2025505"/>
            <a:ext cx="12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BitPay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06154" y="2649419"/>
            <a:ext cx="1568910" cy="8277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0881" y="3117971"/>
            <a:ext cx="262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yaaS</a:t>
            </a:r>
            <a:r>
              <a:rPr lang="en-US" dirty="0" smtClean="0"/>
              <a:t> Redirects to </a:t>
            </a:r>
            <a:r>
              <a:rPr lang="en-US" dirty="0" err="1" smtClean="0"/>
              <a:t>Bitpay</a:t>
            </a:r>
            <a:r>
              <a:rPr lang="en-US" dirty="0" smtClean="0"/>
              <a:t>, passing Order Info, Merchant Info, API Key, merchant currency, and </a:t>
            </a:r>
            <a:r>
              <a:rPr lang="en-US" dirty="0" err="1" smtClean="0"/>
              <a:t>Conf</a:t>
            </a:r>
            <a:r>
              <a:rPr lang="en-US" dirty="0" smtClean="0"/>
              <a:t> Page URL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70232" y="2649419"/>
            <a:ext cx="589336" cy="23290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14085" y="3212809"/>
            <a:ext cx="262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Payment accepted, return to order confirm page and settle in merchant’s currency.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 storefront (</a:t>
            </a:r>
            <a:r>
              <a:rPr lang="en-US" dirty="0" err="1" smtClean="0"/>
              <a:t>Shopify</a:t>
            </a:r>
            <a:r>
              <a:rPr lang="en-US" dirty="0" smtClean="0"/>
              <a:t>, </a:t>
            </a:r>
            <a:r>
              <a:rPr lang="en-US" dirty="0" err="1" smtClean="0"/>
              <a:t>Magento</a:t>
            </a:r>
            <a:r>
              <a:rPr lang="en-US" dirty="0" smtClean="0"/>
              <a:t>, </a:t>
            </a:r>
            <a:r>
              <a:rPr lang="en-US" dirty="0" err="1" smtClean="0"/>
              <a:t>hybris</a:t>
            </a:r>
            <a:r>
              <a:rPr lang="en-US" dirty="0" smtClean="0"/>
              <a:t>, etc.)*</a:t>
            </a:r>
            <a:endParaRPr lang="en-US" dirty="0"/>
          </a:p>
          <a:p>
            <a:r>
              <a:rPr lang="en-US" dirty="0" smtClean="0"/>
              <a:t>Manages order and customer data</a:t>
            </a:r>
          </a:p>
          <a:p>
            <a:r>
              <a:rPr lang="en-US" dirty="0" smtClean="0"/>
              <a:t>Bitcoin payment option triggers </a:t>
            </a:r>
            <a:r>
              <a:rPr lang="en-US" dirty="0" err="1" smtClean="0"/>
              <a:t>yaaS</a:t>
            </a:r>
            <a:r>
              <a:rPr lang="en-US" dirty="0" smtClean="0"/>
              <a:t> </a:t>
            </a:r>
            <a:r>
              <a:rPr lang="en-US" dirty="0" err="1" smtClean="0"/>
              <a:t>Bitpay</a:t>
            </a:r>
            <a:r>
              <a:rPr lang="en-US" dirty="0" smtClean="0"/>
              <a:t> Order Post service to manage </a:t>
            </a:r>
            <a:r>
              <a:rPr lang="en-US" dirty="0" err="1" smtClean="0"/>
              <a:t>BitPay</a:t>
            </a:r>
            <a:r>
              <a:rPr lang="en-US" dirty="0" smtClean="0"/>
              <a:t> integration.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*STRONGLY recommend </a:t>
            </a:r>
            <a:r>
              <a:rPr lang="en-US" sz="1600" dirty="0" err="1" smtClean="0"/>
              <a:t>hybris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/>
              </a:rPr>
              <a:t></a:t>
            </a: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two services</a:t>
            </a:r>
          </a:p>
          <a:p>
            <a:pPr lvl="1"/>
            <a:r>
              <a:rPr lang="en-US" dirty="0" smtClean="0"/>
              <a:t>Merchant Service – GET, POST, PULL, DELETE Merchants</a:t>
            </a:r>
          </a:p>
          <a:p>
            <a:pPr lvl="1"/>
            <a:r>
              <a:rPr lang="en-US" dirty="0" smtClean="0"/>
              <a:t>Invoice Service – Enhances Order data with Merchant data and call </a:t>
            </a:r>
            <a:r>
              <a:rPr lang="en-US" dirty="0" err="1" smtClean="0"/>
              <a:t>BitPay</a:t>
            </a:r>
            <a:r>
              <a:rPr lang="en-US" dirty="0" smtClean="0"/>
              <a:t> REST URIs.  Returns the Invoice URL for Payment confirmation.</a:t>
            </a:r>
          </a:p>
          <a:p>
            <a:r>
              <a:rPr lang="en-US" dirty="0" smtClean="0"/>
              <a:t>Requires one Angular JS Builder Module to manage Merchant Data – interacts with the Merchant Service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How to package?  Should this be in an Application, Package, or something else?</a:t>
            </a:r>
          </a:p>
          <a:p>
            <a:pPr lvl="1"/>
            <a:r>
              <a:rPr lang="en-US" dirty="0" smtClean="0"/>
              <a:t>What needs to be “hosted” with </a:t>
            </a:r>
            <a:r>
              <a:rPr lang="en-US" dirty="0" err="1" smtClean="0"/>
              <a:t>Pivital</a:t>
            </a:r>
            <a:r>
              <a:rPr lang="en-US" dirty="0" smtClean="0"/>
              <a:t> or other hosting provider?</a:t>
            </a:r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dirty="0" err="1" smtClean="0"/>
              <a:t>BitPay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Hosted Order Page</a:t>
            </a:r>
          </a:p>
          <a:p>
            <a:r>
              <a:rPr lang="en-US" dirty="0" smtClean="0"/>
              <a:t>Manages Bitcoin Payment Transactions</a:t>
            </a:r>
          </a:p>
          <a:p>
            <a:r>
              <a:rPr lang="en-US" dirty="0" smtClean="0"/>
              <a:t>Allows for Merchant Settlement in Local Currency</a:t>
            </a:r>
          </a:p>
          <a:p>
            <a:r>
              <a:rPr lang="en-US" dirty="0" smtClean="0"/>
              <a:t>Advantages of using </a:t>
            </a:r>
            <a:r>
              <a:rPr lang="en-US" dirty="0" err="1" smtClean="0"/>
              <a:t>BitPay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Merchant does not have to transact in Bitcoins.</a:t>
            </a:r>
          </a:p>
          <a:p>
            <a:pPr lvl="1"/>
            <a:r>
              <a:rPr lang="en-US" dirty="0" smtClean="0"/>
              <a:t>Merchant de-coupled from Payment Processing</a:t>
            </a:r>
          </a:p>
          <a:p>
            <a:r>
              <a:rPr lang="en-US" dirty="0" smtClean="0"/>
              <a:t>Challenges of using </a:t>
            </a:r>
            <a:r>
              <a:rPr lang="en-US" dirty="0" err="1" smtClean="0"/>
              <a:t>BitPay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2-Factor Authentication difficult with </a:t>
            </a:r>
            <a:r>
              <a:rPr lang="en-US" dirty="0" err="1" smtClean="0"/>
              <a:t>yaaS</a:t>
            </a:r>
            <a:r>
              <a:rPr lang="en-US" dirty="0" smtClean="0"/>
              <a:t>.  Would a Bitcoin Wallet approach be better?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351338"/>
          </a:xfrm>
        </p:spPr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  <a:p>
            <a:pPr lvl="1"/>
            <a:r>
              <a:rPr lang="en-US" dirty="0" smtClean="0"/>
              <a:t>Have curl commands to interact with Document Service for Merchant Management</a:t>
            </a:r>
          </a:p>
          <a:p>
            <a:pPr lvl="1"/>
            <a:r>
              <a:rPr lang="en-US" dirty="0" smtClean="0"/>
              <a:t>Invoice </a:t>
            </a:r>
            <a:r>
              <a:rPr lang="en-US" dirty="0" err="1" smtClean="0"/>
              <a:t>Microservice</a:t>
            </a:r>
            <a:r>
              <a:rPr lang="en-US" dirty="0" smtClean="0"/>
              <a:t> with Mocks</a:t>
            </a:r>
          </a:p>
          <a:p>
            <a:pPr lvl="1"/>
            <a:r>
              <a:rPr lang="en-US" dirty="0" smtClean="0"/>
              <a:t>Documented Next Steps</a:t>
            </a:r>
          </a:p>
          <a:p>
            <a:r>
              <a:rPr lang="en-US" dirty="0" smtClean="0"/>
              <a:t>To-do</a:t>
            </a:r>
          </a:p>
          <a:p>
            <a:pPr lvl="1"/>
            <a:r>
              <a:rPr lang="en-US" dirty="0" smtClean="0"/>
              <a:t>Complete Merchant Services</a:t>
            </a:r>
          </a:p>
          <a:p>
            <a:pPr lvl="1"/>
            <a:r>
              <a:rPr lang="en-US" dirty="0" smtClean="0"/>
              <a:t>Angular JS Builder Module for Merchants</a:t>
            </a:r>
          </a:p>
          <a:p>
            <a:pPr lvl="1"/>
            <a:r>
              <a:rPr lang="en-US" dirty="0" smtClean="0"/>
              <a:t>Determine how to best package/host application</a:t>
            </a:r>
          </a:p>
          <a:p>
            <a:r>
              <a:rPr lang="en-US" dirty="0" smtClean="0"/>
              <a:t>Next Step – Handover to PS onboarding team to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yaaS-BitPay Integration</vt:lpstr>
      <vt:lpstr>Architecture Diagram (BitPay Hosted Order)</vt:lpstr>
      <vt:lpstr>Storefront</vt:lpstr>
      <vt:lpstr>yaaS</vt:lpstr>
      <vt:lpstr>BitPay</vt:lpstr>
      <vt:lpstr>Status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Saam</dc:creator>
  <cp:lastModifiedBy>Chris Saam</cp:lastModifiedBy>
  <cp:revision>16</cp:revision>
  <dcterms:created xsi:type="dcterms:W3CDTF">2015-10-19T18:52:03Z</dcterms:created>
  <dcterms:modified xsi:type="dcterms:W3CDTF">2015-10-19T20:54:01Z</dcterms:modified>
</cp:coreProperties>
</file>