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8" r:id="rId2"/>
    <p:sldId id="275" r:id="rId3"/>
    <p:sldId id="276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4" y="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EE11-3A21-4C8A-8CAF-406A656BE325}" type="datetimeFigureOut">
              <a:rPr kumimoji="1" lang="ja-JP" altLang="en-US" smtClean="0"/>
              <a:pPr/>
              <a:t>2020/9/18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D8021-662F-4AE0-AC07-41E349AF90F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3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D8021-662F-4AE0-AC07-41E349AF90F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5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85486" y="6560564"/>
            <a:ext cx="2057400" cy="243180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550C848-FF8A-43F1-94B7-91D3B67DE83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54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5860" y="1217419"/>
            <a:ext cx="85129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■ビジネスデータ分析実践　報告書作成例　テンプレートファイル</a:t>
            </a:r>
            <a:endParaRPr lang="en-US" altLang="ja-JP" sz="2000" b="1" dirty="0"/>
          </a:p>
          <a:p>
            <a:endParaRPr lang="en-US" altLang="ja-JP" dirty="0"/>
          </a:p>
          <a:p>
            <a:r>
              <a:rPr lang="ja-JP" altLang="en-US" dirty="0"/>
              <a:t>・プレゼンテーション用報告書の「ひな型」ファイルです。</a:t>
            </a:r>
            <a:endParaRPr lang="en-US" altLang="ja-JP" dirty="0"/>
          </a:p>
          <a:p>
            <a:r>
              <a:rPr lang="ja-JP" altLang="en-US" dirty="0"/>
              <a:t>　内容は自由に編集していただいて構いません。</a:t>
            </a:r>
            <a:endParaRPr lang="en-US" altLang="ja-JP" dirty="0"/>
          </a:p>
          <a:p>
            <a:r>
              <a:rPr lang="ja-JP" altLang="en-US" dirty="0"/>
              <a:t>　（枠も、消したり足したりしていただいて結構です）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1" dirty="0"/>
              <a:t>プレゼンテーション３～</a:t>
            </a:r>
            <a:r>
              <a:rPr lang="en-US" altLang="ja-JP" b="1" dirty="0"/>
              <a:t>5</a:t>
            </a:r>
            <a:r>
              <a:rPr lang="ja-JP" altLang="en-US" b="1" dirty="0"/>
              <a:t>分 </a:t>
            </a:r>
            <a:r>
              <a:rPr lang="en-US" altLang="ja-JP" b="1" dirty="0"/>
              <a:t>/ </a:t>
            </a:r>
            <a:r>
              <a:rPr lang="ja-JP" altLang="en-US" b="1" dirty="0"/>
              <a:t>質疑応答３分（予定）</a:t>
            </a:r>
            <a:r>
              <a:rPr lang="ja-JP" altLang="en-US" dirty="0"/>
              <a:t>です。</a:t>
            </a:r>
            <a:br>
              <a:rPr lang="en-US" altLang="ja-JP" dirty="0"/>
            </a:br>
            <a:r>
              <a:rPr lang="ja-JP" altLang="en-US" dirty="0"/>
              <a:t>　短すぎず、長すぎないよう、</a:t>
            </a:r>
            <a:r>
              <a:rPr kumimoji="1" lang="ja-JP" altLang="en-US" dirty="0"/>
              <a:t>プレゼンテーションの準備も行ってください。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にて</a:t>
            </a:r>
            <a:r>
              <a:rPr kumimoji="1" lang="ja-JP" altLang="en-US" b="1" dirty="0"/>
              <a:t>「画面共有</a:t>
            </a:r>
            <a:r>
              <a:rPr lang="ja-JP" altLang="en-US" b="1" dirty="0"/>
              <a:t>＋</a:t>
            </a:r>
            <a:r>
              <a:rPr kumimoji="1" lang="ja-JP" altLang="en-US" b="1" dirty="0"/>
              <a:t>マイク」を使用して発表</a:t>
            </a:r>
            <a:r>
              <a:rPr kumimoji="1" lang="ja-JP" altLang="en-US" dirty="0"/>
              <a:t>をお願いします。</a:t>
            </a:r>
            <a:endParaRPr kumimoji="1" lang="en-US" altLang="ja-JP" dirty="0"/>
          </a:p>
          <a:p>
            <a:r>
              <a:rPr lang="ja-JP" altLang="en-US" dirty="0"/>
              <a:t>（画面共有やマイク不可の方は演習開始時に教えてください）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PPT</a:t>
            </a:r>
            <a:r>
              <a:rPr lang="ja-JP" altLang="en-US" dirty="0"/>
              <a:t>の編集が出来ない方は、</a:t>
            </a:r>
            <a:r>
              <a:rPr lang="ja-JP" altLang="en-US" b="1" dirty="0"/>
              <a:t>テキストファイルを使用して発表でも結構です。</a:t>
            </a:r>
            <a:endParaRPr lang="en-US" altLang="ja-JP" b="1" dirty="0"/>
          </a:p>
          <a:p>
            <a:r>
              <a:rPr kumimoji="1" lang="ja-JP" altLang="en-US" dirty="0"/>
              <a:t>　（テキストファイルと分析結果を画面共有しながらプレゼンでも</a:t>
            </a:r>
            <a:r>
              <a:rPr kumimoji="1" lang="en-US" altLang="ja-JP" dirty="0"/>
              <a:t>OK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3430" y="140677"/>
            <a:ext cx="89417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b="1" dirty="0">
                <a:latin typeface="+mn-ea"/>
              </a:rPr>
              <a:t>■分析報告書　</a:t>
            </a:r>
            <a:r>
              <a:rPr kumimoji="1" lang="en-US" altLang="ja-JP" sz="2600" b="1" dirty="0">
                <a:latin typeface="+mn-ea"/>
              </a:rPr>
              <a:t>1/2</a:t>
            </a:r>
            <a:r>
              <a:rPr kumimoji="1" lang="ja-JP" altLang="en-US" sz="2600" b="1" dirty="0">
                <a:latin typeface="+mn-ea"/>
              </a:rPr>
              <a:t>（タイトル）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241105" y="620380"/>
            <a:ext cx="8785100" cy="5922088"/>
          </a:xfrm>
          <a:prstGeom prst="roundRect">
            <a:avLst>
              <a:gd name="adj" fmla="val 10138"/>
            </a:avLst>
          </a:prstGeom>
          <a:solidFill>
            <a:srgbClr val="FFFFFF"/>
          </a:solidFill>
          <a:ln w="38100">
            <a:solidFill>
              <a:srgbClr val="000000">
                <a:lumMod val="75000"/>
                <a:lumOff val="25000"/>
              </a:srgbClr>
            </a:solidFill>
          </a:ln>
          <a:effectLst/>
        </p:spPr>
        <p:txBody>
          <a:bodyPr rot="0" spcFirstLastPara="0" vertOverflow="overflow" horzOverflow="overflow" vert="horz" wrap="square" lIns="108000" tIns="108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19607" y="717393"/>
            <a:ext cx="88681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■報告書サマリー（記載例）</a:t>
            </a: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kumimoji="1" lang="ja-JP" altLang="en-US" dirty="0"/>
              <a:t>・本分析の目的：</a:t>
            </a:r>
            <a:r>
              <a:rPr lang="en-US" altLang="ja-JP" dirty="0"/>
              <a:t>X</a:t>
            </a:r>
            <a:r>
              <a:rPr lang="ja-JP" altLang="en-US" dirty="0"/>
              <a:t>社エンゲージメントスコアの向上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・分析内容　　：エンゲージメントスコア（</a:t>
            </a:r>
            <a:r>
              <a:rPr lang="en-US" altLang="ja-JP" dirty="0"/>
              <a:t>ES</a:t>
            </a:r>
            <a:r>
              <a:rPr lang="ja-JP" altLang="en-US" dirty="0"/>
              <a:t>）に対して、</a:t>
            </a:r>
            <a:endParaRPr lang="en-US" altLang="ja-JP" dirty="0"/>
          </a:p>
          <a:p>
            <a:r>
              <a:rPr lang="ja-JP" altLang="en-US" dirty="0"/>
              <a:t>　　　　　　　　社員</a:t>
            </a:r>
            <a:r>
              <a:rPr lang="en-US" altLang="ja-JP" dirty="0"/>
              <a:t>DB</a:t>
            </a:r>
            <a:r>
              <a:rPr lang="ja-JP" altLang="en-US" dirty="0"/>
              <a:t>、勤務実績</a:t>
            </a:r>
            <a:r>
              <a:rPr lang="en-US" altLang="ja-JP" dirty="0"/>
              <a:t>DB</a:t>
            </a:r>
            <a:r>
              <a:rPr lang="ja-JP" altLang="en-US" dirty="0"/>
              <a:t>、社員評価結果、社員アンケート、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定期健診データから抽出したデータを用いて</a:t>
            </a:r>
            <a:endParaRPr lang="en-US" altLang="ja-JP" dirty="0"/>
          </a:p>
          <a:p>
            <a:r>
              <a:rPr lang="ja-JP" altLang="en-US" dirty="0"/>
              <a:t>　　　　　　　　相関分析、回帰分析を行い</a:t>
            </a:r>
            <a:r>
              <a:rPr lang="en-US" altLang="ja-JP" dirty="0"/>
              <a:t>ES</a:t>
            </a:r>
            <a:r>
              <a:rPr lang="ja-JP" altLang="en-US" dirty="0"/>
              <a:t>に対する分析を実施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・分析結果　　：人間関係・ワークライフバランス・上司面談有無・ストレス</a:t>
            </a:r>
            <a:r>
              <a:rPr lang="en-US" altLang="ja-JP" dirty="0"/>
              <a:t>			</a:t>
            </a:r>
            <a:r>
              <a:rPr lang="ja-JP" altLang="en-US" dirty="0"/>
              <a:t>チェックと</a:t>
            </a:r>
            <a:r>
              <a:rPr lang="en-US" altLang="ja-JP" dirty="0"/>
              <a:t>ES</a:t>
            </a:r>
            <a:r>
              <a:rPr lang="ja-JP" altLang="en-US" dirty="0"/>
              <a:t>の間には相関関係があることが判明した。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さらに、人間関係については勤務地により大きく異なることが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判明した。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また、総合評価・月収と</a:t>
            </a:r>
            <a:r>
              <a:rPr lang="en-US" altLang="ja-JP" dirty="0"/>
              <a:t>ES</a:t>
            </a:r>
            <a:r>
              <a:rPr lang="ja-JP" altLang="en-US" dirty="0"/>
              <a:t>の間には相関がないことが判明した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・アクションプラン：　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　　　　　　　</a:t>
            </a:r>
            <a:r>
              <a:rPr lang="ja-JP" altLang="en-US" dirty="0"/>
              <a:t>⇒　現在の総合評価とそれにもとづく月収は社員の</a:t>
            </a:r>
            <a:r>
              <a:rPr lang="en-US" altLang="ja-JP" dirty="0"/>
              <a:t>ES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　結び付いていないため、基準の変更を検討する必要がある。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9163" y="16741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必要に応じて修正してください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63590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59411" y="302653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必要なスライド</a:t>
            </a:r>
            <a:r>
              <a:rPr lang="ja-JP" altLang="en-US" dirty="0"/>
              <a:t>があれば</a:t>
            </a:r>
            <a:endParaRPr lang="en-US" altLang="ja-JP" dirty="0"/>
          </a:p>
          <a:p>
            <a:pPr algn="ctr"/>
            <a:r>
              <a:rPr kumimoji="1" lang="ja-JP" altLang="en-US" dirty="0"/>
              <a:t>適宜追加してください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358</Words>
  <Application>Microsoft Office PowerPoint</Application>
  <PresentationFormat>画面に合わせる (4:3)</PresentationFormat>
  <Paragraphs>34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NEC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kochu</dc:creator>
  <cp:lastModifiedBy>山川 寛晶</cp:lastModifiedBy>
  <cp:revision>33</cp:revision>
  <dcterms:created xsi:type="dcterms:W3CDTF">2018-06-21T07:03:30Z</dcterms:created>
  <dcterms:modified xsi:type="dcterms:W3CDTF">2020-09-18T08:00:13Z</dcterms:modified>
</cp:coreProperties>
</file>