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the pixels[] array that loadPixels() generates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through width and height, using the formula to find the position in the pixels[] array as generated by loadPixels()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nothing more than data - numbers indicating variations of red, green, and blue at a particular location on a grid of pixels (2 dimensional array)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set-pixel sketch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297957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 MANIPULATION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use for loops to get data from every pixel on the screen.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417650"/>
            <a:ext cx="8229600" cy="4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for (int i = 0; i &lt; pixels.length; i++) {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// Pick a random number, 0 to 255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float rand = random(255);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// Create a grayscale color based on random number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color c = color(rand);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// Set pixel at that location to random color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pixels[i] = c;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}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62441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do a two-dimensional loop to get x and y values of a location with a simple formula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83755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(int x = 0; x &lt; width; x++) {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// Loop through every pixel row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for (int y = 0; y &lt; height; y++){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// Use the formula to find the 1D location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int loc = x + y * width;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float distance = dist(x,y,width/2,height/2);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pixels[loc] = color(distance);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}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do the same with images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(int y = 0; y &lt; img.height; y++) {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for (int x = 0; x &lt; img.width; x++) { 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int loc = x + y * width;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lets us do all sorts of things with this data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Photoshop style filters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Histograms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Image visualizations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 just arbitrary changes?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examples...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46"/>
            <a:ext cx="8229600" cy="7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01775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Hack a contributed library example. Add sliders to a previous sketch for realtime control. Try using a second window. Do something with sounds. Give a previous sketch box2d physics. etc.</a:t>
            </a:r>
            <a:endParaRPr strike="sngStrike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 strike="sngStrike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strike="sngStrike"/>
              <a:t>Real time procedural portrait.</a:t>
            </a:r>
            <a:endParaRPr sz="2400" strike="sngStrike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strike="sngStrike"/>
              <a:t>Do something cool with an image, capture an picture of it. </a:t>
            </a:r>
            <a:endParaRPr sz="2400" strike="sngStrike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 strike="sngStrike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strike="sngStrike"/>
              <a:t>For more… try realtime video capture to use instead of a static image.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Understand the basics of libraries and start experimenting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 image processing to do some fun stuff with pictures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PROCESSING</a:t>
            </a:r>
            <a:endParaRPr/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PImage review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Image display 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Changing colors</a:t>
            </a:r>
            <a:endParaRPr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Static and dynamic image processing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can we define a digital image?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Review: PImage is a handy Processing-defined class for storing and using images.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PImage review</a:t>
            </a:r>
            <a:endParaRPr/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// Declaring a variable of type PImage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PImage img;</a:t>
            </a:r>
            <a:br>
              <a:rPr lang="en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void setup() {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  size(320,240);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  // Make a new instance of a PImage by loading an image file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  img = loadImage("myPhoto.jpg");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}				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void draw() {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  background(0);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  image(img,0,0);					</a:t>
            </a:r>
            <a:endParaRPr sz="2400">
              <a:solidFill>
                <a:schemeClr val="dk1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 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3151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Tint (one argument) - black to “white” blending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tint(100);   - makes an image darker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tint(255);   - default state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Tint (two arguments) - + alpha blending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tint(255,137);  - 50% opacity (alpha)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Tint (three arguments) - RGB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tint(255,0,0);   - red blending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about four arguments?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Pixel manipulation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75" y="1677125"/>
            <a:ext cx="7134225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068875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		 							</a:t>
            </a:r>
            <a:endParaRPr>
              <a:solidFill>
                <a:schemeClr val="dk1"/>
              </a:solidFill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i="1" lang="en">
                <a:solidFill>
                  <a:schemeClr val="dk1"/>
                </a:solidFill>
              </a:rPr>
              <a:t>loadPixels( )</a:t>
            </a:r>
            <a:r>
              <a:rPr lang="en">
                <a:solidFill>
                  <a:schemeClr val="dk1"/>
                </a:solidFill>
              </a:rPr>
              <a:t>—This function is called </a:t>
            </a:r>
            <a:r>
              <a:rPr i="1" lang="en">
                <a:solidFill>
                  <a:schemeClr val="dk1"/>
                </a:solidFill>
              </a:rPr>
              <a:t>before </a:t>
            </a:r>
            <a:r>
              <a:rPr lang="en">
                <a:solidFill>
                  <a:schemeClr val="dk1"/>
                </a:solidFill>
              </a:rPr>
              <a:t>you access the pixel array, saying “load the pixels, I would like to speak with them!”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		 							</a:t>
            </a:r>
            <a:endParaRPr>
              <a:solidFill>
                <a:schemeClr val="dk1"/>
              </a:solidFill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i="1" lang="en">
                <a:solidFill>
                  <a:schemeClr val="dk1"/>
                </a:solidFill>
              </a:rPr>
              <a:t>updatePixels( )</a:t>
            </a:r>
            <a:r>
              <a:rPr lang="en">
                <a:solidFill>
                  <a:schemeClr val="dk1"/>
                </a:solidFill>
              </a:rPr>
              <a:t>—This function is called </a:t>
            </a:r>
            <a:r>
              <a:rPr i="1" lang="en">
                <a:solidFill>
                  <a:schemeClr val="dk1"/>
                </a:solidFill>
              </a:rPr>
              <a:t>after </a:t>
            </a:r>
            <a:r>
              <a:rPr lang="en">
                <a:solidFill>
                  <a:schemeClr val="dk1"/>
                </a:solidFill>
              </a:rPr>
              <a:t>you finish with the pixel array, saying “Go ahead and update the pixels, I’m all done!”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