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y="5143500" cx="9144000"/>
  <p:notesSz cx="6858000" cy="9144000"/>
  <p:embeddedFontLst>
    <p:embeddedFont>
      <p:font typeface="Fjalla One"/>
      <p:regular r:id="rId37"/>
    </p:embeddedFont>
    <p:embeddedFont>
      <p:font typeface="Ropa Sans"/>
      <p:regular r:id="rId38"/>
      <p: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FjallaOne-regular.fntdata"/><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RopaSans-italic.fntdata"/><Relationship Id="rId16" Type="http://schemas.openxmlformats.org/officeDocument/2006/relationships/slide" Target="slides/slide12.xml"/><Relationship Id="rId38" Type="http://schemas.openxmlformats.org/officeDocument/2006/relationships/font" Target="fonts/RopaSans-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 name="Shape 2"/>
        <p:cNvGrpSpPr/>
        <p:nvPr/>
      </p:nvGrpSpPr>
      <p:grpSpPr>
        <a:xfrm>
          <a:off x="0" y="0"/>
          <a:ext cx="0" cy="0"/>
          <a:chOff x="0" y="0"/>
          <a:chExt cx="0" cy="0"/>
        </a:xfrm>
      </p:grpSpPr>
      <p:sp>
        <p:nvSpPr>
          <p:cNvPr id="3" name="Shape 3"/>
          <p:cNvSpPr txBox="1"/>
          <p:nvPr>
            <p:ph idx="12" type="sldNum"/>
          </p:nvPr>
        </p:nvSpPr>
        <p:spPr>
          <a:xfrm>
            <a:off x="4398962" y="9555162"/>
            <a:ext cx="3371850" cy="501650"/>
          </a:xfrm>
          <a:prstGeom prst="rect">
            <a:avLst/>
          </a:prstGeom>
          <a:noFill/>
          <a:ln>
            <a:noFill/>
          </a:ln>
        </p:spPr>
        <p:txBody>
          <a:bodyPr anchorCtr="0" anchor="b" bIns="0" lIns="0" spcFirstLastPara="1" rIns="0" wrap="square" tIns="0">
            <a:noAutofit/>
          </a:bodyPr>
          <a:lstStyle/>
          <a:p>
            <a:pPr indent="0" lvl="0" marL="0" marR="0" rtl="0" algn="l">
              <a:lnSpc>
                <a:spcPct val="93000"/>
              </a:lnSpc>
              <a:spcBef>
                <a:spcPts val="0"/>
              </a:spcBef>
              <a:spcAft>
                <a:spcPts val="0"/>
              </a:spcAft>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
        <p:nvSpPr>
          <p:cNvPr id="4" name="Shape 4"/>
          <p:cNvSpPr/>
          <p:nvPr>
            <p:ph idx="2" type="sldImg"/>
          </p:nvPr>
        </p:nvSpPr>
        <p:spPr>
          <a:xfrm>
            <a:off x="533665" y="763587"/>
            <a:ext cx="6703500" cy="3770400"/>
          </a:xfrm>
          <a:custGeom>
            <a:pathLst>
              <a:path extrusionOk="0" h="120000" w="120000">
                <a:moveTo>
                  <a:pt x="0" y="0"/>
                </a:moveTo>
                <a:lnTo>
                  <a:pt x="120000" y="0"/>
                </a:lnTo>
                <a:lnTo>
                  <a:pt x="120000" y="120000"/>
                </a:lnTo>
                <a:lnTo>
                  <a:pt x="0" y="120000"/>
                </a:lnTo>
                <a:close/>
              </a:path>
            </a:pathLst>
          </a:custGeom>
          <a:noFill/>
          <a:ln>
            <a:noFill/>
          </a:ln>
        </p:spPr>
      </p:sp>
      <p:sp>
        <p:nvSpPr>
          <p:cNvPr id="5" name="Shape 5"/>
          <p:cNvSpPr txBox="1"/>
          <p:nvPr>
            <p:ph idx="1" type="body"/>
          </p:nvPr>
        </p:nvSpPr>
        <p:spPr>
          <a:xfrm>
            <a:off x="777875" y="4776787"/>
            <a:ext cx="6216650" cy="4524375"/>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 name="Shape 6"/>
          <p:cNvSpPr txBox="1"/>
          <p:nvPr>
            <p:ph idx="3" type="hdr"/>
          </p:nvPr>
        </p:nvSpPr>
        <p:spPr>
          <a:xfrm>
            <a:off x="0" y="0"/>
            <a:ext cx="3371850" cy="501650"/>
          </a:xfrm>
          <a:prstGeom prst="rect">
            <a:avLst/>
          </a:prstGeom>
          <a:noFill/>
          <a:ln>
            <a:noFill/>
          </a:ln>
        </p:spPr>
        <p:txBody>
          <a:bodyPr anchorCtr="0" anchor="t" bIns="91425" lIns="91425" spcFirstLastPara="1" rIns="91425" wrap="square" tIns="91425"/>
          <a:lstStyle>
            <a:lvl1pPr indent="0" lvl="0" marL="0" marR="0" rtl="0" algn="l">
              <a:lnSpc>
                <a:spcPct val="95000"/>
              </a:lnSpc>
              <a:spcBef>
                <a:spcPts val="0"/>
              </a:spcBef>
              <a:spcAft>
                <a:spcPts val="0"/>
              </a:spcAft>
              <a:buSzPts val="1400"/>
              <a:buNone/>
              <a:defRPr b="0" i="0" sz="1400" u="none">
                <a:solidFill>
                  <a:srgbClr val="000000"/>
                </a:solidFill>
                <a:latin typeface="Times New Roman"/>
                <a:ea typeface="Times New Roman"/>
                <a:cs typeface="Times New Roman"/>
                <a:sym typeface="Times New Roman"/>
              </a:defRPr>
            </a:lvl1pPr>
            <a:lvl2pPr indent="-285750" lvl="1" marL="742950"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indent="-228600" lvl="2" marL="1143000"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indent="-228600" lvl="3" marL="1600200"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indent="-228600" lvl="4" marL="2057400"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indent="-228600" lvl="5" marL="2514600"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indent="-228600" lvl="6" marL="3429000"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indent="-228600" lvl="7" marL="4800600"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indent="-228600" lvl="8" marL="6629400"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7" name="Shape 7"/>
          <p:cNvSpPr txBox="1"/>
          <p:nvPr>
            <p:ph idx="10" type="dt"/>
          </p:nvPr>
        </p:nvSpPr>
        <p:spPr>
          <a:xfrm>
            <a:off x="4398962" y="0"/>
            <a:ext cx="3371850" cy="501650"/>
          </a:xfrm>
          <a:prstGeom prst="rect">
            <a:avLst/>
          </a:prstGeom>
          <a:noFill/>
          <a:ln>
            <a:noFill/>
          </a:ln>
        </p:spPr>
        <p:txBody>
          <a:bodyPr anchorCtr="0" anchor="t" bIns="91425" lIns="91425" spcFirstLastPara="1" rIns="91425" wrap="square" tIns="91425"/>
          <a:lstStyle>
            <a:lvl1pPr indent="0" lvl="0" marL="0" marR="0" rtl="0" algn="r">
              <a:lnSpc>
                <a:spcPct val="95000"/>
              </a:lnSpc>
              <a:spcBef>
                <a:spcPts val="0"/>
              </a:spcBef>
              <a:spcAft>
                <a:spcPts val="0"/>
              </a:spcAft>
              <a:buSzPts val="1400"/>
              <a:buNone/>
              <a:defRPr b="0" i="0" sz="1400" u="none">
                <a:solidFill>
                  <a:srgbClr val="000000"/>
                </a:solidFill>
                <a:latin typeface="Times New Roman"/>
                <a:ea typeface="Times New Roman"/>
                <a:cs typeface="Times New Roman"/>
                <a:sym typeface="Times New Roman"/>
              </a:defRPr>
            </a:lvl1pPr>
            <a:lvl2pPr indent="-285750" lvl="1" marL="742950"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indent="-228600" lvl="2" marL="1143000"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indent="-228600" lvl="3" marL="1600200"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indent="-228600" lvl="4" marL="2057400"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indent="-228600" lvl="5" marL="2514600"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indent="-228600" lvl="6" marL="3429000"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indent="-228600" lvl="7" marL="4800600"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indent="-228600" lvl="8" marL="6629400"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Shape 8"/>
          <p:cNvSpPr txBox="1"/>
          <p:nvPr>
            <p:ph idx="11" type="ftr"/>
          </p:nvPr>
        </p:nvSpPr>
        <p:spPr>
          <a:xfrm>
            <a:off x="0" y="9555162"/>
            <a:ext cx="3371850" cy="501650"/>
          </a:xfrm>
          <a:prstGeom prst="rect">
            <a:avLst/>
          </a:prstGeom>
          <a:noFill/>
          <a:ln>
            <a:noFill/>
          </a:ln>
        </p:spPr>
        <p:txBody>
          <a:bodyPr anchorCtr="0" anchor="b" bIns="91425" lIns="91425" spcFirstLastPara="1" rIns="91425" wrap="square" tIns="91425"/>
          <a:lstStyle>
            <a:lvl1pPr indent="0" lvl="0" marL="0" marR="0" rtl="0" algn="l">
              <a:lnSpc>
                <a:spcPct val="95000"/>
              </a:lnSpc>
              <a:spcBef>
                <a:spcPts val="0"/>
              </a:spcBef>
              <a:spcAft>
                <a:spcPts val="0"/>
              </a:spcAft>
              <a:buSzPts val="1400"/>
              <a:buNone/>
              <a:defRPr b="0" i="0" sz="1400" u="none">
                <a:solidFill>
                  <a:srgbClr val="000000"/>
                </a:solidFill>
                <a:latin typeface="Times New Roman"/>
                <a:ea typeface="Times New Roman"/>
                <a:cs typeface="Times New Roman"/>
                <a:sym typeface="Times New Roman"/>
              </a:defRPr>
            </a:lvl1pPr>
            <a:lvl2pPr indent="-285750" lvl="1" marL="742950"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indent="-228600" lvl="2" marL="1143000"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indent="-228600" lvl="3" marL="1600200"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indent="-228600" lvl="4" marL="2057400"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indent="-228600" lvl="5" marL="2514600"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indent="-228600" lvl="6" marL="3429000"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indent="-228600" lvl="7" marL="4800600"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indent="-228600" lvl="8" marL="6629400"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9" name="Shape 9"/>
          <p:cNvSpPr txBox="1"/>
          <p:nvPr>
            <p:ph idx="4" type="sldNum"/>
          </p:nvPr>
        </p:nvSpPr>
        <p:spPr>
          <a:xfrm>
            <a:off x="4398962" y="9555162"/>
            <a:ext cx="3371850" cy="501650"/>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 name="Shape 28"/>
        <p:cNvGrpSpPr/>
        <p:nvPr/>
      </p:nvGrpSpPr>
      <p:grpSpPr>
        <a:xfrm>
          <a:off x="0" y="0"/>
          <a:ext cx="0" cy="0"/>
          <a:chOff x="0" y="0"/>
          <a:chExt cx="0" cy="0"/>
        </a:xfrm>
      </p:grpSpPr>
      <p:sp>
        <p:nvSpPr>
          <p:cNvPr id="29" name="Shape 29"/>
          <p:cNvSpPr/>
          <p:nvPr>
            <p:ph idx="2" type="sldImg"/>
          </p:nvPr>
        </p:nvSpPr>
        <p:spPr>
          <a:xfrm>
            <a:off x="215635" y="812800"/>
            <a:ext cx="7126800" cy="40083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0" name="Shape 30"/>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txBox="1"/>
          <p:nvPr>
            <p:ph idx="1" type="body"/>
          </p:nvPr>
        </p:nvSpPr>
        <p:spPr>
          <a:xfrm>
            <a:off x="685800" y="4343400"/>
            <a:ext cx="5486400" cy="4114800"/>
          </a:xfrm>
          <a:prstGeom prst="rect">
            <a:avLst/>
          </a:prstGeom>
          <a:noFill/>
          <a:ln>
            <a:noFill/>
          </a:ln>
        </p:spPr>
        <p:txBody>
          <a:bodyPr anchorCtr="0" anchor="t" bIns="91425" lIns="90000" spcFirstLastPara="1" rIns="90000" wrap="square" tIns="91425">
            <a:noAutofit/>
          </a:bodyPr>
          <a:lstStyle/>
          <a:p>
            <a:pPr indent="0" lvl="0" marL="215900" marR="0" rtl="0" algn="l">
              <a:lnSpc>
                <a:spcPct val="100000"/>
              </a:lnSpc>
              <a:spcBef>
                <a:spcPts val="0"/>
              </a:spcBef>
              <a:spcAft>
                <a:spcPts val="0"/>
              </a:spcAft>
              <a:buFont typeface="Arial"/>
              <a:buNone/>
            </a:pPr>
            <a:r>
              <a:rPr b="0" i="0" lang="en-US" sz="1800" u="none" cap="none" strike="noStrike">
                <a:latin typeface="Arial"/>
                <a:ea typeface="Arial"/>
                <a:cs typeface="Arial"/>
                <a:sym typeface="Arial"/>
              </a:rPr>
              <a:t>Sometimes we need to make an "If" statement that has multiple conditions. There are two ways to do this, with "AND" and "OR". </a:t>
            </a:r>
            <a:endParaRPr/>
          </a:p>
        </p:txBody>
      </p:sp>
      <p:sp>
        <p:nvSpPr>
          <p:cNvPr id="95" name="Shape 95"/>
          <p:cNvSpPr/>
          <p:nvPr>
            <p:ph idx="2" type="sldImg"/>
          </p:nvPr>
        </p:nvSpPr>
        <p:spPr>
          <a:xfrm>
            <a:off x="533665" y="763587"/>
            <a:ext cx="6703500" cy="37704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txBox="1"/>
          <p:nvPr>
            <p:ph idx="1" type="body"/>
          </p:nvPr>
        </p:nvSpPr>
        <p:spPr>
          <a:xfrm>
            <a:off x="685800" y="4343400"/>
            <a:ext cx="5486400" cy="4114800"/>
          </a:xfrm>
          <a:prstGeom prst="rect">
            <a:avLst/>
          </a:prstGeom>
          <a:noFill/>
          <a:ln>
            <a:noFill/>
          </a:ln>
        </p:spPr>
        <p:txBody>
          <a:bodyPr anchorCtr="0" anchor="t" bIns="91425" lIns="90000" spcFirstLastPara="1" rIns="90000" wrap="square" tIns="91425">
            <a:noAutofit/>
          </a:bodyPr>
          <a:lstStyle/>
          <a:p>
            <a:pPr indent="0" lvl="0" marL="215900" marR="0" rtl="0" algn="l">
              <a:lnSpc>
                <a:spcPct val="100000"/>
              </a:lnSpc>
              <a:spcBef>
                <a:spcPts val="0"/>
              </a:spcBef>
              <a:spcAft>
                <a:spcPts val="0"/>
              </a:spcAft>
              <a:buFont typeface="Arial"/>
              <a:buNone/>
            </a:pPr>
            <a:r>
              <a:rPr b="0" i="0" lang="en-US" sz="1800" u="none" cap="none" strike="noStrike">
                <a:latin typeface="Arial"/>
                <a:ea typeface="Arial"/>
                <a:cs typeface="Arial"/>
                <a:sym typeface="Arial"/>
              </a:rPr>
              <a:t>This statement has an and, which means that I will only drink cold water if BOTH of the conditions are true.</a:t>
            </a:r>
            <a:endParaRPr/>
          </a:p>
        </p:txBody>
      </p:sp>
      <p:sp>
        <p:nvSpPr>
          <p:cNvPr id="101" name="Shape 101"/>
          <p:cNvSpPr/>
          <p:nvPr>
            <p:ph idx="2" type="sldImg"/>
          </p:nvPr>
        </p:nvSpPr>
        <p:spPr>
          <a:xfrm>
            <a:off x="533665" y="763587"/>
            <a:ext cx="6703500" cy="37704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txBox="1"/>
          <p:nvPr>
            <p:ph idx="1" type="body"/>
          </p:nvPr>
        </p:nvSpPr>
        <p:spPr>
          <a:xfrm>
            <a:off x="685800" y="4343400"/>
            <a:ext cx="5486400" cy="4114800"/>
          </a:xfrm>
          <a:prstGeom prst="rect">
            <a:avLst/>
          </a:prstGeom>
          <a:noFill/>
          <a:ln>
            <a:noFill/>
          </a:ln>
        </p:spPr>
        <p:txBody>
          <a:bodyPr anchorCtr="0" anchor="t" bIns="91425" lIns="90000" spcFirstLastPara="1" rIns="90000" wrap="square" tIns="91425">
            <a:noAutofit/>
          </a:bodyPr>
          <a:lstStyle/>
          <a:p>
            <a:pPr indent="0" lvl="0" marL="215900" marR="0" rtl="0" algn="l">
              <a:lnSpc>
                <a:spcPct val="100000"/>
              </a:lnSpc>
              <a:spcBef>
                <a:spcPts val="0"/>
              </a:spcBef>
              <a:spcAft>
                <a:spcPts val="0"/>
              </a:spcAft>
              <a:buFont typeface="Arial"/>
              <a:buNone/>
            </a:pPr>
            <a:r>
              <a:rPr b="0" i="0" lang="en-US" sz="1800" u="none" cap="none" strike="noStrike">
                <a:latin typeface="Arial"/>
                <a:ea typeface="Arial"/>
                <a:cs typeface="Arial"/>
                <a:sym typeface="Arial"/>
              </a:rPr>
              <a:t>Note here the double "&amp;" sign is used to denote an AND condition. </a:t>
            </a:r>
            <a:endParaRPr/>
          </a:p>
        </p:txBody>
      </p:sp>
      <p:sp>
        <p:nvSpPr>
          <p:cNvPr id="107" name="Shape 107"/>
          <p:cNvSpPr/>
          <p:nvPr>
            <p:ph idx="2" type="sldImg"/>
          </p:nvPr>
        </p:nvSpPr>
        <p:spPr>
          <a:xfrm>
            <a:off x="533665" y="763587"/>
            <a:ext cx="6703500" cy="37704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txBox="1"/>
          <p:nvPr>
            <p:ph idx="1" type="body"/>
          </p:nvPr>
        </p:nvSpPr>
        <p:spPr>
          <a:xfrm>
            <a:off x="685800" y="4343400"/>
            <a:ext cx="5486400" cy="4114800"/>
          </a:xfrm>
          <a:prstGeom prst="rect">
            <a:avLst/>
          </a:prstGeom>
          <a:noFill/>
          <a:ln>
            <a:noFill/>
          </a:ln>
        </p:spPr>
        <p:txBody>
          <a:bodyPr anchorCtr="0" anchor="t" bIns="91425" lIns="90000" spcFirstLastPara="1" rIns="90000" wrap="square" tIns="91425">
            <a:noAutofit/>
          </a:bodyPr>
          <a:lstStyle/>
          <a:p>
            <a:pPr indent="0" lvl="0" marL="215900" marR="0" rtl="0" algn="l">
              <a:lnSpc>
                <a:spcPct val="100000"/>
              </a:lnSpc>
              <a:spcBef>
                <a:spcPts val="0"/>
              </a:spcBef>
              <a:spcAft>
                <a:spcPts val="0"/>
              </a:spcAft>
              <a:buFont typeface="Arial"/>
              <a:buNone/>
            </a:pPr>
            <a:r>
              <a:rPr b="0" i="0" lang="en-US" sz="1800" u="none" cap="none" strike="noStrike">
                <a:latin typeface="Arial"/>
                <a:ea typeface="Arial"/>
                <a:cs typeface="Arial"/>
                <a:sym typeface="Arial"/>
              </a:rPr>
              <a:t>Here is another statement. Notice a difference?</a:t>
            </a:r>
            <a:endParaRPr/>
          </a:p>
        </p:txBody>
      </p:sp>
      <p:sp>
        <p:nvSpPr>
          <p:cNvPr id="113" name="Shape 113"/>
          <p:cNvSpPr/>
          <p:nvPr>
            <p:ph idx="2" type="sldImg"/>
          </p:nvPr>
        </p:nvSpPr>
        <p:spPr>
          <a:xfrm>
            <a:off x="533665" y="763587"/>
            <a:ext cx="6703500" cy="37704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txBox="1"/>
          <p:nvPr>
            <p:ph idx="1" type="body"/>
          </p:nvPr>
        </p:nvSpPr>
        <p:spPr>
          <a:xfrm>
            <a:off x="685800" y="4343400"/>
            <a:ext cx="5486400" cy="4114800"/>
          </a:xfrm>
          <a:prstGeom prst="rect">
            <a:avLst/>
          </a:prstGeom>
          <a:noFill/>
          <a:ln>
            <a:noFill/>
          </a:ln>
        </p:spPr>
        <p:txBody>
          <a:bodyPr anchorCtr="0" anchor="t" bIns="91425" lIns="90000" spcFirstLastPara="1" rIns="90000" wrap="square" tIns="91425">
            <a:noAutofit/>
          </a:bodyPr>
          <a:lstStyle/>
          <a:p>
            <a:pPr indent="0" lvl="0" marL="215900" marR="0" rtl="0" algn="l">
              <a:lnSpc>
                <a:spcPct val="100000"/>
              </a:lnSpc>
              <a:spcBef>
                <a:spcPts val="0"/>
              </a:spcBef>
              <a:spcAft>
                <a:spcPts val="0"/>
              </a:spcAft>
              <a:buFont typeface="Arial"/>
              <a:buNone/>
            </a:pPr>
            <a:r>
              <a:rPr b="0" i="0" lang="en-US" sz="1800" u="none" cap="none" strike="noStrike">
                <a:latin typeface="Arial"/>
                <a:ea typeface="Arial"/>
                <a:cs typeface="Arial"/>
                <a:sym typeface="Arial"/>
              </a:rPr>
              <a:t>The "OR" condition means that if EITHER of the first conditions are true, the actions will be completed.</a:t>
            </a:r>
            <a:endParaRPr/>
          </a:p>
        </p:txBody>
      </p:sp>
      <p:sp>
        <p:nvSpPr>
          <p:cNvPr id="119" name="Shape 119"/>
          <p:cNvSpPr/>
          <p:nvPr>
            <p:ph idx="2" type="sldImg"/>
          </p:nvPr>
        </p:nvSpPr>
        <p:spPr>
          <a:xfrm>
            <a:off x="533665" y="763587"/>
            <a:ext cx="6703500" cy="37704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txBox="1"/>
          <p:nvPr>
            <p:ph idx="1" type="body"/>
          </p:nvPr>
        </p:nvSpPr>
        <p:spPr>
          <a:xfrm>
            <a:off x="685800" y="4343400"/>
            <a:ext cx="5486400" cy="4114800"/>
          </a:xfrm>
          <a:prstGeom prst="rect">
            <a:avLst/>
          </a:prstGeom>
          <a:noFill/>
          <a:ln>
            <a:noFill/>
          </a:ln>
        </p:spPr>
        <p:txBody>
          <a:bodyPr anchorCtr="0" anchor="t" bIns="91425" lIns="90000" spcFirstLastPara="1" rIns="90000" wrap="square" tIns="91425">
            <a:noAutofit/>
          </a:bodyPr>
          <a:lstStyle/>
          <a:p>
            <a:pPr indent="0" lvl="0" marL="215900" marR="0" rtl="0" algn="l">
              <a:lnSpc>
                <a:spcPct val="100000"/>
              </a:lnSpc>
              <a:spcBef>
                <a:spcPts val="0"/>
              </a:spcBef>
              <a:spcAft>
                <a:spcPts val="0"/>
              </a:spcAft>
              <a:buFont typeface="Arial"/>
              <a:buNone/>
            </a:pPr>
            <a:r>
              <a:rPr b="0" i="0" lang="en-US" sz="1800" u="none" cap="none" strike="noStrike">
                <a:latin typeface="Arial"/>
                <a:ea typeface="Arial"/>
                <a:cs typeface="Arial"/>
                <a:sym typeface="Arial"/>
              </a:rPr>
              <a:t>The double "|" used here is located directly below the "delete" key on macs or the backspace key on PCs.</a:t>
            </a:r>
            <a:endParaRPr/>
          </a:p>
          <a:p>
            <a:pPr indent="0" lvl="0" marL="215900" marR="0" rtl="0" algn="l">
              <a:lnSpc>
                <a:spcPct val="100000"/>
              </a:lnSpc>
              <a:spcBef>
                <a:spcPts val="0"/>
              </a:spcBef>
              <a:spcAft>
                <a:spcPts val="0"/>
              </a:spcAft>
              <a:buFont typeface="Arial"/>
              <a:buNone/>
            </a:pPr>
            <a:r>
              <a:t/>
            </a:r>
            <a:endParaRPr b="0" i="0" sz="1800" u="none" cap="none" strike="noStrike">
              <a:latin typeface="Arial"/>
              <a:ea typeface="Arial"/>
              <a:cs typeface="Arial"/>
              <a:sym typeface="Arial"/>
            </a:endParaRPr>
          </a:p>
          <a:p>
            <a:pPr indent="0" lvl="0" marL="215900" marR="0" rtl="0" algn="l">
              <a:lnSpc>
                <a:spcPct val="100000"/>
              </a:lnSpc>
              <a:spcBef>
                <a:spcPts val="0"/>
              </a:spcBef>
              <a:spcAft>
                <a:spcPts val="0"/>
              </a:spcAft>
              <a:buFont typeface="Arial"/>
              <a:buNone/>
            </a:pPr>
            <a:r>
              <a:rPr b="0" i="0" lang="en-US" sz="1800" u="none" cap="none" strike="noStrike">
                <a:latin typeface="Arial"/>
                <a:ea typeface="Arial"/>
                <a:cs typeface="Arial"/>
                <a:sym typeface="Arial"/>
              </a:rPr>
              <a:t>Vertical bar is called a "pipe," so || is called a "double pipe" (not that you will ever hear anyone say that).</a:t>
            </a:r>
            <a:endParaRPr/>
          </a:p>
          <a:p>
            <a:pPr indent="0" lvl="0" marL="215900" marR="0" rtl="0" algn="l">
              <a:lnSpc>
                <a:spcPct val="100000"/>
              </a:lnSpc>
              <a:spcBef>
                <a:spcPts val="0"/>
              </a:spcBef>
              <a:spcAft>
                <a:spcPts val="0"/>
              </a:spcAft>
              <a:buFont typeface="Arial"/>
              <a:buNone/>
            </a:pPr>
            <a:r>
              <a:t/>
            </a:r>
            <a:endParaRPr b="0" i="0" sz="1800" u="none" cap="none" strike="noStrike">
              <a:latin typeface="Arial"/>
              <a:ea typeface="Arial"/>
              <a:cs typeface="Arial"/>
              <a:sym typeface="Arial"/>
            </a:endParaRPr>
          </a:p>
          <a:p>
            <a:pPr indent="0" lvl="0" marL="215900" marR="0" rtl="0" algn="l">
              <a:lnSpc>
                <a:spcPct val="100000"/>
              </a:lnSpc>
              <a:spcBef>
                <a:spcPts val="0"/>
              </a:spcBef>
              <a:spcAft>
                <a:spcPts val="0"/>
              </a:spcAft>
              <a:buFont typeface="Arial"/>
              <a:buNone/>
            </a:pPr>
            <a:r>
              <a:rPr b="0" i="0" lang="en-US" sz="1800" u="none" cap="none" strike="noStrike">
                <a:latin typeface="Arial"/>
                <a:ea typeface="Arial"/>
                <a:cs typeface="Arial"/>
                <a:sym typeface="Arial"/>
              </a:rPr>
              <a:t>Also, note that not all if statements need an "else" following them.</a:t>
            </a:r>
            <a:endParaRPr/>
          </a:p>
        </p:txBody>
      </p:sp>
      <p:sp>
        <p:nvSpPr>
          <p:cNvPr id="125" name="Shape 125"/>
          <p:cNvSpPr/>
          <p:nvPr>
            <p:ph idx="2" type="sldImg"/>
          </p:nvPr>
        </p:nvSpPr>
        <p:spPr>
          <a:xfrm>
            <a:off x="533665" y="763587"/>
            <a:ext cx="6703500" cy="37704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txBox="1"/>
          <p:nvPr>
            <p:ph idx="1" type="body"/>
          </p:nvPr>
        </p:nvSpPr>
        <p:spPr>
          <a:xfrm>
            <a:off x="685800" y="4343400"/>
            <a:ext cx="5486400" cy="4114800"/>
          </a:xfrm>
          <a:prstGeom prst="rect">
            <a:avLst/>
          </a:prstGeom>
          <a:noFill/>
          <a:ln>
            <a:noFill/>
          </a:ln>
        </p:spPr>
        <p:txBody>
          <a:bodyPr anchorCtr="0" anchor="t" bIns="91425" lIns="90000" spcFirstLastPara="1" rIns="90000" wrap="square" tIns="91425">
            <a:noAutofit/>
          </a:bodyPr>
          <a:lstStyle/>
          <a:p>
            <a:pPr indent="0" lvl="0" marL="215900" marR="0" rtl="0" algn="l">
              <a:lnSpc>
                <a:spcPct val="100000"/>
              </a:lnSpc>
              <a:spcBef>
                <a:spcPts val="0"/>
              </a:spcBef>
              <a:spcAft>
                <a:spcPts val="0"/>
              </a:spcAft>
              <a:buFont typeface="Arial"/>
              <a:buNone/>
            </a:pPr>
            <a:r>
              <a:rPr b="0" i="0" lang="en-US" sz="1800" u="none" cap="none" strike="noStrike">
                <a:latin typeface="Arial"/>
                <a:ea typeface="Arial"/>
                <a:cs typeface="Arial"/>
                <a:sym typeface="Arial"/>
              </a:rPr>
              <a:t>This is a VERY important piece of syntax you need to learn, since it is a common pitfall and will save you loads of time debugging if you're careful</a:t>
            </a:r>
            <a:endParaRPr/>
          </a:p>
        </p:txBody>
      </p:sp>
      <p:sp>
        <p:nvSpPr>
          <p:cNvPr id="131" name="Shape 131"/>
          <p:cNvSpPr/>
          <p:nvPr>
            <p:ph idx="2" type="sldImg"/>
          </p:nvPr>
        </p:nvSpPr>
        <p:spPr>
          <a:xfrm>
            <a:off x="533665" y="763587"/>
            <a:ext cx="6703500" cy="37704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txBox="1"/>
          <p:nvPr>
            <p:ph idx="1" type="body"/>
          </p:nvPr>
        </p:nvSpPr>
        <p:spPr>
          <a:xfrm>
            <a:off x="685800" y="4343400"/>
            <a:ext cx="5486400" cy="4114800"/>
          </a:xfrm>
          <a:prstGeom prst="rect">
            <a:avLst/>
          </a:prstGeom>
          <a:noFill/>
          <a:ln>
            <a:noFill/>
          </a:ln>
        </p:spPr>
        <p:txBody>
          <a:bodyPr anchorCtr="0" anchor="t" bIns="91425" lIns="90000" spcFirstLastPara="1" rIns="90000" wrap="square" tIns="91425">
            <a:noAutofit/>
          </a:bodyPr>
          <a:lstStyle/>
          <a:p>
            <a:pPr indent="0" lvl="0" marL="215900" marR="0" rtl="0" algn="l">
              <a:lnSpc>
                <a:spcPct val="100000"/>
              </a:lnSpc>
              <a:spcBef>
                <a:spcPts val="0"/>
              </a:spcBef>
              <a:spcAft>
                <a:spcPts val="0"/>
              </a:spcAft>
              <a:buFont typeface="Arial"/>
              <a:buNone/>
            </a:pPr>
            <a:r>
              <a:rPr b="0" i="0" lang="en-US" sz="1800" u="none" cap="none" strike="noStrike">
                <a:latin typeface="Arial"/>
                <a:ea typeface="Arial"/>
                <a:cs typeface="Arial"/>
                <a:sym typeface="Arial"/>
              </a:rPr>
              <a:t>Nuff said.</a:t>
            </a:r>
            <a:endParaRPr/>
          </a:p>
        </p:txBody>
      </p:sp>
      <p:sp>
        <p:nvSpPr>
          <p:cNvPr id="136" name="Shape 136"/>
          <p:cNvSpPr/>
          <p:nvPr>
            <p:ph idx="2" type="sldImg"/>
          </p:nvPr>
        </p:nvSpPr>
        <p:spPr>
          <a:xfrm>
            <a:off x="533665" y="763587"/>
            <a:ext cx="6703500" cy="37704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txBox="1"/>
          <p:nvPr>
            <p:ph idx="1" type="body"/>
          </p:nvPr>
        </p:nvSpPr>
        <p:spPr>
          <a:xfrm>
            <a:off x="685800" y="4343400"/>
            <a:ext cx="5486400" cy="4114800"/>
          </a:xfrm>
          <a:prstGeom prst="rect">
            <a:avLst/>
          </a:prstGeom>
          <a:noFill/>
          <a:ln>
            <a:noFill/>
          </a:ln>
        </p:spPr>
        <p:txBody>
          <a:bodyPr anchorCtr="0" anchor="t" bIns="91425" lIns="90000" spcFirstLastPara="1" rIns="90000" wrap="square" tIns="91425">
            <a:noAutofit/>
          </a:bodyPr>
          <a:lstStyle/>
          <a:p>
            <a:pPr indent="0" lvl="0" marL="215900" marR="0" rtl="0" algn="l">
              <a:lnSpc>
                <a:spcPct val="100000"/>
              </a:lnSpc>
              <a:spcBef>
                <a:spcPts val="0"/>
              </a:spcBef>
              <a:spcAft>
                <a:spcPts val="0"/>
              </a:spcAft>
              <a:buFont typeface="Arial"/>
              <a:buNone/>
            </a:pPr>
            <a:r>
              <a:rPr b="0" i="0" lang="en-US" sz="1800" u="none" cap="none" strike="noStrike">
                <a:latin typeface="Arial"/>
                <a:ea typeface="Arial"/>
                <a:cs typeface="Arial"/>
                <a:sym typeface="Arial"/>
              </a:rPr>
              <a:t>The worst part is that if you use a single equal sign, processing will not give an error. This means your sketch will compile and it just won't run the way you want it to without giving you any feedback.</a:t>
            </a:r>
            <a:endParaRPr/>
          </a:p>
        </p:txBody>
      </p:sp>
      <p:sp>
        <p:nvSpPr>
          <p:cNvPr id="144" name="Shape 144"/>
          <p:cNvSpPr/>
          <p:nvPr>
            <p:ph idx="2" type="sldImg"/>
          </p:nvPr>
        </p:nvSpPr>
        <p:spPr>
          <a:xfrm>
            <a:off x="533665" y="763587"/>
            <a:ext cx="6703500" cy="37704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txBox="1"/>
          <p:nvPr>
            <p:ph idx="1" type="body"/>
          </p:nvPr>
        </p:nvSpPr>
        <p:spPr>
          <a:xfrm>
            <a:off x="685800" y="4343400"/>
            <a:ext cx="5486400" cy="4114800"/>
          </a:xfrm>
          <a:prstGeom prst="rect">
            <a:avLst/>
          </a:prstGeom>
          <a:noFill/>
          <a:ln>
            <a:noFill/>
          </a:ln>
        </p:spPr>
        <p:txBody>
          <a:bodyPr anchorCtr="0" anchor="t" bIns="91425" lIns="90000" spcFirstLastPara="1" rIns="90000" wrap="square" tIns="91425">
            <a:noAutofit/>
          </a:bodyPr>
          <a:lstStyle/>
          <a:p>
            <a:pPr indent="0" lvl="0" marL="215900" marR="0" rtl="0" algn="l">
              <a:lnSpc>
                <a:spcPct val="100000"/>
              </a:lnSpc>
              <a:spcBef>
                <a:spcPts val="0"/>
              </a:spcBef>
              <a:spcAft>
                <a:spcPts val="0"/>
              </a:spcAft>
              <a:buFont typeface="Arial"/>
              <a:buNone/>
            </a:pPr>
            <a:r>
              <a:rPr b="0" i="0" lang="en-US" sz="1800" u="none" cap="none" strike="noStrike">
                <a:latin typeface="Arial"/>
                <a:ea typeface="Arial"/>
                <a:cs typeface="Arial"/>
                <a:sym typeface="Arial"/>
              </a:rPr>
              <a:t>You WILL find yourself using these comparison operators so take a minute to look at the syntax</a:t>
            </a:r>
            <a:endParaRPr/>
          </a:p>
        </p:txBody>
      </p:sp>
      <p:sp>
        <p:nvSpPr>
          <p:cNvPr id="151" name="Shape 151"/>
          <p:cNvSpPr/>
          <p:nvPr>
            <p:ph idx="2" type="sldImg"/>
          </p:nvPr>
        </p:nvSpPr>
        <p:spPr>
          <a:xfrm>
            <a:off x="533665" y="763587"/>
            <a:ext cx="6703500" cy="37704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 name="Shape 33"/>
        <p:cNvGrpSpPr/>
        <p:nvPr/>
      </p:nvGrpSpPr>
      <p:grpSpPr>
        <a:xfrm>
          <a:off x="0" y="0"/>
          <a:ext cx="0" cy="0"/>
          <a:chOff x="0" y="0"/>
          <a:chExt cx="0" cy="0"/>
        </a:xfrm>
      </p:grpSpPr>
      <p:sp>
        <p:nvSpPr>
          <p:cNvPr id="34" name="Shape 34"/>
          <p:cNvSpPr/>
          <p:nvPr>
            <p:ph idx="2" type="sldImg"/>
          </p:nvPr>
        </p:nvSpPr>
        <p:spPr>
          <a:xfrm>
            <a:off x="215635" y="812800"/>
            <a:ext cx="7126800" cy="40083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5" name="Shape 35"/>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txBox="1"/>
          <p:nvPr>
            <p:ph idx="1" type="body"/>
          </p:nvPr>
        </p:nvSpPr>
        <p:spPr>
          <a:xfrm>
            <a:off x="685800" y="4343400"/>
            <a:ext cx="5486400" cy="4114800"/>
          </a:xfrm>
          <a:prstGeom prst="rect">
            <a:avLst/>
          </a:prstGeom>
          <a:noFill/>
          <a:ln>
            <a:noFill/>
          </a:ln>
        </p:spPr>
        <p:txBody>
          <a:bodyPr anchorCtr="0" anchor="t" bIns="91425" lIns="90000" spcFirstLastPara="1" rIns="90000" wrap="square" tIns="91425">
            <a:noAutofit/>
          </a:bodyPr>
          <a:lstStyle/>
          <a:p>
            <a:pPr indent="0" lvl="0" marL="215900" marR="0" rtl="0" algn="l">
              <a:lnSpc>
                <a:spcPct val="100000"/>
              </a:lnSpc>
              <a:spcBef>
                <a:spcPts val="0"/>
              </a:spcBef>
              <a:spcAft>
                <a:spcPts val="0"/>
              </a:spcAft>
              <a:buFont typeface="Arial"/>
              <a:buNone/>
            </a:pPr>
            <a:r>
              <a:rPr b="0" i="0" lang="en-US" sz="1800" u="none" cap="none" strike="noStrike">
                <a:latin typeface="Arial"/>
                <a:ea typeface="Arial"/>
                <a:cs typeface="Arial"/>
                <a:sym typeface="Arial"/>
              </a:rPr>
              <a:t>There may be times when you want to have multiple conditions to perform multiple actions. In these cases you can use as many if/else combinations as you like. Note that immediately after "else" is an "if" with a new condition, except for the last one.</a:t>
            </a:r>
            <a:endParaRPr/>
          </a:p>
          <a:p>
            <a:pPr indent="0" lvl="0" marL="215900" marR="0" rtl="0" algn="l">
              <a:lnSpc>
                <a:spcPct val="100000"/>
              </a:lnSpc>
              <a:spcBef>
                <a:spcPts val="0"/>
              </a:spcBef>
              <a:spcAft>
                <a:spcPts val="0"/>
              </a:spcAft>
              <a:buFont typeface="Arial"/>
              <a:buNone/>
            </a:pPr>
            <a:r>
              <a:t/>
            </a:r>
            <a:endParaRPr b="0" i="0" sz="1800" u="none" cap="none" strike="noStrike">
              <a:latin typeface="Arial"/>
              <a:ea typeface="Arial"/>
              <a:cs typeface="Arial"/>
              <a:sym typeface="Arial"/>
            </a:endParaRPr>
          </a:p>
          <a:p>
            <a:pPr indent="0" lvl="0" marL="215900" marR="0" rtl="0" algn="l">
              <a:lnSpc>
                <a:spcPct val="100000"/>
              </a:lnSpc>
              <a:spcBef>
                <a:spcPts val="0"/>
              </a:spcBef>
              <a:spcAft>
                <a:spcPts val="0"/>
              </a:spcAft>
              <a:buFont typeface="Arial"/>
              <a:buNone/>
            </a:pPr>
            <a:r>
              <a:rPr b="0" i="0" lang="en-US" sz="1800" u="none" cap="none" strike="noStrike">
                <a:latin typeface="Arial"/>
                <a:ea typeface="Arial"/>
                <a:cs typeface="Arial"/>
                <a:sym typeface="Arial"/>
              </a:rPr>
              <a:t>Can anyone tell me what the result of this pseudo code will be? Note the use of "&gt;=" since we want to make sure the a grade of 80 will be a B. Without it, an 80 would yield a C.</a:t>
            </a:r>
            <a:endParaRPr/>
          </a:p>
        </p:txBody>
      </p:sp>
      <p:sp>
        <p:nvSpPr>
          <p:cNvPr id="157" name="Shape 157"/>
          <p:cNvSpPr/>
          <p:nvPr>
            <p:ph idx="2" type="sldImg"/>
          </p:nvPr>
        </p:nvSpPr>
        <p:spPr>
          <a:xfrm>
            <a:off x="533665" y="763587"/>
            <a:ext cx="6703500" cy="37704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txBox="1"/>
          <p:nvPr>
            <p:ph idx="12" type="sldNum"/>
          </p:nvPr>
        </p:nvSpPr>
        <p:spPr>
          <a:xfrm>
            <a:off x="4398962" y="9555162"/>
            <a:ext cx="3372000" cy="501600"/>
          </a:xfrm>
          <a:prstGeom prst="rect">
            <a:avLst/>
          </a:prstGeom>
        </p:spPr>
        <p:txBody>
          <a:bodyPr anchorCtr="0" anchor="b" bIns="0" lIns="0" spcFirstLastPara="1" rIns="0" wrap="square" tIns="0">
            <a:noAutofit/>
          </a:bodyPr>
          <a:lstStyle/>
          <a:p>
            <a:pPr indent="0" lvl="0" marL="0">
              <a:spcBef>
                <a:spcPts val="0"/>
              </a:spcBef>
              <a:spcAft>
                <a:spcPts val="0"/>
              </a:spcAft>
              <a:buClr>
                <a:srgbClr val="000000"/>
              </a:buClr>
              <a:buFont typeface="Arial"/>
              <a:buNone/>
            </a:pPr>
            <a:fld id="{00000000-1234-1234-1234-123412341234}" type="slidenum">
              <a:rPr lang="en-US"/>
              <a:t>‹#›</a:t>
            </a:fld>
            <a:endParaRPr sz="1400"/>
          </a:p>
        </p:txBody>
      </p:sp>
      <p:sp>
        <p:nvSpPr>
          <p:cNvPr id="162" name="Shape 162"/>
          <p:cNvSpPr/>
          <p:nvPr>
            <p:ph idx="2" type="sldImg"/>
          </p:nvPr>
        </p:nvSpPr>
        <p:spPr>
          <a:xfrm>
            <a:off x="533665" y="763587"/>
            <a:ext cx="6703500" cy="37704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777875" y="4776787"/>
            <a:ext cx="6216600" cy="4524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64" name="Shape 164"/>
          <p:cNvSpPr txBox="1"/>
          <p:nvPr>
            <p:ph idx="3" type="sldNum"/>
          </p:nvPr>
        </p:nvSpPr>
        <p:spPr>
          <a:xfrm>
            <a:off x="4398962" y="9555162"/>
            <a:ext cx="3372000" cy="501600"/>
          </a:xfrm>
          <a:prstGeom prst="rect">
            <a:avLst/>
          </a:prstGeom>
        </p:spPr>
        <p:txBody>
          <a:bodyPr anchorCtr="0" anchor="b" bIns="0" lIns="0" spcFirstLastPara="1" rIns="0" wrap="square" tIns="0">
            <a:noAutofit/>
          </a:bodyPr>
          <a:lstStyle/>
          <a:p>
            <a:pPr indent="0" lvl="0" marL="0">
              <a:spcBef>
                <a:spcPts val="0"/>
              </a:spcBef>
              <a:spcAft>
                <a:spcPts val="0"/>
              </a:spcAft>
              <a:buClr>
                <a:srgbClr val="000000"/>
              </a:buClr>
              <a:buFont typeface="Times New Roman"/>
              <a:buNone/>
            </a:pPr>
            <a:fld id="{00000000-1234-1234-1234-123412341234}" type="slidenum">
              <a:rPr lang="en-US"/>
              <a:t>‹#›</a:t>
            </a:fld>
            <a:endParaRPr>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533400" y="763587"/>
            <a:ext cx="6705600" cy="37719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169" name="Shape 169"/>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533400" y="763587"/>
            <a:ext cx="6705600" cy="37719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186" name="Shape 186"/>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533400" y="763587"/>
            <a:ext cx="6705600" cy="37719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199" name="Shape 199"/>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533400" y="763587"/>
            <a:ext cx="6705600" cy="37719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213" name="Shape 213"/>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533400" y="763587"/>
            <a:ext cx="6705600" cy="37719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229" name="Shape 229"/>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533400" y="763587"/>
            <a:ext cx="6705600" cy="37719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245" name="Shape 245"/>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533400" y="763587"/>
            <a:ext cx="6705600" cy="37719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261" name="Shape 261"/>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533400" y="763587"/>
            <a:ext cx="6705600" cy="37719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277" name="Shape 277"/>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 name="Shape 39"/>
        <p:cNvGrpSpPr/>
        <p:nvPr/>
      </p:nvGrpSpPr>
      <p:grpSpPr>
        <a:xfrm>
          <a:off x="0" y="0"/>
          <a:ext cx="0" cy="0"/>
          <a:chOff x="0" y="0"/>
          <a:chExt cx="0" cy="0"/>
        </a:xfrm>
      </p:grpSpPr>
      <p:sp>
        <p:nvSpPr>
          <p:cNvPr id="40" name="Shape 40"/>
          <p:cNvSpPr/>
          <p:nvPr>
            <p:ph idx="2" type="sldImg"/>
          </p:nvPr>
        </p:nvSpPr>
        <p:spPr>
          <a:xfrm>
            <a:off x="215635" y="812800"/>
            <a:ext cx="7126800" cy="40083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1" name="Shape 41"/>
          <p:cNvSpPr txBox="1"/>
          <p:nvPr>
            <p:ph idx="1" type="body"/>
          </p:nvPr>
        </p:nvSpPr>
        <p:spPr>
          <a:xfrm>
            <a:off x="755650" y="5078412"/>
            <a:ext cx="6048300" cy="48117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533400" y="763587"/>
            <a:ext cx="6705600" cy="37719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292" name="Shape 292"/>
          <p:cNvSpPr txBox="1"/>
          <p:nvPr>
            <p:ph idx="1" type="body"/>
          </p:nvPr>
        </p:nvSpPr>
        <p:spPr>
          <a:xfrm>
            <a:off x="777875" y="4776787"/>
            <a:ext cx="6218237" cy="4525962"/>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Shape 298"/>
          <p:cNvSpPr/>
          <p:nvPr>
            <p:ph idx="2" type="sldImg"/>
          </p:nvPr>
        </p:nvSpPr>
        <p:spPr>
          <a:xfrm>
            <a:off x="533400" y="763587"/>
            <a:ext cx="6705600" cy="37719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299" name="Shape 299"/>
          <p:cNvSpPr txBox="1"/>
          <p:nvPr>
            <p:ph idx="1" type="body"/>
          </p:nvPr>
        </p:nvSpPr>
        <p:spPr>
          <a:xfrm>
            <a:off x="777875" y="4776787"/>
            <a:ext cx="6218237" cy="4525962"/>
          </a:xfrm>
          <a:prstGeom prst="rect">
            <a:avLst/>
          </a:prstGeom>
          <a:noFill/>
          <a:ln>
            <a:noFill/>
          </a:ln>
        </p:spPr>
        <p:txBody>
          <a:bodyPr anchorCtr="0" anchor="t" bIns="0" lIns="0" spcFirstLastPara="1" rIns="0" wrap="square" tIns="17775">
            <a:noAutofit/>
          </a:bodyPr>
          <a:lstStyle/>
          <a:p>
            <a:pPr indent="0" lvl="0" marL="215900" marR="0" rtl="0" algn="l">
              <a:lnSpc>
                <a:spcPct val="93000"/>
              </a:lnSpc>
              <a:spcBef>
                <a:spcPts val="0"/>
              </a:spcBef>
              <a:spcAft>
                <a:spcPts val="0"/>
              </a:spcAft>
              <a:buFont typeface="Arial"/>
              <a:buNone/>
            </a:pPr>
            <a:r>
              <a:rPr b="0" i="0" lang="en-US" sz="2000" u="none" cap="none" strike="noStrike">
                <a:latin typeface="Arial"/>
                <a:ea typeface="Arial"/>
                <a:cs typeface="Arial"/>
                <a:sym typeface="Arial"/>
              </a:rPr>
              <a:t>If the cursor is anywhere on the left, the blue is activated.  If you are in the bottom-left, you are on the left and on the bottom-left.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Shape 318"/>
          <p:cNvSpPr txBox="1"/>
          <p:nvPr>
            <p:ph idx="12" type="sldNum"/>
          </p:nvPr>
        </p:nvSpPr>
        <p:spPr>
          <a:xfrm>
            <a:off x="4398962" y="9555162"/>
            <a:ext cx="3372000" cy="501600"/>
          </a:xfrm>
          <a:prstGeom prst="rect">
            <a:avLst/>
          </a:prstGeom>
        </p:spPr>
        <p:txBody>
          <a:bodyPr anchorCtr="0" anchor="b" bIns="0" lIns="0" spcFirstLastPara="1" rIns="0" wrap="square" tIns="0">
            <a:noAutofit/>
          </a:bodyPr>
          <a:lstStyle/>
          <a:p>
            <a:pPr indent="0" lvl="0" marL="0">
              <a:spcBef>
                <a:spcPts val="0"/>
              </a:spcBef>
              <a:spcAft>
                <a:spcPts val="0"/>
              </a:spcAft>
              <a:buClr>
                <a:srgbClr val="000000"/>
              </a:buClr>
              <a:buFont typeface="Arial"/>
              <a:buNone/>
            </a:pPr>
            <a:fld id="{00000000-1234-1234-1234-123412341234}" type="slidenum">
              <a:rPr lang="en-US"/>
              <a:t>‹#›</a:t>
            </a:fld>
            <a:endParaRPr sz="1400"/>
          </a:p>
        </p:txBody>
      </p:sp>
      <p:sp>
        <p:nvSpPr>
          <p:cNvPr id="319" name="Shape 319"/>
          <p:cNvSpPr/>
          <p:nvPr>
            <p:ph idx="2" type="sldImg"/>
          </p:nvPr>
        </p:nvSpPr>
        <p:spPr>
          <a:xfrm>
            <a:off x="533665" y="763587"/>
            <a:ext cx="6703500" cy="3770400"/>
          </a:xfrm>
          <a:custGeom>
            <a:pathLst>
              <a:path extrusionOk="0" h="120000" w="120000">
                <a:moveTo>
                  <a:pt x="0" y="0"/>
                </a:moveTo>
                <a:lnTo>
                  <a:pt x="120000" y="0"/>
                </a:lnTo>
                <a:lnTo>
                  <a:pt x="120000" y="120000"/>
                </a:lnTo>
                <a:lnTo>
                  <a:pt x="0" y="120000"/>
                </a:lnTo>
                <a:close/>
              </a:path>
            </a:pathLst>
          </a:custGeom>
        </p:spPr>
      </p:sp>
      <p:sp>
        <p:nvSpPr>
          <p:cNvPr id="320" name="Shape 320"/>
          <p:cNvSpPr txBox="1"/>
          <p:nvPr>
            <p:ph idx="1" type="body"/>
          </p:nvPr>
        </p:nvSpPr>
        <p:spPr>
          <a:xfrm>
            <a:off x="777875" y="4776787"/>
            <a:ext cx="6216600" cy="4524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21" name="Shape 321"/>
          <p:cNvSpPr txBox="1"/>
          <p:nvPr>
            <p:ph idx="3" type="sldNum"/>
          </p:nvPr>
        </p:nvSpPr>
        <p:spPr>
          <a:xfrm>
            <a:off x="4398962" y="9555162"/>
            <a:ext cx="3372000" cy="501600"/>
          </a:xfrm>
          <a:prstGeom prst="rect">
            <a:avLst/>
          </a:prstGeom>
        </p:spPr>
        <p:txBody>
          <a:bodyPr anchorCtr="0" anchor="b" bIns="0" lIns="0" spcFirstLastPara="1" rIns="0" wrap="square" tIns="0">
            <a:noAutofit/>
          </a:bodyPr>
          <a:lstStyle/>
          <a:p>
            <a:pPr indent="0" lvl="0" marL="0">
              <a:spcBef>
                <a:spcPts val="0"/>
              </a:spcBef>
              <a:spcAft>
                <a:spcPts val="0"/>
              </a:spcAft>
              <a:buClr>
                <a:srgbClr val="000000"/>
              </a:buClr>
              <a:buFont typeface="Times New Roman"/>
              <a:buNone/>
            </a:pPr>
            <a:fld id="{00000000-1234-1234-1234-123412341234}" type="slidenum">
              <a:rPr lang="en-US"/>
              <a:t>‹#›</a:t>
            </a:fld>
            <a:endParaRPr>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txBox="1"/>
          <p:nvPr>
            <p:ph idx="1" type="body"/>
          </p:nvPr>
        </p:nvSpPr>
        <p:spPr>
          <a:xfrm>
            <a:off x="685800" y="4343400"/>
            <a:ext cx="5486400" cy="4114800"/>
          </a:xfrm>
          <a:prstGeom prst="rect">
            <a:avLst/>
          </a:prstGeom>
          <a:noFill/>
          <a:ln>
            <a:noFill/>
          </a:ln>
        </p:spPr>
        <p:txBody>
          <a:bodyPr anchorCtr="0" anchor="t" bIns="91425" lIns="90000" spcFirstLastPara="1" rIns="90000" wrap="square" tIns="91425">
            <a:noAutofit/>
          </a:bodyPr>
          <a:lstStyle/>
          <a:p>
            <a:pPr indent="0" lvl="0" marL="215900" marR="0" rtl="0" algn="l">
              <a:lnSpc>
                <a:spcPct val="100000"/>
              </a:lnSpc>
              <a:spcBef>
                <a:spcPts val="0"/>
              </a:spcBef>
              <a:spcAft>
                <a:spcPts val="0"/>
              </a:spcAft>
              <a:buFont typeface="Arial"/>
              <a:buNone/>
            </a:pPr>
            <a:r>
              <a:rPr b="0" i="0" lang="en-US" sz="1800" u="none" cap="none" strike="noStrike">
                <a:latin typeface="Arial"/>
                <a:ea typeface="Arial"/>
                <a:cs typeface="Arial"/>
                <a:sym typeface="Arial"/>
              </a:rPr>
              <a:t>Conditional are probably the most fundamental bits of code necessary for making interactive sketches.</a:t>
            </a:r>
            <a:endParaRPr/>
          </a:p>
        </p:txBody>
      </p:sp>
      <p:sp>
        <p:nvSpPr>
          <p:cNvPr id="59" name="Shape 59"/>
          <p:cNvSpPr/>
          <p:nvPr>
            <p:ph idx="2" type="sldImg"/>
          </p:nvPr>
        </p:nvSpPr>
        <p:spPr>
          <a:xfrm>
            <a:off x="533665" y="763587"/>
            <a:ext cx="6703500" cy="37704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txBox="1"/>
          <p:nvPr>
            <p:ph idx="1" type="body"/>
          </p:nvPr>
        </p:nvSpPr>
        <p:spPr>
          <a:xfrm>
            <a:off x="685800" y="4343400"/>
            <a:ext cx="5486400" cy="4114800"/>
          </a:xfrm>
          <a:prstGeom prst="rect">
            <a:avLst/>
          </a:prstGeom>
          <a:noFill/>
          <a:ln>
            <a:noFill/>
          </a:ln>
        </p:spPr>
        <p:txBody>
          <a:bodyPr anchorCtr="0" anchor="t" bIns="91425" lIns="90000" spcFirstLastPara="1" rIns="90000" wrap="square" tIns="91425">
            <a:noAutofit/>
          </a:bodyPr>
          <a:lstStyle/>
          <a:p>
            <a:pPr indent="0" lvl="0" marL="215900" marR="0" rtl="0" algn="l">
              <a:lnSpc>
                <a:spcPct val="100000"/>
              </a:lnSpc>
              <a:spcBef>
                <a:spcPts val="0"/>
              </a:spcBef>
              <a:spcAft>
                <a:spcPts val="0"/>
              </a:spcAft>
              <a:buFont typeface="Arial"/>
              <a:buNone/>
            </a:pPr>
            <a:r>
              <a:rPr b="0" i="0" lang="en-US" sz="1800" u="none" cap="none" strike="noStrike">
                <a:latin typeface="Arial"/>
                <a:ea typeface="Arial"/>
                <a:cs typeface="Arial"/>
                <a:sym typeface="Arial"/>
              </a:rPr>
              <a:t>We use them all the time in plain language. </a:t>
            </a:r>
            <a:endParaRPr/>
          </a:p>
        </p:txBody>
      </p:sp>
      <p:sp>
        <p:nvSpPr>
          <p:cNvPr id="65" name="Shape 65"/>
          <p:cNvSpPr/>
          <p:nvPr>
            <p:ph idx="2" type="sldImg"/>
          </p:nvPr>
        </p:nvSpPr>
        <p:spPr>
          <a:xfrm>
            <a:off x="533665" y="763587"/>
            <a:ext cx="6703500" cy="37704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txBox="1"/>
          <p:nvPr>
            <p:ph idx="1" type="body"/>
          </p:nvPr>
        </p:nvSpPr>
        <p:spPr>
          <a:xfrm>
            <a:off x="685800" y="4343400"/>
            <a:ext cx="5486400" cy="4114800"/>
          </a:xfrm>
          <a:prstGeom prst="rect">
            <a:avLst/>
          </a:prstGeom>
          <a:noFill/>
          <a:ln>
            <a:noFill/>
          </a:ln>
        </p:spPr>
        <p:txBody>
          <a:bodyPr anchorCtr="0" anchor="t" bIns="91425" lIns="90000" spcFirstLastPara="1" rIns="90000" wrap="square" tIns="91425">
            <a:noAutofit/>
          </a:bodyPr>
          <a:lstStyle/>
          <a:p>
            <a:pPr indent="0" lvl="0" marL="215900" marR="0" rtl="0" algn="l">
              <a:lnSpc>
                <a:spcPct val="100000"/>
              </a:lnSpc>
              <a:spcBef>
                <a:spcPts val="0"/>
              </a:spcBef>
              <a:spcAft>
                <a:spcPts val="0"/>
              </a:spcAft>
              <a:buFont typeface="Arial"/>
              <a:buNone/>
            </a:pPr>
            <a:r>
              <a:rPr b="0" i="0" lang="en-US" sz="1800" u="none" cap="none" strike="noStrike">
                <a:latin typeface="Arial"/>
                <a:ea typeface="Arial"/>
                <a:cs typeface="Arial"/>
                <a:sym typeface="Arial"/>
              </a:rPr>
              <a:t>You will notice certain keywords are critical to the meaning of the statements.</a:t>
            </a:r>
            <a:endParaRPr/>
          </a:p>
        </p:txBody>
      </p:sp>
      <p:sp>
        <p:nvSpPr>
          <p:cNvPr id="71" name="Shape 71"/>
          <p:cNvSpPr/>
          <p:nvPr>
            <p:ph idx="2" type="sldImg"/>
          </p:nvPr>
        </p:nvSpPr>
        <p:spPr>
          <a:xfrm>
            <a:off x="533665" y="763587"/>
            <a:ext cx="6703500" cy="37704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txBox="1"/>
          <p:nvPr>
            <p:ph idx="1" type="body"/>
          </p:nvPr>
        </p:nvSpPr>
        <p:spPr>
          <a:xfrm>
            <a:off x="685800" y="4343400"/>
            <a:ext cx="5486400" cy="4114800"/>
          </a:xfrm>
          <a:prstGeom prst="rect">
            <a:avLst/>
          </a:prstGeom>
          <a:noFill/>
          <a:ln>
            <a:noFill/>
          </a:ln>
        </p:spPr>
        <p:txBody>
          <a:bodyPr anchorCtr="0" anchor="t" bIns="91425" lIns="90000" spcFirstLastPara="1" rIns="90000" wrap="square" tIns="91425">
            <a:noAutofit/>
          </a:bodyPr>
          <a:lstStyle/>
          <a:p>
            <a:pPr indent="0" lvl="0" marL="215900" marR="0" rtl="0" algn="l">
              <a:lnSpc>
                <a:spcPct val="100000"/>
              </a:lnSpc>
              <a:spcBef>
                <a:spcPts val="0"/>
              </a:spcBef>
              <a:spcAft>
                <a:spcPts val="0"/>
              </a:spcAft>
              <a:buFont typeface="Arial"/>
              <a:buNone/>
            </a:pPr>
            <a:r>
              <a:rPr b="0" i="0" lang="en-US" sz="1800" u="none" cap="none" strike="noStrike">
                <a:latin typeface="Arial"/>
                <a:ea typeface="Arial"/>
                <a:cs typeface="Arial"/>
                <a:sym typeface="Arial"/>
              </a:rPr>
              <a:t>And in addition to those keywords, you will find two types of things: the condition to test.</a:t>
            </a:r>
            <a:endParaRPr/>
          </a:p>
        </p:txBody>
      </p:sp>
      <p:sp>
        <p:nvSpPr>
          <p:cNvPr id="77" name="Shape 77"/>
          <p:cNvSpPr/>
          <p:nvPr>
            <p:ph idx="2" type="sldImg"/>
          </p:nvPr>
        </p:nvSpPr>
        <p:spPr>
          <a:xfrm>
            <a:off x="533665" y="763587"/>
            <a:ext cx="6703500" cy="37704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txBox="1"/>
          <p:nvPr>
            <p:ph idx="1" type="body"/>
          </p:nvPr>
        </p:nvSpPr>
        <p:spPr>
          <a:xfrm>
            <a:off x="685800" y="4343400"/>
            <a:ext cx="5486400" cy="4114800"/>
          </a:xfrm>
          <a:prstGeom prst="rect">
            <a:avLst/>
          </a:prstGeom>
          <a:noFill/>
          <a:ln>
            <a:noFill/>
          </a:ln>
        </p:spPr>
        <p:txBody>
          <a:bodyPr anchorCtr="0" anchor="t" bIns="91425" lIns="90000" spcFirstLastPara="1" rIns="90000" wrap="square" tIns="91425">
            <a:noAutofit/>
          </a:bodyPr>
          <a:lstStyle/>
          <a:p>
            <a:pPr indent="0" lvl="0" marL="215900" marR="0" rtl="0" algn="l">
              <a:lnSpc>
                <a:spcPct val="100000"/>
              </a:lnSpc>
              <a:spcBef>
                <a:spcPts val="0"/>
              </a:spcBef>
              <a:spcAft>
                <a:spcPts val="0"/>
              </a:spcAft>
              <a:buFont typeface="Arial"/>
              <a:buNone/>
            </a:pPr>
            <a:r>
              <a:rPr b="0" i="0" lang="en-US" sz="1800" u="none" cap="none" strike="noStrike">
                <a:latin typeface="Arial"/>
                <a:ea typeface="Arial"/>
                <a:cs typeface="Arial"/>
                <a:sym typeface="Arial"/>
              </a:rPr>
              <a:t>...and the actions that will be taken if the condition is true. Often times you will see a second statement, like above, that will specify the actions that will be taken if the condition is NOT true.</a:t>
            </a:r>
            <a:endParaRPr/>
          </a:p>
        </p:txBody>
      </p:sp>
      <p:sp>
        <p:nvSpPr>
          <p:cNvPr id="83" name="Shape 83"/>
          <p:cNvSpPr/>
          <p:nvPr>
            <p:ph idx="2" type="sldImg"/>
          </p:nvPr>
        </p:nvSpPr>
        <p:spPr>
          <a:xfrm>
            <a:off x="533665" y="763587"/>
            <a:ext cx="6703500" cy="37704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533400" y="763587"/>
            <a:ext cx="6705600" cy="37719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89" name="Shape 89"/>
          <p:cNvSpPr txBox="1"/>
          <p:nvPr>
            <p:ph idx="1" type="body"/>
          </p:nvPr>
        </p:nvSpPr>
        <p:spPr>
          <a:xfrm>
            <a:off x="777875" y="4776787"/>
            <a:ext cx="6218237" cy="4525962"/>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ext" type="tx">
  <p:cSld name="TITLE_AND_BODY">
    <p:spTree>
      <p:nvGrpSpPr>
        <p:cNvPr id="13" name="Shape 13"/>
        <p:cNvGrpSpPr/>
        <p:nvPr/>
      </p:nvGrpSpPr>
      <p:grpSpPr>
        <a:xfrm>
          <a:off x="0" y="0"/>
          <a:ext cx="0" cy="0"/>
          <a:chOff x="0" y="0"/>
          <a:chExt cx="0" cy="0"/>
        </a:xfrm>
      </p:grpSpPr>
      <p:sp>
        <p:nvSpPr>
          <p:cNvPr id="14" name="Shape 14"/>
          <p:cNvSpPr txBox="1"/>
          <p:nvPr>
            <p:ph type="title"/>
          </p:nvPr>
        </p:nvSpPr>
        <p:spPr>
          <a:xfrm>
            <a:off x="446200" y="6"/>
            <a:ext cx="7770900" cy="1158600"/>
          </a:xfrm>
          <a:prstGeom prst="rect">
            <a:avLst/>
          </a:prstGeom>
          <a:noFill/>
          <a:ln>
            <a:noFill/>
          </a:ln>
        </p:spPr>
        <p:txBody>
          <a:bodyPr anchorCtr="0" anchor="ctr" bIns="91425" lIns="91425" spcFirstLastPara="1" rIns="91425" wrap="square" tIns="91425"/>
          <a:lstStyle>
            <a:lvl1pPr indent="0" lvl="0" marL="0" marR="0" rtl="0" algn="l">
              <a:lnSpc>
                <a:spcPct val="93000"/>
              </a:lnSpc>
              <a:spcBef>
                <a:spcPts val="0"/>
              </a:spcBef>
              <a:spcAft>
                <a:spcPts val="0"/>
              </a:spcAft>
              <a:buSzPts val="3000"/>
              <a:buNone/>
              <a:defRPr b="0" i="0" sz="1400" u="none" cap="none" strike="noStrike">
                <a:latin typeface="Arial"/>
                <a:ea typeface="Arial"/>
                <a:cs typeface="Arial"/>
                <a:sym typeface="Arial"/>
              </a:defRPr>
            </a:lvl1pPr>
            <a:lvl2pPr indent="-285750" lvl="1" marL="742950" marR="0" rtl="0" algn="l">
              <a:lnSpc>
                <a:spcPct val="93000"/>
              </a:lnSpc>
              <a:spcBef>
                <a:spcPts val="0"/>
              </a:spcBef>
              <a:spcAft>
                <a:spcPts val="0"/>
              </a:spcAft>
              <a:buSzPts val="3000"/>
              <a:buNone/>
              <a:defRPr b="0" i="0" sz="1400" u="none" cap="none" strike="noStrike">
                <a:latin typeface="Arial"/>
                <a:ea typeface="Arial"/>
                <a:cs typeface="Arial"/>
                <a:sym typeface="Arial"/>
              </a:defRPr>
            </a:lvl2pPr>
            <a:lvl3pPr indent="-228600" lvl="2" marL="1143000" marR="0" rtl="0" algn="l">
              <a:lnSpc>
                <a:spcPct val="93000"/>
              </a:lnSpc>
              <a:spcBef>
                <a:spcPts val="0"/>
              </a:spcBef>
              <a:spcAft>
                <a:spcPts val="0"/>
              </a:spcAft>
              <a:buSzPts val="3000"/>
              <a:buNone/>
              <a:defRPr b="0" i="0" sz="1400" u="none" cap="none" strike="noStrike">
                <a:latin typeface="Arial"/>
                <a:ea typeface="Arial"/>
                <a:cs typeface="Arial"/>
                <a:sym typeface="Arial"/>
              </a:defRPr>
            </a:lvl3pPr>
            <a:lvl4pPr indent="-228600" lvl="3" marL="1600200" marR="0" rtl="0" algn="l">
              <a:lnSpc>
                <a:spcPct val="93000"/>
              </a:lnSpc>
              <a:spcBef>
                <a:spcPts val="0"/>
              </a:spcBef>
              <a:spcAft>
                <a:spcPts val="0"/>
              </a:spcAft>
              <a:buSzPts val="3000"/>
              <a:buNone/>
              <a:defRPr b="0" i="0" sz="1400" u="none" cap="none" strike="noStrike">
                <a:latin typeface="Arial"/>
                <a:ea typeface="Arial"/>
                <a:cs typeface="Arial"/>
                <a:sym typeface="Arial"/>
              </a:defRPr>
            </a:lvl4pPr>
            <a:lvl5pPr indent="-228600" lvl="4" marL="2057400" marR="0" rtl="0" algn="l">
              <a:lnSpc>
                <a:spcPct val="93000"/>
              </a:lnSpc>
              <a:spcBef>
                <a:spcPts val="0"/>
              </a:spcBef>
              <a:spcAft>
                <a:spcPts val="0"/>
              </a:spcAft>
              <a:buSzPts val="3000"/>
              <a:buNone/>
              <a:defRPr b="0" i="0" sz="1400" u="none" cap="none" strike="noStrike">
                <a:latin typeface="Arial"/>
                <a:ea typeface="Arial"/>
                <a:cs typeface="Arial"/>
                <a:sym typeface="Arial"/>
              </a:defRPr>
            </a:lvl5pPr>
            <a:lvl6pPr indent="-228600" lvl="5" marL="2514600" marR="0" rtl="0" algn="l">
              <a:lnSpc>
                <a:spcPct val="93000"/>
              </a:lnSpc>
              <a:spcBef>
                <a:spcPts val="0"/>
              </a:spcBef>
              <a:spcAft>
                <a:spcPts val="0"/>
              </a:spcAft>
              <a:buSzPts val="3000"/>
              <a:buNone/>
              <a:defRPr b="0" i="0" sz="1400" u="none" cap="none" strike="noStrike">
                <a:latin typeface="Arial"/>
                <a:ea typeface="Arial"/>
                <a:cs typeface="Arial"/>
                <a:sym typeface="Arial"/>
              </a:defRPr>
            </a:lvl6pPr>
            <a:lvl7pPr indent="-228600" lvl="6" marL="3429000" marR="0" rtl="0" algn="l">
              <a:lnSpc>
                <a:spcPct val="93000"/>
              </a:lnSpc>
              <a:spcBef>
                <a:spcPts val="0"/>
              </a:spcBef>
              <a:spcAft>
                <a:spcPts val="0"/>
              </a:spcAft>
              <a:buSzPts val="3000"/>
              <a:buNone/>
              <a:defRPr b="0" i="0" sz="1400" u="none" cap="none" strike="noStrike">
                <a:latin typeface="Arial"/>
                <a:ea typeface="Arial"/>
                <a:cs typeface="Arial"/>
                <a:sym typeface="Arial"/>
              </a:defRPr>
            </a:lvl7pPr>
            <a:lvl8pPr indent="-228600" lvl="7" marL="4800600" marR="0" rtl="0" algn="l">
              <a:lnSpc>
                <a:spcPct val="93000"/>
              </a:lnSpc>
              <a:spcBef>
                <a:spcPts val="0"/>
              </a:spcBef>
              <a:spcAft>
                <a:spcPts val="0"/>
              </a:spcAft>
              <a:buSzPts val="3000"/>
              <a:buNone/>
              <a:defRPr b="0" i="0" sz="1400" u="none" cap="none" strike="noStrike">
                <a:latin typeface="Arial"/>
                <a:ea typeface="Arial"/>
                <a:cs typeface="Arial"/>
                <a:sym typeface="Arial"/>
              </a:defRPr>
            </a:lvl8pPr>
            <a:lvl9pPr indent="-228600" lvl="8" marL="6629400" marR="0" rtl="0" algn="l">
              <a:lnSpc>
                <a:spcPct val="93000"/>
              </a:lnSpc>
              <a:spcBef>
                <a:spcPts val="0"/>
              </a:spcBef>
              <a:spcAft>
                <a:spcPts val="0"/>
              </a:spcAft>
              <a:buSzPts val="3000"/>
              <a:buNone/>
              <a:defRPr b="0" i="0" sz="1400" u="none" cap="none" strike="noStrike">
                <a:latin typeface="Arial"/>
                <a:ea typeface="Arial"/>
                <a:cs typeface="Arial"/>
                <a:sym typeface="Arial"/>
              </a:defRPr>
            </a:lvl9pPr>
          </a:lstStyle>
          <a:p/>
        </p:txBody>
      </p:sp>
      <p:sp>
        <p:nvSpPr>
          <p:cNvPr id="15" name="Shape 15"/>
          <p:cNvSpPr txBox="1"/>
          <p:nvPr>
            <p:ph idx="1" type="body"/>
          </p:nvPr>
        </p:nvSpPr>
        <p:spPr>
          <a:xfrm>
            <a:off x="915900" y="1081051"/>
            <a:ext cx="8228100" cy="3537600"/>
          </a:xfrm>
          <a:prstGeom prst="rect">
            <a:avLst/>
          </a:prstGeom>
          <a:noFill/>
          <a:ln>
            <a:noFill/>
          </a:ln>
        </p:spPr>
        <p:txBody>
          <a:bodyPr anchorCtr="0" anchor="t" bIns="91425" lIns="91425" spcFirstLastPara="1" rIns="91425" wrap="square" tIns="91425"/>
          <a:lstStyle>
            <a:lvl1pPr indent="-228600" lvl="0" marL="457200" marR="0" rtl="0" algn="l">
              <a:lnSpc>
                <a:spcPct val="93000"/>
              </a:lnSpc>
              <a:spcBef>
                <a:spcPts val="0"/>
              </a:spcBef>
              <a:spcAft>
                <a:spcPts val="0"/>
              </a:spcAft>
              <a:buSzPts val="1800"/>
              <a:buNone/>
              <a:defRPr b="0" i="0" sz="1800" u="none" cap="none" strike="noStrike"/>
            </a:lvl1pPr>
            <a:lvl2pPr indent="-228600" lvl="1" marL="914400" marR="0" rtl="0" algn="l">
              <a:lnSpc>
                <a:spcPct val="93000"/>
              </a:lnSpc>
              <a:spcBef>
                <a:spcPts val="1400"/>
              </a:spcBef>
              <a:spcAft>
                <a:spcPts val="0"/>
              </a:spcAft>
              <a:buSzPts val="1800"/>
              <a:buNone/>
              <a:defRPr b="0" i="0" sz="1800" u="none" cap="none" strike="noStrike"/>
            </a:lvl2pPr>
            <a:lvl3pPr indent="-228600" lvl="2" marL="1371600" marR="0" rtl="0" algn="l">
              <a:lnSpc>
                <a:spcPct val="93000"/>
              </a:lnSpc>
              <a:spcBef>
                <a:spcPts val="1100"/>
              </a:spcBef>
              <a:spcAft>
                <a:spcPts val="0"/>
              </a:spcAft>
              <a:buSzPts val="1800"/>
              <a:buNone/>
              <a:defRPr b="0" i="0" sz="1800" u="none" cap="none" strike="noStrike"/>
            </a:lvl3pPr>
            <a:lvl4pPr indent="-228600" lvl="3" marL="1828800" marR="0" rtl="0" algn="l">
              <a:lnSpc>
                <a:spcPct val="93000"/>
              </a:lnSpc>
              <a:spcBef>
                <a:spcPts val="800"/>
              </a:spcBef>
              <a:spcAft>
                <a:spcPts val="0"/>
              </a:spcAft>
              <a:buSzPts val="1800"/>
              <a:buNone/>
              <a:defRPr b="0" i="0" sz="1800" u="none" cap="none" strike="noStrike"/>
            </a:lvl4pPr>
            <a:lvl5pPr indent="-228600" lvl="4" marL="2286000" marR="0" rtl="0" algn="l">
              <a:lnSpc>
                <a:spcPct val="93000"/>
              </a:lnSpc>
              <a:spcBef>
                <a:spcPts val="500"/>
              </a:spcBef>
              <a:spcAft>
                <a:spcPts val="0"/>
              </a:spcAft>
              <a:buSzPts val="1800"/>
              <a:buNone/>
              <a:defRPr b="0" i="0" sz="1800" u="none" cap="none" strike="noStrike"/>
            </a:lvl5pPr>
            <a:lvl6pPr indent="-228600" lvl="5" marL="2743200" marR="0" rtl="0" algn="l">
              <a:lnSpc>
                <a:spcPct val="93000"/>
              </a:lnSpc>
              <a:spcBef>
                <a:spcPts val="200"/>
              </a:spcBef>
              <a:spcAft>
                <a:spcPts val="0"/>
              </a:spcAft>
              <a:buSzPts val="1800"/>
              <a:buNone/>
              <a:defRPr b="0" i="0" sz="1800" u="none" cap="none" strike="noStrike"/>
            </a:lvl6pPr>
            <a:lvl7pPr indent="-228600" lvl="6" marL="3200400" marR="0" rtl="0" algn="l">
              <a:lnSpc>
                <a:spcPct val="93000"/>
              </a:lnSpc>
              <a:spcBef>
                <a:spcPts val="200"/>
              </a:spcBef>
              <a:spcAft>
                <a:spcPts val="0"/>
              </a:spcAft>
              <a:buSzPts val="1800"/>
              <a:buNone/>
              <a:defRPr b="0" i="0" sz="1800" u="none" cap="none" strike="noStrike"/>
            </a:lvl7pPr>
            <a:lvl8pPr indent="-228600" lvl="7" marL="3657600" marR="0" rtl="0" algn="l">
              <a:lnSpc>
                <a:spcPct val="93000"/>
              </a:lnSpc>
              <a:spcBef>
                <a:spcPts val="200"/>
              </a:spcBef>
              <a:spcAft>
                <a:spcPts val="0"/>
              </a:spcAft>
              <a:buSzPts val="1800"/>
              <a:buNone/>
              <a:defRPr b="0" i="0" sz="1800" u="none" cap="none" strike="noStrike"/>
            </a:lvl8pPr>
            <a:lvl9pPr indent="-228600" lvl="8" marL="4114800" marR="0" rtl="0" algn="l">
              <a:lnSpc>
                <a:spcPct val="93000"/>
              </a:lnSpc>
              <a:spcBef>
                <a:spcPts val="200"/>
              </a:spcBef>
              <a:spcAft>
                <a:spcPts val="200"/>
              </a:spcAft>
              <a:buSzPts val="1800"/>
              <a:buNone/>
              <a:defRPr b="0" i="0" sz="1800" u="none" cap="none" strike="noStrike"/>
            </a:lvl9pPr>
          </a:lstStyle>
          <a:p/>
        </p:txBody>
      </p:sp>
      <p:sp>
        <p:nvSpPr>
          <p:cNvPr id="16" name="Shape 16"/>
          <p:cNvSpPr txBox="1"/>
          <p:nvPr>
            <p:ph idx="10" type="dt"/>
          </p:nvPr>
        </p:nvSpPr>
        <p:spPr>
          <a:xfrm>
            <a:off x="1051650" y="-1168950"/>
            <a:ext cx="3000000" cy="2250000"/>
          </a:xfrm>
          <a:prstGeom prst="rect">
            <a:avLst/>
          </a:prstGeom>
          <a:noFill/>
          <a:ln>
            <a:noFill/>
          </a:ln>
        </p:spPr>
        <p:txBody>
          <a:bodyPr anchorCtr="0" anchor="t" bIns="91425" lIns="91425" spcFirstLastPara="1" rIns="91425" wrap="square" tIns="91425"/>
          <a:lstStyle>
            <a:lvl1pPr indent="0" lvl="0" marL="0" marR="0" rtl="0" algn="l">
              <a:lnSpc>
                <a:spcPct val="93000"/>
              </a:lnSpc>
              <a:spcBef>
                <a:spcPts val="0"/>
              </a:spcBef>
              <a:spcAft>
                <a:spcPts val="0"/>
              </a:spcAft>
              <a:buClr>
                <a:srgbClr val="FFFFFF"/>
              </a:buClr>
              <a:buSzPts val="1400"/>
              <a:buFont typeface="Fjalla One"/>
              <a:buNone/>
              <a:defRPr b="0" i="0" sz="1800" u="none">
                <a:solidFill>
                  <a:srgbClr val="FFFFFF"/>
                </a:solidFill>
                <a:latin typeface="Fjalla One"/>
                <a:ea typeface="Fjalla One"/>
                <a:cs typeface="Fjalla One"/>
                <a:sym typeface="Fjalla One"/>
              </a:defRPr>
            </a:lvl1pPr>
            <a:lvl2pPr indent="-285750" lvl="1" marL="742950" marR="0" rtl="0" algn="l">
              <a:lnSpc>
                <a:spcPct val="93000"/>
              </a:lnSpc>
              <a:spcBef>
                <a:spcPts val="0"/>
              </a:spcBef>
              <a:spcAft>
                <a:spcPts val="0"/>
              </a:spcAft>
              <a:buClr>
                <a:srgbClr val="FFFFFF"/>
              </a:buClr>
              <a:buSzPts val="1400"/>
              <a:buFont typeface="Fjalla One"/>
              <a:buNone/>
              <a:defRPr b="0" i="0" sz="1800" u="none" cap="none" strike="noStrike">
                <a:solidFill>
                  <a:srgbClr val="FFFFFF"/>
                </a:solidFill>
                <a:latin typeface="Fjalla One"/>
                <a:ea typeface="Fjalla One"/>
                <a:cs typeface="Fjalla One"/>
                <a:sym typeface="Fjalla One"/>
              </a:defRPr>
            </a:lvl2pPr>
            <a:lvl3pPr indent="-228600" lvl="2" marL="1143000" marR="0" rtl="0" algn="l">
              <a:lnSpc>
                <a:spcPct val="93000"/>
              </a:lnSpc>
              <a:spcBef>
                <a:spcPts val="0"/>
              </a:spcBef>
              <a:spcAft>
                <a:spcPts val="0"/>
              </a:spcAft>
              <a:buClr>
                <a:srgbClr val="FFFFFF"/>
              </a:buClr>
              <a:buSzPts val="1400"/>
              <a:buFont typeface="Fjalla One"/>
              <a:buNone/>
              <a:defRPr b="0" i="0" sz="1800" u="none" cap="none" strike="noStrike">
                <a:solidFill>
                  <a:srgbClr val="FFFFFF"/>
                </a:solidFill>
                <a:latin typeface="Fjalla One"/>
                <a:ea typeface="Fjalla One"/>
                <a:cs typeface="Fjalla One"/>
                <a:sym typeface="Fjalla One"/>
              </a:defRPr>
            </a:lvl3pPr>
            <a:lvl4pPr indent="-228600" lvl="3" marL="1600200" marR="0" rtl="0" algn="l">
              <a:lnSpc>
                <a:spcPct val="93000"/>
              </a:lnSpc>
              <a:spcBef>
                <a:spcPts val="0"/>
              </a:spcBef>
              <a:spcAft>
                <a:spcPts val="0"/>
              </a:spcAft>
              <a:buClr>
                <a:srgbClr val="FFFFFF"/>
              </a:buClr>
              <a:buSzPts val="1400"/>
              <a:buFont typeface="Fjalla One"/>
              <a:buNone/>
              <a:defRPr b="0" i="0" sz="1800" u="none" cap="none" strike="noStrike">
                <a:solidFill>
                  <a:srgbClr val="FFFFFF"/>
                </a:solidFill>
                <a:latin typeface="Fjalla One"/>
                <a:ea typeface="Fjalla One"/>
                <a:cs typeface="Fjalla One"/>
                <a:sym typeface="Fjalla One"/>
              </a:defRPr>
            </a:lvl4pPr>
            <a:lvl5pPr indent="-228600" lvl="4" marL="2057400" marR="0" rtl="0" algn="l">
              <a:lnSpc>
                <a:spcPct val="93000"/>
              </a:lnSpc>
              <a:spcBef>
                <a:spcPts val="0"/>
              </a:spcBef>
              <a:spcAft>
                <a:spcPts val="0"/>
              </a:spcAft>
              <a:buClr>
                <a:srgbClr val="FFFFFF"/>
              </a:buClr>
              <a:buSzPts val="1400"/>
              <a:buFont typeface="Fjalla One"/>
              <a:buNone/>
              <a:defRPr b="0" i="0" sz="1800" u="none" cap="none" strike="noStrike">
                <a:solidFill>
                  <a:srgbClr val="FFFFFF"/>
                </a:solidFill>
                <a:latin typeface="Fjalla One"/>
                <a:ea typeface="Fjalla One"/>
                <a:cs typeface="Fjalla One"/>
                <a:sym typeface="Fjalla One"/>
              </a:defRPr>
            </a:lvl5pPr>
            <a:lvl6pPr indent="-228600" lvl="5" marL="2514600" marR="0" rtl="0" algn="l">
              <a:lnSpc>
                <a:spcPct val="93000"/>
              </a:lnSpc>
              <a:spcBef>
                <a:spcPts val="0"/>
              </a:spcBef>
              <a:spcAft>
                <a:spcPts val="0"/>
              </a:spcAft>
              <a:buClr>
                <a:srgbClr val="FFFFFF"/>
              </a:buClr>
              <a:buSzPts val="1400"/>
              <a:buFont typeface="Fjalla One"/>
              <a:buNone/>
              <a:defRPr b="0" i="0" sz="1800" u="none" cap="none" strike="noStrike">
                <a:solidFill>
                  <a:srgbClr val="FFFFFF"/>
                </a:solidFill>
                <a:latin typeface="Fjalla One"/>
                <a:ea typeface="Fjalla One"/>
                <a:cs typeface="Fjalla One"/>
                <a:sym typeface="Fjalla One"/>
              </a:defRPr>
            </a:lvl6pPr>
            <a:lvl7pPr indent="-228600" lvl="6" marL="3429000" marR="0" rtl="0" algn="l">
              <a:lnSpc>
                <a:spcPct val="93000"/>
              </a:lnSpc>
              <a:spcBef>
                <a:spcPts val="0"/>
              </a:spcBef>
              <a:spcAft>
                <a:spcPts val="0"/>
              </a:spcAft>
              <a:buClr>
                <a:srgbClr val="FFFFFF"/>
              </a:buClr>
              <a:buSzPts val="1400"/>
              <a:buFont typeface="Fjalla One"/>
              <a:buNone/>
              <a:defRPr b="0" i="0" sz="1800" u="none" cap="none" strike="noStrike">
                <a:solidFill>
                  <a:srgbClr val="FFFFFF"/>
                </a:solidFill>
                <a:latin typeface="Fjalla One"/>
                <a:ea typeface="Fjalla One"/>
                <a:cs typeface="Fjalla One"/>
                <a:sym typeface="Fjalla One"/>
              </a:defRPr>
            </a:lvl7pPr>
            <a:lvl8pPr indent="-228600" lvl="7" marL="4800600" marR="0" rtl="0" algn="l">
              <a:lnSpc>
                <a:spcPct val="93000"/>
              </a:lnSpc>
              <a:spcBef>
                <a:spcPts val="0"/>
              </a:spcBef>
              <a:spcAft>
                <a:spcPts val="0"/>
              </a:spcAft>
              <a:buClr>
                <a:srgbClr val="FFFFFF"/>
              </a:buClr>
              <a:buSzPts val="1400"/>
              <a:buFont typeface="Fjalla One"/>
              <a:buNone/>
              <a:defRPr b="0" i="0" sz="1800" u="none" cap="none" strike="noStrike">
                <a:solidFill>
                  <a:srgbClr val="FFFFFF"/>
                </a:solidFill>
                <a:latin typeface="Fjalla One"/>
                <a:ea typeface="Fjalla One"/>
                <a:cs typeface="Fjalla One"/>
                <a:sym typeface="Fjalla One"/>
              </a:defRPr>
            </a:lvl8pPr>
            <a:lvl9pPr indent="-228600" lvl="8" marL="6629400" marR="0" rtl="0" algn="l">
              <a:lnSpc>
                <a:spcPct val="93000"/>
              </a:lnSpc>
              <a:spcBef>
                <a:spcPts val="0"/>
              </a:spcBef>
              <a:spcAft>
                <a:spcPts val="0"/>
              </a:spcAft>
              <a:buClr>
                <a:srgbClr val="FFFFFF"/>
              </a:buClr>
              <a:buSzPts val="1400"/>
              <a:buFont typeface="Fjalla One"/>
              <a:buNone/>
              <a:defRPr b="0" i="0" sz="1800" u="none" cap="none" strike="noStrike">
                <a:solidFill>
                  <a:srgbClr val="FFFFFF"/>
                </a:solidFill>
                <a:latin typeface="Fjalla One"/>
                <a:ea typeface="Fjalla One"/>
                <a:cs typeface="Fjalla One"/>
                <a:sym typeface="Fjalla One"/>
              </a:defRPr>
            </a:lvl9pPr>
          </a:lstStyle>
          <a:p/>
        </p:txBody>
      </p:sp>
      <p:sp>
        <p:nvSpPr>
          <p:cNvPr id="17" name="Shape 17"/>
          <p:cNvSpPr txBox="1"/>
          <p:nvPr>
            <p:ph idx="11" type="ftr"/>
          </p:nvPr>
        </p:nvSpPr>
        <p:spPr>
          <a:xfrm>
            <a:off x="837750" y="-1168950"/>
            <a:ext cx="3000000" cy="2250000"/>
          </a:xfrm>
          <a:prstGeom prst="rect">
            <a:avLst/>
          </a:prstGeom>
          <a:noFill/>
          <a:ln>
            <a:noFill/>
          </a:ln>
        </p:spPr>
        <p:txBody>
          <a:bodyPr anchorCtr="0" anchor="t" bIns="91425" lIns="91425" spcFirstLastPara="1" rIns="91425" wrap="square" tIns="91425"/>
          <a:lstStyle>
            <a:lvl1pPr indent="0" lvl="0" marL="0" marR="0" rtl="0" algn="l">
              <a:lnSpc>
                <a:spcPct val="93000"/>
              </a:lnSpc>
              <a:spcBef>
                <a:spcPts val="0"/>
              </a:spcBef>
              <a:spcAft>
                <a:spcPts val="0"/>
              </a:spcAft>
              <a:buClr>
                <a:srgbClr val="FFFFFF"/>
              </a:buClr>
              <a:buSzPts val="1400"/>
              <a:buFont typeface="Fjalla One"/>
              <a:buNone/>
              <a:defRPr b="0" i="0" sz="1800" u="none">
                <a:solidFill>
                  <a:srgbClr val="FFFFFF"/>
                </a:solidFill>
                <a:latin typeface="Fjalla One"/>
                <a:ea typeface="Fjalla One"/>
                <a:cs typeface="Fjalla One"/>
                <a:sym typeface="Fjalla One"/>
              </a:defRPr>
            </a:lvl1pPr>
            <a:lvl2pPr indent="-285750" lvl="1" marL="742950" marR="0" rtl="0" algn="l">
              <a:lnSpc>
                <a:spcPct val="93000"/>
              </a:lnSpc>
              <a:spcBef>
                <a:spcPts val="0"/>
              </a:spcBef>
              <a:spcAft>
                <a:spcPts val="0"/>
              </a:spcAft>
              <a:buClr>
                <a:srgbClr val="FFFFFF"/>
              </a:buClr>
              <a:buSzPts val="1400"/>
              <a:buFont typeface="Fjalla One"/>
              <a:buNone/>
              <a:defRPr b="0" i="0" sz="1800" u="none" cap="none" strike="noStrike">
                <a:solidFill>
                  <a:srgbClr val="FFFFFF"/>
                </a:solidFill>
                <a:latin typeface="Fjalla One"/>
                <a:ea typeface="Fjalla One"/>
                <a:cs typeface="Fjalla One"/>
                <a:sym typeface="Fjalla One"/>
              </a:defRPr>
            </a:lvl2pPr>
            <a:lvl3pPr indent="-228600" lvl="2" marL="1143000" marR="0" rtl="0" algn="l">
              <a:lnSpc>
                <a:spcPct val="93000"/>
              </a:lnSpc>
              <a:spcBef>
                <a:spcPts val="0"/>
              </a:spcBef>
              <a:spcAft>
                <a:spcPts val="0"/>
              </a:spcAft>
              <a:buClr>
                <a:srgbClr val="FFFFFF"/>
              </a:buClr>
              <a:buSzPts val="1400"/>
              <a:buFont typeface="Fjalla One"/>
              <a:buNone/>
              <a:defRPr b="0" i="0" sz="1800" u="none" cap="none" strike="noStrike">
                <a:solidFill>
                  <a:srgbClr val="FFFFFF"/>
                </a:solidFill>
                <a:latin typeface="Fjalla One"/>
                <a:ea typeface="Fjalla One"/>
                <a:cs typeface="Fjalla One"/>
                <a:sym typeface="Fjalla One"/>
              </a:defRPr>
            </a:lvl3pPr>
            <a:lvl4pPr indent="-228600" lvl="3" marL="1600200" marR="0" rtl="0" algn="l">
              <a:lnSpc>
                <a:spcPct val="93000"/>
              </a:lnSpc>
              <a:spcBef>
                <a:spcPts val="0"/>
              </a:spcBef>
              <a:spcAft>
                <a:spcPts val="0"/>
              </a:spcAft>
              <a:buClr>
                <a:srgbClr val="FFFFFF"/>
              </a:buClr>
              <a:buSzPts val="1400"/>
              <a:buFont typeface="Fjalla One"/>
              <a:buNone/>
              <a:defRPr b="0" i="0" sz="1800" u="none" cap="none" strike="noStrike">
                <a:solidFill>
                  <a:srgbClr val="FFFFFF"/>
                </a:solidFill>
                <a:latin typeface="Fjalla One"/>
                <a:ea typeface="Fjalla One"/>
                <a:cs typeface="Fjalla One"/>
                <a:sym typeface="Fjalla One"/>
              </a:defRPr>
            </a:lvl4pPr>
            <a:lvl5pPr indent="-228600" lvl="4" marL="2057400" marR="0" rtl="0" algn="l">
              <a:lnSpc>
                <a:spcPct val="93000"/>
              </a:lnSpc>
              <a:spcBef>
                <a:spcPts val="0"/>
              </a:spcBef>
              <a:spcAft>
                <a:spcPts val="0"/>
              </a:spcAft>
              <a:buClr>
                <a:srgbClr val="FFFFFF"/>
              </a:buClr>
              <a:buSzPts val="1400"/>
              <a:buFont typeface="Fjalla One"/>
              <a:buNone/>
              <a:defRPr b="0" i="0" sz="1800" u="none" cap="none" strike="noStrike">
                <a:solidFill>
                  <a:srgbClr val="FFFFFF"/>
                </a:solidFill>
                <a:latin typeface="Fjalla One"/>
                <a:ea typeface="Fjalla One"/>
                <a:cs typeface="Fjalla One"/>
                <a:sym typeface="Fjalla One"/>
              </a:defRPr>
            </a:lvl5pPr>
            <a:lvl6pPr indent="-228600" lvl="5" marL="2514600" marR="0" rtl="0" algn="l">
              <a:lnSpc>
                <a:spcPct val="93000"/>
              </a:lnSpc>
              <a:spcBef>
                <a:spcPts val="0"/>
              </a:spcBef>
              <a:spcAft>
                <a:spcPts val="0"/>
              </a:spcAft>
              <a:buClr>
                <a:srgbClr val="FFFFFF"/>
              </a:buClr>
              <a:buSzPts val="1400"/>
              <a:buFont typeface="Fjalla One"/>
              <a:buNone/>
              <a:defRPr b="0" i="0" sz="1800" u="none" cap="none" strike="noStrike">
                <a:solidFill>
                  <a:srgbClr val="FFFFFF"/>
                </a:solidFill>
                <a:latin typeface="Fjalla One"/>
                <a:ea typeface="Fjalla One"/>
                <a:cs typeface="Fjalla One"/>
                <a:sym typeface="Fjalla One"/>
              </a:defRPr>
            </a:lvl6pPr>
            <a:lvl7pPr indent="-228600" lvl="6" marL="3429000" marR="0" rtl="0" algn="l">
              <a:lnSpc>
                <a:spcPct val="93000"/>
              </a:lnSpc>
              <a:spcBef>
                <a:spcPts val="0"/>
              </a:spcBef>
              <a:spcAft>
                <a:spcPts val="0"/>
              </a:spcAft>
              <a:buClr>
                <a:srgbClr val="FFFFFF"/>
              </a:buClr>
              <a:buSzPts val="1400"/>
              <a:buFont typeface="Fjalla One"/>
              <a:buNone/>
              <a:defRPr b="0" i="0" sz="1800" u="none" cap="none" strike="noStrike">
                <a:solidFill>
                  <a:srgbClr val="FFFFFF"/>
                </a:solidFill>
                <a:latin typeface="Fjalla One"/>
                <a:ea typeface="Fjalla One"/>
                <a:cs typeface="Fjalla One"/>
                <a:sym typeface="Fjalla One"/>
              </a:defRPr>
            </a:lvl7pPr>
            <a:lvl8pPr indent="-228600" lvl="7" marL="4800600" marR="0" rtl="0" algn="l">
              <a:lnSpc>
                <a:spcPct val="93000"/>
              </a:lnSpc>
              <a:spcBef>
                <a:spcPts val="0"/>
              </a:spcBef>
              <a:spcAft>
                <a:spcPts val="0"/>
              </a:spcAft>
              <a:buClr>
                <a:srgbClr val="FFFFFF"/>
              </a:buClr>
              <a:buSzPts val="1400"/>
              <a:buFont typeface="Fjalla One"/>
              <a:buNone/>
              <a:defRPr b="0" i="0" sz="1800" u="none" cap="none" strike="noStrike">
                <a:solidFill>
                  <a:srgbClr val="FFFFFF"/>
                </a:solidFill>
                <a:latin typeface="Fjalla One"/>
                <a:ea typeface="Fjalla One"/>
                <a:cs typeface="Fjalla One"/>
                <a:sym typeface="Fjalla One"/>
              </a:defRPr>
            </a:lvl8pPr>
            <a:lvl9pPr indent="-228600" lvl="8" marL="6629400" marR="0" rtl="0" algn="l">
              <a:lnSpc>
                <a:spcPct val="93000"/>
              </a:lnSpc>
              <a:spcBef>
                <a:spcPts val="0"/>
              </a:spcBef>
              <a:spcAft>
                <a:spcPts val="0"/>
              </a:spcAft>
              <a:buClr>
                <a:srgbClr val="FFFFFF"/>
              </a:buClr>
              <a:buSzPts val="1400"/>
              <a:buFont typeface="Fjalla One"/>
              <a:buNone/>
              <a:defRPr b="0" i="0" sz="1800" u="none" cap="none" strike="noStrike">
                <a:solidFill>
                  <a:srgbClr val="FFFFFF"/>
                </a:solidFill>
                <a:latin typeface="Fjalla One"/>
                <a:ea typeface="Fjalla One"/>
                <a:cs typeface="Fjalla One"/>
                <a:sym typeface="Fjalla One"/>
              </a:defRPr>
            </a:lvl9pPr>
          </a:lstStyle>
          <a:p/>
        </p:txBody>
      </p:sp>
      <p:sp>
        <p:nvSpPr>
          <p:cNvPr id="18" name="Shape 18"/>
          <p:cNvSpPr txBox="1"/>
          <p:nvPr>
            <p:ph idx="12" type="sldNum"/>
          </p:nvPr>
        </p:nvSpPr>
        <p:spPr>
          <a:xfrm>
            <a:off x="2156775" y="-1532900"/>
            <a:ext cx="3000000" cy="2250000"/>
          </a:xfrm>
          <a:prstGeom prst="rect">
            <a:avLst/>
          </a:prstGeom>
          <a:noFill/>
          <a:ln>
            <a:noFill/>
          </a:ln>
        </p:spPr>
        <p:txBody>
          <a:bodyPr anchorCtr="0" anchor="t" bIns="45700" lIns="91425" spcFirstLastPara="1" rIns="91425" wrap="square" tIns="45700">
            <a:noAutofit/>
          </a:bodyPr>
          <a:lstStyle>
            <a:lvl1pPr indent="0" lvl="0" marL="0" marR="0" rtl="0" algn="l">
              <a:lnSpc>
                <a:spcPct val="93000"/>
              </a:lnSpc>
              <a:spcBef>
                <a:spcPts val="0"/>
              </a:spcBef>
              <a:spcAft>
                <a:spcPts val="0"/>
              </a:spcAft>
              <a:buNone/>
              <a:defRPr b="0" i="0" sz="1800" u="none">
                <a:solidFill>
                  <a:srgbClr val="FFFFFF"/>
                </a:solidFill>
                <a:latin typeface="Fjalla One"/>
                <a:ea typeface="Fjalla One"/>
                <a:cs typeface="Fjalla One"/>
                <a:sym typeface="Fjalla One"/>
              </a:defRPr>
            </a:lvl1pPr>
            <a:lvl2pPr indent="0" lvl="1" marL="0" marR="0" rtl="0" algn="l">
              <a:lnSpc>
                <a:spcPct val="93000"/>
              </a:lnSpc>
              <a:spcBef>
                <a:spcPts val="0"/>
              </a:spcBef>
              <a:spcAft>
                <a:spcPts val="0"/>
              </a:spcAft>
              <a:buNone/>
              <a:defRPr b="0" i="0" sz="1800" u="none">
                <a:solidFill>
                  <a:srgbClr val="FFFFFF"/>
                </a:solidFill>
                <a:latin typeface="Fjalla One"/>
                <a:ea typeface="Fjalla One"/>
                <a:cs typeface="Fjalla One"/>
                <a:sym typeface="Fjalla One"/>
              </a:defRPr>
            </a:lvl2pPr>
            <a:lvl3pPr indent="0" lvl="2" marL="0" marR="0" rtl="0" algn="l">
              <a:lnSpc>
                <a:spcPct val="93000"/>
              </a:lnSpc>
              <a:spcBef>
                <a:spcPts val="0"/>
              </a:spcBef>
              <a:spcAft>
                <a:spcPts val="0"/>
              </a:spcAft>
              <a:buNone/>
              <a:defRPr b="0" i="0" sz="1800" u="none">
                <a:solidFill>
                  <a:srgbClr val="FFFFFF"/>
                </a:solidFill>
                <a:latin typeface="Fjalla One"/>
                <a:ea typeface="Fjalla One"/>
                <a:cs typeface="Fjalla One"/>
                <a:sym typeface="Fjalla One"/>
              </a:defRPr>
            </a:lvl3pPr>
            <a:lvl4pPr indent="0" lvl="3" marL="0" marR="0" rtl="0" algn="l">
              <a:lnSpc>
                <a:spcPct val="93000"/>
              </a:lnSpc>
              <a:spcBef>
                <a:spcPts val="0"/>
              </a:spcBef>
              <a:spcAft>
                <a:spcPts val="0"/>
              </a:spcAft>
              <a:buNone/>
              <a:defRPr b="0" i="0" sz="1800" u="none">
                <a:solidFill>
                  <a:srgbClr val="FFFFFF"/>
                </a:solidFill>
                <a:latin typeface="Fjalla One"/>
                <a:ea typeface="Fjalla One"/>
                <a:cs typeface="Fjalla One"/>
                <a:sym typeface="Fjalla One"/>
              </a:defRPr>
            </a:lvl4pPr>
            <a:lvl5pPr indent="0" lvl="4" marL="0" marR="0" rtl="0" algn="l">
              <a:lnSpc>
                <a:spcPct val="93000"/>
              </a:lnSpc>
              <a:spcBef>
                <a:spcPts val="0"/>
              </a:spcBef>
              <a:spcAft>
                <a:spcPts val="0"/>
              </a:spcAft>
              <a:buNone/>
              <a:defRPr b="0" i="0" sz="1800" u="none">
                <a:solidFill>
                  <a:srgbClr val="FFFFFF"/>
                </a:solidFill>
                <a:latin typeface="Fjalla One"/>
                <a:ea typeface="Fjalla One"/>
                <a:cs typeface="Fjalla One"/>
                <a:sym typeface="Fjalla One"/>
              </a:defRPr>
            </a:lvl5pPr>
            <a:lvl6pPr indent="0" lvl="5" marL="0" marR="0" rtl="0" algn="l">
              <a:lnSpc>
                <a:spcPct val="93000"/>
              </a:lnSpc>
              <a:spcBef>
                <a:spcPts val="0"/>
              </a:spcBef>
              <a:spcAft>
                <a:spcPts val="0"/>
              </a:spcAft>
              <a:buNone/>
              <a:defRPr b="0" i="0" sz="1800" u="none">
                <a:solidFill>
                  <a:srgbClr val="FFFFFF"/>
                </a:solidFill>
                <a:latin typeface="Fjalla One"/>
                <a:ea typeface="Fjalla One"/>
                <a:cs typeface="Fjalla One"/>
                <a:sym typeface="Fjalla One"/>
              </a:defRPr>
            </a:lvl6pPr>
            <a:lvl7pPr indent="0" lvl="6" marL="0" marR="0" rtl="0" algn="l">
              <a:lnSpc>
                <a:spcPct val="93000"/>
              </a:lnSpc>
              <a:spcBef>
                <a:spcPts val="0"/>
              </a:spcBef>
              <a:spcAft>
                <a:spcPts val="0"/>
              </a:spcAft>
              <a:buNone/>
              <a:defRPr b="0" i="0" sz="1800" u="none">
                <a:solidFill>
                  <a:srgbClr val="FFFFFF"/>
                </a:solidFill>
                <a:latin typeface="Fjalla One"/>
                <a:ea typeface="Fjalla One"/>
                <a:cs typeface="Fjalla One"/>
                <a:sym typeface="Fjalla One"/>
              </a:defRPr>
            </a:lvl7pPr>
            <a:lvl8pPr indent="0" lvl="7" marL="0" marR="0" rtl="0" algn="l">
              <a:lnSpc>
                <a:spcPct val="93000"/>
              </a:lnSpc>
              <a:spcBef>
                <a:spcPts val="0"/>
              </a:spcBef>
              <a:spcAft>
                <a:spcPts val="0"/>
              </a:spcAft>
              <a:buNone/>
              <a:defRPr b="0" i="0" sz="1800" u="none">
                <a:solidFill>
                  <a:srgbClr val="FFFFFF"/>
                </a:solidFill>
                <a:latin typeface="Fjalla One"/>
                <a:ea typeface="Fjalla One"/>
                <a:cs typeface="Fjalla One"/>
                <a:sym typeface="Fjalla One"/>
              </a:defRPr>
            </a:lvl8pPr>
            <a:lvl9pPr indent="0" lvl="8" marL="0" marR="0" rtl="0" algn="l">
              <a:lnSpc>
                <a:spcPct val="93000"/>
              </a:lnSpc>
              <a:spcBef>
                <a:spcPts val="0"/>
              </a:spcBef>
              <a:spcAft>
                <a:spcPts val="0"/>
              </a:spcAft>
              <a:buNone/>
              <a:defRPr b="0" i="0" sz="1800" u="none">
                <a:solidFill>
                  <a:srgbClr val="FFFFFF"/>
                </a:solidFill>
                <a:latin typeface="Fjalla One"/>
                <a:ea typeface="Fjalla One"/>
                <a:cs typeface="Fjalla One"/>
                <a:sym typeface="Fjalla One"/>
              </a:defRPr>
            </a:lvl9pPr>
          </a:lstStyle>
          <a:p>
            <a:pPr indent="0" lvl="0" marL="0">
              <a:spcBef>
                <a:spcPts val="0"/>
              </a:spcBef>
              <a:spcAft>
                <a:spcPts val="0"/>
              </a:spcAft>
              <a:buNone/>
            </a:pPr>
            <a:fld id="{00000000-1234-1234-1234-123412341234}" type="slidenum">
              <a:rPr lang="en-US"/>
              <a:t>‹#›</a:t>
            </a:fld>
            <a:endParaRPr sz="14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9" name="Shape 19"/>
        <p:cNvGrpSpPr/>
        <p:nvPr/>
      </p:nvGrpSpPr>
      <p:grpSpPr>
        <a:xfrm>
          <a:off x="0" y="0"/>
          <a:ext cx="0" cy="0"/>
          <a:chOff x="0" y="0"/>
          <a:chExt cx="0" cy="0"/>
        </a:xfrm>
      </p:grpSpPr>
      <p:sp>
        <p:nvSpPr>
          <p:cNvPr id="20" name="Shape 20"/>
          <p:cNvSpPr txBox="1"/>
          <p:nvPr>
            <p:ph idx="10" type="dt"/>
          </p:nvPr>
        </p:nvSpPr>
        <p:spPr>
          <a:xfrm>
            <a:off x="0" y="0"/>
            <a:ext cx="3000000" cy="2250000"/>
          </a:xfrm>
          <a:prstGeom prst="rect">
            <a:avLst/>
          </a:prstGeom>
          <a:noFill/>
          <a:ln>
            <a:noFill/>
          </a:ln>
        </p:spPr>
        <p:txBody>
          <a:bodyPr anchorCtr="0" anchor="t" bIns="91425" lIns="91425" spcFirstLastPara="1" rIns="91425" wrap="square" tIns="91425"/>
          <a:lstStyle>
            <a:lvl1pPr indent="0" lvl="0" marL="0" marR="0" rtl="0" algn="l">
              <a:lnSpc>
                <a:spcPct val="93000"/>
              </a:lnSpc>
              <a:spcBef>
                <a:spcPts val="0"/>
              </a:spcBef>
              <a:spcAft>
                <a:spcPts val="0"/>
              </a:spcAft>
              <a:buSzPts val="1400"/>
              <a:buFont typeface="Fjalla One"/>
              <a:buNone/>
              <a:defRPr b="0" i="0" sz="1800" u="none">
                <a:solidFill>
                  <a:srgbClr val="000000"/>
                </a:solidFill>
                <a:latin typeface="Fjalla One"/>
                <a:ea typeface="Fjalla One"/>
                <a:cs typeface="Fjalla One"/>
                <a:sym typeface="Fjalla One"/>
              </a:defRPr>
            </a:lvl1pPr>
            <a:lvl2pPr indent="-285750" lvl="1" marL="742950" marR="0" rtl="0" algn="l">
              <a:lnSpc>
                <a:spcPct val="93000"/>
              </a:lnSpc>
              <a:spcBef>
                <a:spcPts val="0"/>
              </a:spcBef>
              <a:spcAft>
                <a:spcPts val="0"/>
              </a:spcAft>
              <a:buSzPts val="1400"/>
              <a:buFont typeface="Fjalla One"/>
              <a:buNone/>
              <a:defRPr b="0" i="0" sz="1800" u="none" cap="none" strike="noStrike">
                <a:solidFill>
                  <a:srgbClr val="000000"/>
                </a:solidFill>
                <a:latin typeface="Fjalla One"/>
                <a:ea typeface="Fjalla One"/>
                <a:cs typeface="Fjalla One"/>
                <a:sym typeface="Fjalla One"/>
              </a:defRPr>
            </a:lvl2pPr>
            <a:lvl3pPr indent="-228600" lvl="2" marL="1143000" marR="0" rtl="0" algn="l">
              <a:lnSpc>
                <a:spcPct val="93000"/>
              </a:lnSpc>
              <a:spcBef>
                <a:spcPts val="0"/>
              </a:spcBef>
              <a:spcAft>
                <a:spcPts val="0"/>
              </a:spcAft>
              <a:buSzPts val="1400"/>
              <a:buFont typeface="Fjalla One"/>
              <a:buNone/>
              <a:defRPr b="0" i="0" sz="1800" u="none" cap="none" strike="noStrike">
                <a:solidFill>
                  <a:srgbClr val="000000"/>
                </a:solidFill>
                <a:latin typeface="Fjalla One"/>
                <a:ea typeface="Fjalla One"/>
                <a:cs typeface="Fjalla One"/>
                <a:sym typeface="Fjalla One"/>
              </a:defRPr>
            </a:lvl3pPr>
            <a:lvl4pPr indent="-228600" lvl="3" marL="1600200" marR="0" rtl="0" algn="l">
              <a:lnSpc>
                <a:spcPct val="93000"/>
              </a:lnSpc>
              <a:spcBef>
                <a:spcPts val="0"/>
              </a:spcBef>
              <a:spcAft>
                <a:spcPts val="0"/>
              </a:spcAft>
              <a:buSzPts val="1400"/>
              <a:buFont typeface="Fjalla One"/>
              <a:buNone/>
              <a:defRPr b="0" i="0" sz="1800" u="none" cap="none" strike="noStrike">
                <a:solidFill>
                  <a:srgbClr val="000000"/>
                </a:solidFill>
                <a:latin typeface="Fjalla One"/>
                <a:ea typeface="Fjalla One"/>
                <a:cs typeface="Fjalla One"/>
                <a:sym typeface="Fjalla One"/>
              </a:defRPr>
            </a:lvl4pPr>
            <a:lvl5pPr indent="-228600" lvl="4" marL="2057400" marR="0" rtl="0" algn="l">
              <a:lnSpc>
                <a:spcPct val="93000"/>
              </a:lnSpc>
              <a:spcBef>
                <a:spcPts val="0"/>
              </a:spcBef>
              <a:spcAft>
                <a:spcPts val="0"/>
              </a:spcAft>
              <a:buSzPts val="1400"/>
              <a:buFont typeface="Fjalla One"/>
              <a:buNone/>
              <a:defRPr b="0" i="0" sz="1800" u="none" cap="none" strike="noStrike">
                <a:solidFill>
                  <a:srgbClr val="000000"/>
                </a:solidFill>
                <a:latin typeface="Fjalla One"/>
                <a:ea typeface="Fjalla One"/>
                <a:cs typeface="Fjalla One"/>
                <a:sym typeface="Fjalla One"/>
              </a:defRPr>
            </a:lvl5pPr>
            <a:lvl6pPr indent="-228600" lvl="5" marL="2514600" marR="0" rtl="0" algn="l">
              <a:lnSpc>
                <a:spcPct val="93000"/>
              </a:lnSpc>
              <a:spcBef>
                <a:spcPts val="0"/>
              </a:spcBef>
              <a:spcAft>
                <a:spcPts val="0"/>
              </a:spcAft>
              <a:buSzPts val="1400"/>
              <a:buFont typeface="Fjalla One"/>
              <a:buNone/>
              <a:defRPr b="0" i="0" sz="1800" u="none" cap="none" strike="noStrike">
                <a:solidFill>
                  <a:srgbClr val="000000"/>
                </a:solidFill>
                <a:latin typeface="Fjalla One"/>
                <a:ea typeface="Fjalla One"/>
                <a:cs typeface="Fjalla One"/>
                <a:sym typeface="Fjalla One"/>
              </a:defRPr>
            </a:lvl6pPr>
            <a:lvl7pPr indent="-228600" lvl="6" marL="3429000" marR="0" rtl="0" algn="l">
              <a:lnSpc>
                <a:spcPct val="93000"/>
              </a:lnSpc>
              <a:spcBef>
                <a:spcPts val="0"/>
              </a:spcBef>
              <a:spcAft>
                <a:spcPts val="0"/>
              </a:spcAft>
              <a:buSzPts val="1400"/>
              <a:buFont typeface="Fjalla One"/>
              <a:buNone/>
              <a:defRPr b="0" i="0" sz="1800" u="none" cap="none" strike="noStrike">
                <a:solidFill>
                  <a:srgbClr val="000000"/>
                </a:solidFill>
                <a:latin typeface="Fjalla One"/>
                <a:ea typeface="Fjalla One"/>
                <a:cs typeface="Fjalla One"/>
                <a:sym typeface="Fjalla One"/>
              </a:defRPr>
            </a:lvl7pPr>
            <a:lvl8pPr indent="-228600" lvl="7" marL="4800600" marR="0" rtl="0" algn="l">
              <a:lnSpc>
                <a:spcPct val="93000"/>
              </a:lnSpc>
              <a:spcBef>
                <a:spcPts val="0"/>
              </a:spcBef>
              <a:spcAft>
                <a:spcPts val="0"/>
              </a:spcAft>
              <a:buSzPts val="1400"/>
              <a:buFont typeface="Fjalla One"/>
              <a:buNone/>
              <a:defRPr b="0" i="0" sz="1800" u="none" cap="none" strike="noStrike">
                <a:solidFill>
                  <a:srgbClr val="000000"/>
                </a:solidFill>
                <a:latin typeface="Fjalla One"/>
                <a:ea typeface="Fjalla One"/>
                <a:cs typeface="Fjalla One"/>
                <a:sym typeface="Fjalla One"/>
              </a:defRPr>
            </a:lvl8pPr>
            <a:lvl9pPr indent="-228600" lvl="8" marL="6629400" marR="0" rtl="0" algn="l">
              <a:lnSpc>
                <a:spcPct val="93000"/>
              </a:lnSpc>
              <a:spcBef>
                <a:spcPts val="0"/>
              </a:spcBef>
              <a:spcAft>
                <a:spcPts val="0"/>
              </a:spcAft>
              <a:buSzPts val="1400"/>
              <a:buFont typeface="Fjalla One"/>
              <a:buNone/>
              <a:defRPr b="0" i="0" sz="1800" u="none" cap="none" strike="noStrike">
                <a:solidFill>
                  <a:srgbClr val="000000"/>
                </a:solidFill>
                <a:latin typeface="Fjalla One"/>
                <a:ea typeface="Fjalla One"/>
                <a:cs typeface="Fjalla One"/>
                <a:sym typeface="Fjalla One"/>
              </a:defRPr>
            </a:lvl9pPr>
          </a:lstStyle>
          <a:p/>
        </p:txBody>
      </p:sp>
      <p:sp>
        <p:nvSpPr>
          <p:cNvPr id="21" name="Shape 21"/>
          <p:cNvSpPr txBox="1"/>
          <p:nvPr>
            <p:ph idx="11" type="ftr"/>
          </p:nvPr>
        </p:nvSpPr>
        <p:spPr>
          <a:xfrm>
            <a:off x="0" y="0"/>
            <a:ext cx="3000000" cy="2250000"/>
          </a:xfrm>
          <a:prstGeom prst="rect">
            <a:avLst/>
          </a:prstGeom>
          <a:noFill/>
          <a:ln>
            <a:noFill/>
          </a:ln>
        </p:spPr>
        <p:txBody>
          <a:bodyPr anchorCtr="0" anchor="t" bIns="91425" lIns="91425" spcFirstLastPara="1" rIns="91425" wrap="square" tIns="91425"/>
          <a:lstStyle>
            <a:lvl1pPr indent="0" lvl="0" marL="0" marR="0" rtl="0" algn="l">
              <a:lnSpc>
                <a:spcPct val="93000"/>
              </a:lnSpc>
              <a:spcBef>
                <a:spcPts val="0"/>
              </a:spcBef>
              <a:spcAft>
                <a:spcPts val="0"/>
              </a:spcAft>
              <a:buSzPts val="1400"/>
              <a:buFont typeface="Fjalla One"/>
              <a:buNone/>
              <a:defRPr b="0" i="0" sz="1800" u="none">
                <a:solidFill>
                  <a:srgbClr val="000000"/>
                </a:solidFill>
                <a:latin typeface="Fjalla One"/>
                <a:ea typeface="Fjalla One"/>
                <a:cs typeface="Fjalla One"/>
                <a:sym typeface="Fjalla One"/>
              </a:defRPr>
            </a:lvl1pPr>
            <a:lvl2pPr indent="-285750" lvl="1" marL="742950" marR="0" rtl="0" algn="l">
              <a:lnSpc>
                <a:spcPct val="93000"/>
              </a:lnSpc>
              <a:spcBef>
                <a:spcPts val="0"/>
              </a:spcBef>
              <a:spcAft>
                <a:spcPts val="0"/>
              </a:spcAft>
              <a:buSzPts val="1400"/>
              <a:buFont typeface="Fjalla One"/>
              <a:buNone/>
              <a:defRPr b="0" i="0" sz="1800" u="none" cap="none" strike="noStrike">
                <a:solidFill>
                  <a:srgbClr val="000000"/>
                </a:solidFill>
                <a:latin typeface="Fjalla One"/>
                <a:ea typeface="Fjalla One"/>
                <a:cs typeface="Fjalla One"/>
                <a:sym typeface="Fjalla One"/>
              </a:defRPr>
            </a:lvl2pPr>
            <a:lvl3pPr indent="-228600" lvl="2" marL="1143000" marR="0" rtl="0" algn="l">
              <a:lnSpc>
                <a:spcPct val="93000"/>
              </a:lnSpc>
              <a:spcBef>
                <a:spcPts val="0"/>
              </a:spcBef>
              <a:spcAft>
                <a:spcPts val="0"/>
              </a:spcAft>
              <a:buSzPts val="1400"/>
              <a:buFont typeface="Fjalla One"/>
              <a:buNone/>
              <a:defRPr b="0" i="0" sz="1800" u="none" cap="none" strike="noStrike">
                <a:solidFill>
                  <a:srgbClr val="000000"/>
                </a:solidFill>
                <a:latin typeface="Fjalla One"/>
                <a:ea typeface="Fjalla One"/>
                <a:cs typeface="Fjalla One"/>
                <a:sym typeface="Fjalla One"/>
              </a:defRPr>
            </a:lvl3pPr>
            <a:lvl4pPr indent="-228600" lvl="3" marL="1600200" marR="0" rtl="0" algn="l">
              <a:lnSpc>
                <a:spcPct val="93000"/>
              </a:lnSpc>
              <a:spcBef>
                <a:spcPts val="0"/>
              </a:spcBef>
              <a:spcAft>
                <a:spcPts val="0"/>
              </a:spcAft>
              <a:buSzPts val="1400"/>
              <a:buFont typeface="Fjalla One"/>
              <a:buNone/>
              <a:defRPr b="0" i="0" sz="1800" u="none" cap="none" strike="noStrike">
                <a:solidFill>
                  <a:srgbClr val="000000"/>
                </a:solidFill>
                <a:latin typeface="Fjalla One"/>
                <a:ea typeface="Fjalla One"/>
                <a:cs typeface="Fjalla One"/>
                <a:sym typeface="Fjalla One"/>
              </a:defRPr>
            </a:lvl4pPr>
            <a:lvl5pPr indent="-228600" lvl="4" marL="2057400" marR="0" rtl="0" algn="l">
              <a:lnSpc>
                <a:spcPct val="93000"/>
              </a:lnSpc>
              <a:spcBef>
                <a:spcPts val="0"/>
              </a:spcBef>
              <a:spcAft>
                <a:spcPts val="0"/>
              </a:spcAft>
              <a:buSzPts val="1400"/>
              <a:buFont typeface="Fjalla One"/>
              <a:buNone/>
              <a:defRPr b="0" i="0" sz="1800" u="none" cap="none" strike="noStrike">
                <a:solidFill>
                  <a:srgbClr val="000000"/>
                </a:solidFill>
                <a:latin typeface="Fjalla One"/>
                <a:ea typeface="Fjalla One"/>
                <a:cs typeface="Fjalla One"/>
                <a:sym typeface="Fjalla One"/>
              </a:defRPr>
            </a:lvl5pPr>
            <a:lvl6pPr indent="-228600" lvl="5" marL="2514600" marR="0" rtl="0" algn="l">
              <a:lnSpc>
                <a:spcPct val="93000"/>
              </a:lnSpc>
              <a:spcBef>
                <a:spcPts val="0"/>
              </a:spcBef>
              <a:spcAft>
                <a:spcPts val="0"/>
              </a:spcAft>
              <a:buSzPts val="1400"/>
              <a:buFont typeface="Fjalla One"/>
              <a:buNone/>
              <a:defRPr b="0" i="0" sz="1800" u="none" cap="none" strike="noStrike">
                <a:solidFill>
                  <a:srgbClr val="000000"/>
                </a:solidFill>
                <a:latin typeface="Fjalla One"/>
                <a:ea typeface="Fjalla One"/>
                <a:cs typeface="Fjalla One"/>
                <a:sym typeface="Fjalla One"/>
              </a:defRPr>
            </a:lvl6pPr>
            <a:lvl7pPr indent="-228600" lvl="6" marL="3429000" marR="0" rtl="0" algn="l">
              <a:lnSpc>
                <a:spcPct val="93000"/>
              </a:lnSpc>
              <a:spcBef>
                <a:spcPts val="0"/>
              </a:spcBef>
              <a:spcAft>
                <a:spcPts val="0"/>
              </a:spcAft>
              <a:buSzPts val="1400"/>
              <a:buFont typeface="Fjalla One"/>
              <a:buNone/>
              <a:defRPr b="0" i="0" sz="1800" u="none" cap="none" strike="noStrike">
                <a:solidFill>
                  <a:srgbClr val="000000"/>
                </a:solidFill>
                <a:latin typeface="Fjalla One"/>
                <a:ea typeface="Fjalla One"/>
                <a:cs typeface="Fjalla One"/>
                <a:sym typeface="Fjalla One"/>
              </a:defRPr>
            </a:lvl7pPr>
            <a:lvl8pPr indent="-228600" lvl="7" marL="4800600" marR="0" rtl="0" algn="l">
              <a:lnSpc>
                <a:spcPct val="93000"/>
              </a:lnSpc>
              <a:spcBef>
                <a:spcPts val="0"/>
              </a:spcBef>
              <a:spcAft>
                <a:spcPts val="0"/>
              </a:spcAft>
              <a:buSzPts val="1400"/>
              <a:buFont typeface="Fjalla One"/>
              <a:buNone/>
              <a:defRPr b="0" i="0" sz="1800" u="none" cap="none" strike="noStrike">
                <a:solidFill>
                  <a:srgbClr val="000000"/>
                </a:solidFill>
                <a:latin typeface="Fjalla One"/>
                <a:ea typeface="Fjalla One"/>
                <a:cs typeface="Fjalla One"/>
                <a:sym typeface="Fjalla One"/>
              </a:defRPr>
            </a:lvl8pPr>
            <a:lvl9pPr indent="-228600" lvl="8" marL="6629400" marR="0" rtl="0" algn="l">
              <a:lnSpc>
                <a:spcPct val="93000"/>
              </a:lnSpc>
              <a:spcBef>
                <a:spcPts val="0"/>
              </a:spcBef>
              <a:spcAft>
                <a:spcPts val="0"/>
              </a:spcAft>
              <a:buSzPts val="1400"/>
              <a:buFont typeface="Fjalla One"/>
              <a:buNone/>
              <a:defRPr b="0" i="0" sz="1800" u="none" cap="none" strike="noStrike">
                <a:solidFill>
                  <a:srgbClr val="000000"/>
                </a:solidFill>
                <a:latin typeface="Fjalla One"/>
                <a:ea typeface="Fjalla One"/>
                <a:cs typeface="Fjalla One"/>
                <a:sym typeface="Fjalla One"/>
              </a:defRPr>
            </a:lvl9pPr>
          </a:lstStyle>
          <a:p/>
        </p:txBody>
      </p:sp>
      <p:sp>
        <p:nvSpPr>
          <p:cNvPr id="22" name="Shape 22"/>
          <p:cNvSpPr txBox="1"/>
          <p:nvPr>
            <p:ph idx="12" type="sldNum"/>
          </p:nvPr>
        </p:nvSpPr>
        <p:spPr>
          <a:xfrm>
            <a:off x="0" y="0"/>
            <a:ext cx="3000000" cy="2250000"/>
          </a:xfrm>
          <a:prstGeom prst="rect">
            <a:avLst/>
          </a:prstGeom>
          <a:noFill/>
          <a:ln>
            <a:noFill/>
          </a:ln>
        </p:spPr>
        <p:txBody>
          <a:bodyPr anchorCtr="0" anchor="t" bIns="45700" lIns="91425" spcFirstLastPara="1" rIns="91425" wrap="square" tIns="45700">
            <a:noAutofit/>
          </a:bodyPr>
          <a:lstStyle>
            <a:lvl1pPr indent="0" lvl="0" marL="0" marR="0" rtl="0" algn="l">
              <a:lnSpc>
                <a:spcPct val="93000"/>
              </a:lnSpc>
              <a:spcBef>
                <a:spcPts val="0"/>
              </a:spcBef>
              <a:spcAft>
                <a:spcPts val="0"/>
              </a:spcAft>
              <a:buNone/>
              <a:defRPr b="0" i="0" sz="1800" u="none">
                <a:solidFill>
                  <a:srgbClr val="000000"/>
                </a:solidFill>
                <a:latin typeface="Fjalla One"/>
                <a:ea typeface="Fjalla One"/>
                <a:cs typeface="Fjalla One"/>
                <a:sym typeface="Fjalla One"/>
              </a:defRPr>
            </a:lvl1pPr>
            <a:lvl2pPr indent="0" lvl="1" marL="0" marR="0" rtl="0" algn="l">
              <a:lnSpc>
                <a:spcPct val="93000"/>
              </a:lnSpc>
              <a:spcBef>
                <a:spcPts val="0"/>
              </a:spcBef>
              <a:spcAft>
                <a:spcPts val="0"/>
              </a:spcAft>
              <a:buNone/>
              <a:defRPr b="0" i="0" sz="1800" u="none">
                <a:solidFill>
                  <a:srgbClr val="000000"/>
                </a:solidFill>
                <a:latin typeface="Fjalla One"/>
                <a:ea typeface="Fjalla One"/>
                <a:cs typeface="Fjalla One"/>
                <a:sym typeface="Fjalla One"/>
              </a:defRPr>
            </a:lvl2pPr>
            <a:lvl3pPr indent="0" lvl="2" marL="0" marR="0" rtl="0" algn="l">
              <a:lnSpc>
                <a:spcPct val="93000"/>
              </a:lnSpc>
              <a:spcBef>
                <a:spcPts val="0"/>
              </a:spcBef>
              <a:spcAft>
                <a:spcPts val="0"/>
              </a:spcAft>
              <a:buNone/>
              <a:defRPr b="0" i="0" sz="1800" u="none">
                <a:solidFill>
                  <a:srgbClr val="000000"/>
                </a:solidFill>
                <a:latin typeface="Fjalla One"/>
                <a:ea typeface="Fjalla One"/>
                <a:cs typeface="Fjalla One"/>
                <a:sym typeface="Fjalla One"/>
              </a:defRPr>
            </a:lvl3pPr>
            <a:lvl4pPr indent="0" lvl="3" marL="0" marR="0" rtl="0" algn="l">
              <a:lnSpc>
                <a:spcPct val="93000"/>
              </a:lnSpc>
              <a:spcBef>
                <a:spcPts val="0"/>
              </a:spcBef>
              <a:spcAft>
                <a:spcPts val="0"/>
              </a:spcAft>
              <a:buNone/>
              <a:defRPr b="0" i="0" sz="1800" u="none">
                <a:solidFill>
                  <a:srgbClr val="000000"/>
                </a:solidFill>
                <a:latin typeface="Fjalla One"/>
                <a:ea typeface="Fjalla One"/>
                <a:cs typeface="Fjalla One"/>
                <a:sym typeface="Fjalla One"/>
              </a:defRPr>
            </a:lvl4pPr>
            <a:lvl5pPr indent="0" lvl="4" marL="0" marR="0" rtl="0" algn="l">
              <a:lnSpc>
                <a:spcPct val="93000"/>
              </a:lnSpc>
              <a:spcBef>
                <a:spcPts val="0"/>
              </a:spcBef>
              <a:spcAft>
                <a:spcPts val="0"/>
              </a:spcAft>
              <a:buNone/>
              <a:defRPr b="0" i="0" sz="1800" u="none">
                <a:solidFill>
                  <a:srgbClr val="000000"/>
                </a:solidFill>
                <a:latin typeface="Fjalla One"/>
                <a:ea typeface="Fjalla One"/>
                <a:cs typeface="Fjalla One"/>
                <a:sym typeface="Fjalla One"/>
              </a:defRPr>
            </a:lvl5pPr>
            <a:lvl6pPr indent="0" lvl="5" marL="0" marR="0" rtl="0" algn="l">
              <a:lnSpc>
                <a:spcPct val="93000"/>
              </a:lnSpc>
              <a:spcBef>
                <a:spcPts val="0"/>
              </a:spcBef>
              <a:spcAft>
                <a:spcPts val="0"/>
              </a:spcAft>
              <a:buNone/>
              <a:defRPr b="0" i="0" sz="1800" u="none">
                <a:solidFill>
                  <a:srgbClr val="000000"/>
                </a:solidFill>
                <a:latin typeface="Fjalla One"/>
                <a:ea typeface="Fjalla One"/>
                <a:cs typeface="Fjalla One"/>
                <a:sym typeface="Fjalla One"/>
              </a:defRPr>
            </a:lvl6pPr>
            <a:lvl7pPr indent="0" lvl="6" marL="0" marR="0" rtl="0" algn="l">
              <a:lnSpc>
                <a:spcPct val="93000"/>
              </a:lnSpc>
              <a:spcBef>
                <a:spcPts val="0"/>
              </a:spcBef>
              <a:spcAft>
                <a:spcPts val="0"/>
              </a:spcAft>
              <a:buNone/>
              <a:defRPr b="0" i="0" sz="1800" u="none">
                <a:solidFill>
                  <a:srgbClr val="000000"/>
                </a:solidFill>
                <a:latin typeface="Fjalla One"/>
                <a:ea typeface="Fjalla One"/>
                <a:cs typeface="Fjalla One"/>
                <a:sym typeface="Fjalla One"/>
              </a:defRPr>
            </a:lvl7pPr>
            <a:lvl8pPr indent="0" lvl="7" marL="0" marR="0" rtl="0" algn="l">
              <a:lnSpc>
                <a:spcPct val="93000"/>
              </a:lnSpc>
              <a:spcBef>
                <a:spcPts val="0"/>
              </a:spcBef>
              <a:spcAft>
                <a:spcPts val="0"/>
              </a:spcAft>
              <a:buNone/>
              <a:defRPr b="0" i="0" sz="1800" u="none">
                <a:solidFill>
                  <a:srgbClr val="000000"/>
                </a:solidFill>
                <a:latin typeface="Fjalla One"/>
                <a:ea typeface="Fjalla One"/>
                <a:cs typeface="Fjalla One"/>
                <a:sym typeface="Fjalla One"/>
              </a:defRPr>
            </a:lvl8pPr>
            <a:lvl9pPr indent="0" lvl="8" marL="0" marR="0" rtl="0" algn="l">
              <a:lnSpc>
                <a:spcPct val="93000"/>
              </a:lnSpc>
              <a:spcBef>
                <a:spcPts val="0"/>
              </a:spcBef>
              <a:spcAft>
                <a:spcPts val="0"/>
              </a:spcAft>
              <a:buNone/>
              <a:defRPr b="0" i="0" sz="1800" u="none">
                <a:solidFill>
                  <a:srgbClr val="000000"/>
                </a:solidFill>
                <a:latin typeface="Fjalla One"/>
                <a:ea typeface="Fjalla One"/>
                <a:cs typeface="Fjalla One"/>
                <a:sym typeface="Fjalla One"/>
              </a:defRPr>
            </a:lvl9pPr>
          </a:lstStyle>
          <a:p>
            <a:pPr indent="0" lvl="0" marL="0">
              <a:spcBef>
                <a:spcPts val="0"/>
              </a:spcBef>
              <a:spcAft>
                <a:spcPts val="0"/>
              </a:spcAft>
              <a:buNone/>
            </a:pPr>
            <a:fld id="{00000000-1234-1234-1234-123412341234}" type="slidenum">
              <a:rPr lang="en-US"/>
              <a:t>‹#›</a:t>
            </a:fld>
            <a:endParaRPr sz="14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
  <p:cSld name="CUSTOM">
    <p:spTree>
      <p:nvGrpSpPr>
        <p:cNvPr id="23" name="Shape 23"/>
        <p:cNvGrpSpPr/>
        <p:nvPr/>
      </p:nvGrpSpPr>
      <p:grpSpPr>
        <a:xfrm>
          <a:off x="0" y="0"/>
          <a:ext cx="0" cy="0"/>
          <a:chOff x="0" y="0"/>
          <a:chExt cx="0" cy="0"/>
        </a:xfrm>
      </p:grpSpPr>
      <p:sp>
        <p:nvSpPr>
          <p:cNvPr id="24" name="Shape 24"/>
          <p:cNvSpPr txBox="1"/>
          <p:nvPr>
            <p:ph type="title"/>
          </p:nvPr>
        </p:nvSpPr>
        <p:spPr>
          <a:xfrm>
            <a:off x="686550" y="1477426"/>
            <a:ext cx="7770900" cy="2249400"/>
          </a:xfrm>
          <a:prstGeom prst="rect">
            <a:avLst/>
          </a:prstGeom>
        </p:spPr>
        <p:txBody>
          <a:bodyPr anchorCtr="0" anchor="ctr" bIns="91425" lIns="91425" spcFirstLastPara="1" rIns="91425" wrap="square" tIns="91425"/>
          <a:lstStyle>
            <a:lvl1pPr lvl="0">
              <a:spcBef>
                <a:spcPts val="0"/>
              </a:spcBef>
              <a:spcAft>
                <a:spcPts val="0"/>
              </a:spcAft>
              <a:buNone/>
              <a:defRPr sz="7200">
                <a:latin typeface="Fjalla One"/>
                <a:ea typeface="Fjalla One"/>
                <a:cs typeface="Fjalla One"/>
                <a:sym typeface="Fjalla One"/>
              </a:defRPr>
            </a:lvl1pPr>
            <a:lvl2pPr lvl="1">
              <a:spcBef>
                <a:spcPts val="0"/>
              </a:spcBef>
              <a:spcAft>
                <a:spcPts val="0"/>
              </a:spcAft>
              <a:buNone/>
              <a:defRPr sz="7200">
                <a:latin typeface="Fjalla One"/>
                <a:ea typeface="Fjalla One"/>
                <a:cs typeface="Fjalla One"/>
                <a:sym typeface="Fjalla One"/>
              </a:defRPr>
            </a:lvl2pPr>
            <a:lvl3pPr lvl="2">
              <a:spcBef>
                <a:spcPts val="0"/>
              </a:spcBef>
              <a:spcAft>
                <a:spcPts val="0"/>
              </a:spcAft>
              <a:buNone/>
              <a:defRPr sz="7200">
                <a:latin typeface="Fjalla One"/>
                <a:ea typeface="Fjalla One"/>
                <a:cs typeface="Fjalla One"/>
                <a:sym typeface="Fjalla One"/>
              </a:defRPr>
            </a:lvl3pPr>
            <a:lvl4pPr lvl="3">
              <a:spcBef>
                <a:spcPts val="0"/>
              </a:spcBef>
              <a:spcAft>
                <a:spcPts val="0"/>
              </a:spcAft>
              <a:buNone/>
              <a:defRPr sz="7200">
                <a:latin typeface="Fjalla One"/>
                <a:ea typeface="Fjalla One"/>
                <a:cs typeface="Fjalla One"/>
                <a:sym typeface="Fjalla One"/>
              </a:defRPr>
            </a:lvl4pPr>
            <a:lvl5pPr lvl="4">
              <a:spcBef>
                <a:spcPts val="0"/>
              </a:spcBef>
              <a:spcAft>
                <a:spcPts val="0"/>
              </a:spcAft>
              <a:buNone/>
              <a:defRPr sz="7200">
                <a:latin typeface="Fjalla One"/>
                <a:ea typeface="Fjalla One"/>
                <a:cs typeface="Fjalla One"/>
                <a:sym typeface="Fjalla One"/>
              </a:defRPr>
            </a:lvl5pPr>
            <a:lvl6pPr lvl="5">
              <a:spcBef>
                <a:spcPts val="0"/>
              </a:spcBef>
              <a:spcAft>
                <a:spcPts val="0"/>
              </a:spcAft>
              <a:buNone/>
              <a:defRPr sz="7200">
                <a:latin typeface="Fjalla One"/>
                <a:ea typeface="Fjalla One"/>
                <a:cs typeface="Fjalla One"/>
                <a:sym typeface="Fjalla One"/>
              </a:defRPr>
            </a:lvl6pPr>
            <a:lvl7pPr lvl="6">
              <a:spcBef>
                <a:spcPts val="0"/>
              </a:spcBef>
              <a:spcAft>
                <a:spcPts val="0"/>
              </a:spcAft>
              <a:buNone/>
              <a:defRPr sz="7200">
                <a:latin typeface="Fjalla One"/>
                <a:ea typeface="Fjalla One"/>
                <a:cs typeface="Fjalla One"/>
                <a:sym typeface="Fjalla One"/>
              </a:defRPr>
            </a:lvl7pPr>
            <a:lvl8pPr lvl="7">
              <a:spcBef>
                <a:spcPts val="0"/>
              </a:spcBef>
              <a:spcAft>
                <a:spcPts val="0"/>
              </a:spcAft>
              <a:buNone/>
              <a:defRPr sz="7200">
                <a:latin typeface="Fjalla One"/>
                <a:ea typeface="Fjalla One"/>
                <a:cs typeface="Fjalla One"/>
                <a:sym typeface="Fjalla One"/>
              </a:defRPr>
            </a:lvl8pPr>
            <a:lvl9pPr lvl="8">
              <a:spcBef>
                <a:spcPts val="0"/>
              </a:spcBef>
              <a:spcAft>
                <a:spcPts val="0"/>
              </a:spcAft>
              <a:buNone/>
              <a:defRPr sz="7200">
                <a:latin typeface="Fjalla One"/>
                <a:ea typeface="Fjalla One"/>
                <a:cs typeface="Fjalla One"/>
                <a:sym typeface="Fjalla 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2">
  <p:cSld name="CUSTOM_1">
    <p:spTree>
      <p:nvGrpSpPr>
        <p:cNvPr id="25" name="Shape 25"/>
        <p:cNvGrpSpPr/>
        <p:nvPr/>
      </p:nvGrpSpPr>
      <p:grpSpPr>
        <a:xfrm>
          <a:off x="0" y="0"/>
          <a:ext cx="0" cy="0"/>
          <a:chOff x="0" y="0"/>
          <a:chExt cx="0" cy="0"/>
        </a:xfrm>
      </p:grpSpPr>
      <p:sp>
        <p:nvSpPr>
          <p:cNvPr id="26" name="Shape 26"/>
          <p:cNvSpPr txBox="1"/>
          <p:nvPr>
            <p:ph type="title"/>
          </p:nvPr>
        </p:nvSpPr>
        <p:spPr>
          <a:xfrm>
            <a:off x="686550" y="1051500"/>
            <a:ext cx="7770900" cy="1118100"/>
          </a:xfrm>
          <a:prstGeom prst="rect">
            <a:avLst/>
          </a:prstGeom>
        </p:spPr>
        <p:txBody>
          <a:bodyPr anchorCtr="0" anchor="ctr" bIns="91425" lIns="91425" spcFirstLastPara="1" rIns="91425" wrap="square" tIns="91425"/>
          <a:lstStyle>
            <a:lvl1pPr lvl="0" rtl="0">
              <a:spcBef>
                <a:spcPts val="0"/>
              </a:spcBef>
              <a:spcAft>
                <a:spcPts val="0"/>
              </a:spcAft>
              <a:buNone/>
              <a:defRPr sz="3600">
                <a:latin typeface="Fjalla One"/>
                <a:ea typeface="Fjalla One"/>
                <a:cs typeface="Fjalla One"/>
                <a:sym typeface="Fjalla One"/>
              </a:defRPr>
            </a:lvl1pPr>
            <a:lvl2pPr lvl="1" rtl="0">
              <a:spcBef>
                <a:spcPts val="0"/>
              </a:spcBef>
              <a:spcAft>
                <a:spcPts val="0"/>
              </a:spcAft>
              <a:buNone/>
              <a:defRPr sz="3600">
                <a:latin typeface="Fjalla One"/>
                <a:ea typeface="Fjalla One"/>
                <a:cs typeface="Fjalla One"/>
                <a:sym typeface="Fjalla One"/>
              </a:defRPr>
            </a:lvl2pPr>
            <a:lvl3pPr lvl="2" rtl="0">
              <a:spcBef>
                <a:spcPts val="0"/>
              </a:spcBef>
              <a:spcAft>
                <a:spcPts val="0"/>
              </a:spcAft>
              <a:buNone/>
              <a:defRPr sz="3600">
                <a:latin typeface="Fjalla One"/>
                <a:ea typeface="Fjalla One"/>
                <a:cs typeface="Fjalla One"/>
                <a:sym typeface="Fjalla One"/>
              </a:defRPr>
            </a:lvl3pPr>
            <a:lvl4pPr lvl="3" rtl="0">
              <a:spcBef>
                <a:spcPts val="0"/>
              </a:spcBef>
              <a:spcAft>
                <a:spcPts val="0"/>
              </a:spcAft>
              <a:buNone/>
              <a:defRPr sz="3600">
                <a:latin typeface="Fjalla One"/>
                <a:ea typeface="Fjalla One"/>
                <a:cs typeface="Fjalla One"/>
                <a:sym typeface="Fjalla One"/>
              </a:defRPr>
            </a:lvl4pPr>
            <a:lvl5pPr lvl="4" rtl="0">
              <a:spcBef>
                <a:spcPts val="0"/>
              </a:spcBef>
              <a:spcAft>
                <a:spcPts val="0"/>
              </a:spcAft>
              <a:buNone/>
              <a:defRPr sz="3600">
                <a:latin typeface="Fjalla One"/>
                <a:ea typeface="Fjalla One"/>
                <a:cs typeface="Fjalla One"/>
                <a:sym typeface="Fjalla One"/>
              </a:defRPr>
            </a:lvl5pPr>
            <a:lvl6pPr lvl="5" rtl="0">
              <a:spcBef>
                <a:spcPts val="0"/>
              </a:spcBef>
              <a:spcAft>
                <a:spcPts val="0"/>
              </a:spcAft>
              <a:buNone/>
              <a:defRPr sz="3600">
                <a:latin typeface="Fjalla One"/>
                <a:ea typeface="Fjalla One"/>
                <a:cs typeface="Fjalla One"/>
                <a:sym typeface="Fjalla One"/>
              </a:defRPr>
            </a:lvl6pPr>
            <a:lvl7pPr lvl="6" rtl="0">
              <a:spcBef>
                <a:spcPts val="0"/>
              </a:spcBef>
              <a:spcAft>
                <a:spcPts val="0"/>
              </a:spcAft>
              <a:buNone/>
              <a:defRPr sz="3600">
                <a:latin typeface="Fjalla One"/>
                <a:ea typeface="Fjalla One"/>
                <a:cs typeface="Fjalla One"/>
                <a:sym typeface="Fjalla One"/>
              </a:defRPr>
            </a:lvl7pPr>
            <a:lvl8pPr lvl="7" rtl="0">
              <a:spcBef>
                <a:spcPts val="0"/>
              </a:spcBef>
              <a:spcAft>
                <a:spcPts val="0"/>
              </a:spcAft>
              <a:buNone/>
              <a:defRPr sz="3600">
                <a:latin typeface="Fjalla One"/>
                <a:ea typeface="Fjalla One"/>
                <a:cs typeface="Fjalla One"/>
                <a:sym typeface="Fjalla One"/>
              </a:defRPr>
            </a:lvl8pPr>
            <a:lvl9pPr lvl="8" rtl="0">
              <a:spcBef>
                <a:spcPts val="0"/>
              </a:spcBef>
              <a:spcAft>
                <a:spcPts val="0"/>
              </a:spcAft>
              <a:buNone/>
              <a:defRPr sz="3600">
                <a:latin typeface="Fjalla One"/>
                <a:ea typeface="Fjalla One"/>
                <a:cs typeface="Fjalla One"/>
                <a:sym typeface="Fjalla One"/>
              </a:defRPr>
            </a:lvl9pPr>
          </a:lstStyle>
          <a:p/>
        </p:txBody>
      </p:sp>
      <p:sp>
        <p:nvSpPr>
          <p:cNvPr id="27" name="Shape 27"/>
          <p:cNvSpPr txBox="1"/>
          <p:nvPr>
            <p:ph idx="1" type="subTitle"/>
          </p:nvPr>
        </p:nvSpPr>
        <p:spPr>
          <a:xfrm>
            <a:off x="686550" y="2169525"/>
            <a:ext cx="6522000" cy="1983300"/>
          </a:xfrm>
          <a:prstGeom prst="rect">
            <a:avLst/>
          </a:prstGeom>
        </p:spPr>
        <p:txBody>
          <a:bodyPr anchorCtr="0" anchor="t" bIns="91425" lIns="91425" spcFirstLastPara="1" rIns="91425" wrap="square" tIns="91425"/>
          <a:lstStyle>
            <a:lvl1pPr lvl="0">
              <a:spcBef>
                <a:spcPts val="0"/>
              </a:spcBef>
              <a:spcAft>
                <a:spcPts val="0"/>
              </a:spcAft>
              <a:buNone/>
              <a:defRPr sz="3000">
                <a:solidFill>
                  <a:srgbClr val="B7B7B7"/>
                </a:solidFill>
              </a:defRPr>
            </a:lvl1pPr>
            <a:lvl2pPr lvl="1">
              <a:spcBef>
                <a:spcPts val="1400"/>
              </a:spcBef>
              <a:spcAft>
                <a:spcPts val="0"/>
              </a:spcAft>
              <a:buNone/>
              <a:defRPr sz="3000">
                <a:solidFill>
                  <a:srgbClr val="B7B7B7"/>
                </a:solidFill>
              </a:defRPr>
            </a:lvl2pPr>
            <a:lvl3pPr lvl="2">
              <a:spcBef>
                <a:spcPts val="1400"/>
              </a:spcBef>
              <a:spcAft>
                <a:spcPts val="0"/>
              </a:spcAft>
              <a:buNone/>
              <a:defRPr sz="3000">
                <a:solidFill>
                  <a:srgbClr val="B7B7B7"/>
                </a:solidFill>
              </a:defRPr>
            </a:lvl3pPr>
            <a:lvl4pPr lvl="3">
              <a:spcBef>
                <a:spcPts val="1400"/>
              </a:spcBef>
              <a:spcAft>
                <a:spcPts val="0"/>
              </a:spcAft>
              <a:buNone/>
              <a:defRPr sz="3000">
                <a:solidFill>
                  <a:srgbClr val="B7B7B7"/>
                </a:solidFill>
              </a:defRPr>
            </a:lvl4pPr>
            <a:lvl5pPr lvl="4">
              <a:spcBef>
                <a:spcPts val="1400"/>
              </a:spcBef>
              <a:spcAft>
                <a:spcPts val="0"/>
              </a:spcAft>
              <a:buNone/>
              <a:defRPr sz="3000">
                <a:solidFill>
                  <a:srgbClr val="B7B7B7"/>
                </a:solidFill>
              </a:defRPr>
            </a:lvl5pPr>
            <a:lvl6pPr lvl="5">
              <a:spcBef>
                <a:spcPts val="1400"/>
              </a:spcBef>
              <a:spcAft>
                <a:spcPts val="0"/>
              </a:spcAft>
              <a:buNone/>
              <a:defRPr sz="3000">
                <a:solidFill>
                  <a:srgbClr val="B7B7B7"/>
                </a:solidFill>
              </a:defRPr>
            </a:lvl6pPr>
            <a:lvl7pPr lvl="6">
              <a:spcBef>
                <a:spcPts val="1400"/>
              </a:spcBef>
              <a:spcAft>
                <a:spcPts val="0"/>
              </a:spcAft>
              <a:buNone/>
              <a:defRPr sz="3000">
                <a:solidFill>
                  <a:srgbClr val="B7B7B7"/>
                </a:solidFill>
              </a:defRPr>
            </a:lvl7pPr>
            <a:lvl8pPr lvl="7">
              <a:spcBef>
                <a:spcPts val="1400"/>
              </a:spcBef>
              <a:spcAft>
                <a:spcPts val="0"/>
              </a:spcAft>
              <a:buNone/>
              <a:defRPr sz="3000">
                <a:solidFill>
                  <a:srgbClr val="B7B7B7"/>
                </a:solidFill>
              </a:defRPr>
            </a:lvl8pPr>
            <a:lvl9pPr lvl="8">
              <a:spcBef>
                <a:spcPts val="1400"/>
              </a:spcBef>
              <a:spcAft>
                <a:spcPts val="1400"/>
              </a:spcAft>
              <a:buNone/>
              <a:defRPr sz="3000">
                <a:solidFill>
                  <a:srgbClr val="B7B7B7"/>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10" name="Shape 10"/>
        <p:cNvGrpSpPr/>
        <p:nvPr/>
      </p:nvGrpSpPr>
      <p:grpSpPr>
        <a:xfrm>
          <a:off x="0" y="0"/>
          <a:ext cx="0" cy="0"/>
          <a:chOff x="0" y="0"/>
          <a:chExt cx="0" cy="0"/>
        </a:xfrm>
      </p:grpSpPr>
      <p:sp>
        <p:nvSpPr>
          <p:cNvPr id="11" name="Shape 11"/>
          <p:cNvSpPr txBox="1"/>
          <p:nvPr>
            <p:ph type="title"/>
          </p:nvPr>
        </p:nvSpPr>
        <p:spPr>
          <a:xfrm>
            <a:off x="446200" y="6"/>
            <a:ext cx="7770900" cy="1158600"/>
          </a:xfrm>
          <a:prstGeom prst="rect">
            <a:avLst/>
          </a:prstGeom>
          <a:noFill/>
          <a:ln>
            <a:noFill/>
          </a:ln>
        </p:spPr>
        <p:txBody>
          <a:bodyPr anchorCtr="0" anchor="ctr" bIns="91425" lIns="91425" spcFirstLastPara="1" rIns="91425" wrap="square" tIns="91425"/>
          <a:lstStyle>
            <a:lvl1pPr indent="0" lvl="0" marL="0" marR="0" rtl="0" algn="l">
              <a:lnSpc>
                <a:spcPct val="93000"/>
              </a:lnSpc>
              <a:spcBef>
                <a:spcPts val="0"/>
              </a:spcBef>
              <a:spcAft>
                <a:spcPts val="0"/>
              </a:spcAft>
              <a:buClr>
                <a:srgbClr val="FFFFFF"/>
              </a:buClr>
              <a:buSzPts val="3000"/>
              <a:buFont typeface="Fjalla One"/>
              <a:buNone/>
              <a:defRPr b="0" i="0" sz="3000" u="none" cap="none" strike="noStrike">
                <a:solidFill>
                  <a:srgbClr val="FFFFFF"/>
                </a:solidFill>
                <a:latin typeface="Fjalla One"/>
                <a:ea typeface="Fjalla One"/>
                <a:cs typeface="Fjalla One"/>
                <a:sym typeface="Fjalla One"/>
              </a:defRPr>
            </a:lvl1pPr>
            <a:lvl2pPr indent="-285750" lvl="1" marL="742950" marR="0" rtl="0" algn="l">
              <a:lnSpc>
                <a:spcPct val="93000"/>
              </a:lnSpc>
              <a:spcBef>
                <a:spcPts val="0"/>
              </a:spcBef>
              <a:spcAft>
                <a:spcPts val="0"/>
              </a:spcAft>
              <a:buClr>
                <a:srgbClr val="FFFFFF"/>
              </a:buClr>
              <a:buSzPts val="3000"/>
              <a:buFont typeface="Fjalla One"/>
              <a:buNone/>
              <a:defRPr b="0" i="0" sz="3000" u="none" cap="none" strike="noStrike">
                <a:solidFill>
                  <a:srgbClr val="FFFFFF"/>
                </a:solidFill>
                <a:latin typeface="Fjalla One"/>
                <a:ea typeface="Fjalla One"/>
                <a:cs typeface="Fjalla One"/>
                <a:sym typeface="Fjalla One"/>
              </a:defRPr>
            </a:lvl2pPr>
            <a:lvl3pPr indent="-228600" lvl="2" marL="1143000" marR="0" rtl="0" algn="l">
              <a:lnSpc>
                <a:spcPct val="93000"/>
              </a:lnSpc>
              <a:spcBef>
                <a:spcPts val="0"/>
              </a:spcBef>
              <a:spcAft>
                <a:spcPts val="0"/>
              </a:spcAft>
              <a:buClr>
                <a:srgbClr val="FFFFFF"/>
              </a:buClr>
              <a:buSzPts val="3000"/>
              <a:buFont typeface="Fjalla One"/>
              <a:buNone/>
              <a:defRPr b="0" i="0" sz="3000" u="none" cap="none" strike="noStrike">
                <a:solidFill>
                  <a:srgbClr val="FFFFFF"/>
                </a:solidFill>
                <a:latin typeface="Fjalla One"/>
                <a:ea typeface="Fjalla One"/>
                <a:cs typeface="Fjalla One"/>
                <a:sym typeface="Fjalla One"/>
              </a:defRPr>
            </a:lvl3pPr>
            <a:lvl4pPr indent="-228600" lvl="3" marL="1600200" marR="0" rtl="0" algn="l">
              <a:lnSpc>
                <a:spcPct val="93000"/>
              </a:lnSpc>
              <a:spcBef>
                <a:spcPts val="0"/>
              </a:spcBef>
              <a:spcAft>
                <a:spcPts val="0"/>
              </a:spcAft>
              <a:buClr>
                <a:srgbClr val="FFFFFF"/>
              </a:buClr>
              <a:buSzPts val="3000"/>
              <a:buFont typeface="Fjalla One"/>
              <a:buNone/>
              <a:defRPr b="0" i="0" sz="3000" u="none" cap="none" strike="noStrike">
                <a:solidFill>
                  <a:srgbClr val="FFFFFF"/>
                </a:solidFill>
                <a:latin typeface="Fjalla One"/>
                <a:ea typeface="Fjalla One"/>
                <a:cs typeface="Fjalla One"/>
                <a:sym typeface="Fjalla One"/>
              </a:defRPr>
            </a:lvl4pPr>
            <a:lvl5pPr indent="-228600" lvl="4" marL="2057400" marR="0" rtl="0" algn="l">
              <a:lnSpc>
                <a:spcPct val="93000"/>
              </a:lnSpc>
              <a:spcBef>
                <a:spcPts val="0"/>
              </a:spcBef>
              <a:spcAft>
                <a:spcPts val="0"/>
              </a:spcAft>
              <a:buClr>
                <a:srgbClr val="FFFFFF"/>
              </a:buClr>
              <a:buSzPts val="3000"/>
              <a:buFont typeface="Fjalla One"/>
              <a:buNone/>
              <a:defRPr b="0" i="0" sz="3000" u="none" cap="none" strike="noStrike">
                <a:solidFill>
                  <a:srgbClr val="FFFFFF"/>
                </a:solidFill>
                <a:latin typeface="Fjalla One"/>
                <a:ea typeface="Fjalla One"/>
                <a:cs typeface="Fjalla One"/>
                <a:sym typeface="Fjalla One"/>
              </a:defRPr>
            </a:lvl5pPr>
            <a:lvl6pPr indent="-228600" lvl="5" marL="2514600" marR="0" rtl="0" algn="l">
              <a:lnSpc>
                <a:spcPct val="93000"/>
              </a:lnSpc>
              <a:spcBef>
                <a:spcPts val="0"/>
              </a:spcBef>
              <a:spcAft>
                <a:spcPts val="0"/>
              </a:spcAft>
              <a:buClr>
                <a:srgbClr val="FFFFFF"/>
              </a:buClr>
              <a:buSzPts val="3000"/>
              <a:buFont typeface="Fjalla One"/>
              <a:buNone/>
              <a:defRPr b="0" i="0" sz="3000" u="none" cap="none" strike="noStrike">
                <a:solidFill>
                  <a:srgbClr val="FFFFFF"/>
                </a:solidFill>
                <a:latin typeface="Fjalla One"/>
                <a:ea typeface="Fjalla One"/>
                <a:cs typeface="Fjalla One"/>
                <a:sym typeface="Fjalla One"/>
              </a:defRPr>
            </a:lvl6pPr>
            <a:lvl7pPr indent="-228600" lvl="6" marL="3429000" marR="0" rtl="0" algn="l">
              <a:lnSpc>
                <a:spcPct val="93000"/>
              </a:lnSpc>
              <a:spcBef>
                <a:spcPts val="0"/>
              </a:spcBef>
              <a:spcAft>
                <a:spcPts val="0"/>
              </a:spcAft>
              <a:buClr>
                <a:srgbClr val="FFFFFF"/>
              </a:buClr>
              <a:buSzPts val="3000"/>
              <a:buFont typeface="Fjalla One"/>
              <a:buNone/>
              <a:defRPr b="0" i="0" sz="3000" u="none" cap="none" strike="noStrike">
                <a:solidFill>
                  <a:srgbClr val="FFFFFF"/>
                </a:solidFill>
                <a:latin typeface="Fjalla One"/>
                <a:ea typeface="Fjalla One"/>
                <a:cs typeface="Fjalla One"/>
                <a:sym typeface="Fjalla One"/>
              </a:defRPr>
            </a:lvl7pPr>
            <a:lvl8pPr indent="-228600" lvl="7" marL="4800600" marR="0" rtl="0" algn="l">
              <a:lnSpc>
                <a:spcPct val="93000"/>
              </a:lnSpc>
              <a:spcBef>
                <a:spcPts val="0"/>
              </a:spcBef>
              <a:spcAft>
                <a:spcPts val="0"/>
              </a:spcAft>
              <a:buClr>
                <a:srgbClr val="FFFFFF"/>
              </a:buClr>
              <a:buSzPts val="3000"/>
              <a:buFont typeface="Fjalla One"/>
              <a:buNone/>
              <a:defRPr b="0" i="0" sz="3000" u="none" cap="none" strike="noStrike">
                <a:solidFill>
                  <a:srgbClr val="FFFFFF"/>
                </a:solidFill>
                <a:latin typeface="Fjalla One"/>
                <a:ea typeface="Fjalla One"/>
                <a:cs typeface="Fjalla One"/>
                <a:sym typeface="Fjalla One"/>
              </a:defRPr>
            </a:lvl8pPr>
            <a:lvl9pPr indent="-228600" lvl="8" marL="6629400" marR="0" rtl="0" algn="l">
              <a:lnSpc>
                <a:spcPct val="93000"/>
              </a:lnSpc>
              <a:spcBef>
                <a:spcPts val="0"/>
              </a:spcBef>
              <a:spcAft>
                <a:spcPts val="0"/>
              </a:spcAft>
              <a:buClr>
                <a:srgbClr val="FFFFFF"/>
              </a:buClr>
              <a:buSzPts val="3000"/>
              <a:buFont typeface="Fjalla One"/>
              <a:buNone/>
              <a:defRPr b="0" i="0" sz="3000" u="none" cap="none" strike="noStrike">
                <a:solidFill>
                  <a:srgbClr val="FFFFFF"/>
                </a:solidFill>
                <a:latin typeface="Fjalla One"/>
                <a:ea typeface="Fjalla One"/>
                <a:cs typeface="Fjalla One"/>
                <a:sym typeface="Fjalla One"/>
              </a:defRPr>
            </a:lvl9pPr>
          </a:lstStyle>
          <a:p/>
        </p:txBody>
      </p:sp>
      <p:sp>
        <p:nvSpPr>
          <p:cNvPr id="12" name="Shape 12"/>
          <p:cNvSpPr txBox="1"/>
          <p:nvPr>
            <p:ph idx="1" type="body"/>
          </p:nvPr>
        </p:nvSpPr>
        <p:spPr>
          <a:xfrm>
            <a:off x="915900" y="1081047"/>
            <a:ext cx="8228100" cy="2981400"/>
          </a:xfrm>
          <a:prstGeom prst="rect">
            <a:avLst/>
          </a:prstGeom>
          <a:noFill/>
          <a:ln>
            <a:noFill/>
          </a:ln>
        </p:spPr>
        <p:txBody>
          <a:bodyPr anchorCtr="0" anchor="t" bIns="91425" lIns="91425" spcFirstLastPara="1" rIns="91425" wrap="square" tIns="91425"/>
          <a:lstStyle>
            <a:lvl1pPr indent="-228600" lvl="0" marL="457200" marR="0" rtl="0" algn="l">
              <a:lnSpc>
                <a:spcPct val="93000"/>
              </a:lnSpc>
              <a:spcBef>
                <a:spcPts val="0"/>
              </a:spcBef>
              <a:spcAft>
                <a:spcPts val="0"/>
              </a:spcAft>
              <a:buClr>
                <a:srgbClr val="FFFFFF"/>
              </a:buClr>
              <a:buSzPts val="1400"/>
              <a:buFont typeface="Ropa Sans"/>
              <a:buNone/>
              <a:defRPr b="0" i="0" sz="1400" u="none" cap="none" strike="noStrike">
                <a:solidFill>
                  <a:srgbClr val="FFFFFF"/>
                </a:solidFill>
                <a:latin typeface="Ropa Sans"/>
                <a:ea typeface="Ropa Sans"/>
                <a:cs typeface="Ropa Sans"/>
                <a:sym typeface="Ropa Sans"/>
              </a:defRPr>
            </a:lvl1pPr>
            <a:lvl2pPr indent="-228600" lvl="1" marL="914400" marR="0" rtl="0" algn="l">
              <a:lnSpc>
                <a:spcPct val="93000"/>
              </a:lnSpc>
              <a:spcBef>
                <a:spcPts val="1400"/>
              </a:spcBef>
              <a:spcAft>
                <a:spcPts val="0"/>
              </a:spcAft>
              <a:buClr>
                <a:srgbClr val="FFFFFF"/>
              </a:buClr>
              <a:buSzPts val="1400"/>
              <a:buFont typeface="Ropa Sans"/>
              <a:buNone/>
              <a:defRPr b="0" i="0" sz="1400" u="none" cap="none" strike="noStrike">
                <a:solidFill>
                  <a:srgbClr val="FFFFFF"/>
                </a:solidFill>
                <a:latin typeface="Ropa Sans"/>
                <a:ea typeface="Ropa Sans"/>
                <a:cs typeface="Ropa Sans"/>
                <a:sym typeface="Ropa Sans"/>
              </a:defRPr>
            </a:lvl2pPr>
            <a:lvl3pPr indent="-228600" lvl="2" marL="1371600" marR="0" rtl="0" algn="l">
              <a:lnSpc>
                <a:spcPct val="93000"/>
              </a:lnSpc>
              <a:spcBef>
                <a:spcPts val="1100"/>
              </a:spcBef>
              <a:spcAft>
                <a:spcPts val="0"/>
              </a:spcAft>
              <a:buClr>
                <a:srgbClr val="FFFFFF"/>
              </a:buClr>
              <a:buSzPts val="1400"/>
              <a:buFont typeface="Ropa Sans"/>
              <a:buNone/>
              <a:defRPr b="0" i="0" sz="1400" u="none" cap="none" strike="noStrike">
                <a:solidFill>
                  <a:srgbClr val="FFFFFF"/>
                </a:solidFill>
                <a:latin typeface="Ropa Sans"/>
                <a:ea typeface="Ropa Sans"/>
                <a:cs typeface="Ropa Sans"/>
                <a:sym typeface="Ropa Sans"/>
              </a:defRPr>
            </a:lvl3pPr>
            <a:lvl4pPr indent="-228600" lvl="3" marL="1828800" marR="0" rtl="0" algn="l">
              <a:lnSpc>
                <a:spcPct val="93000"/>
              </a:lnSpc>
              <a:spcBef>
                <a:spcPts val="800"/>
              </a:spcBef>
              <a:spcAft>
                <a:spcPts val="0"/>
              </a:spcAft>
              <a:buClr>
                <a:srgbClr val="FFFFFF"/>
              </a:buClr>
              <a:buSzPts val="1400"/>
              <a:buFont typeface="Ropa Sans"/>
              <a:buNone/>
              <a:defRPr b="0" i="0" sz="1400" u="none" cap="none" strike="noStrike">
                <a:solidFill>
                  <a:srgbClr val="FFFFFF"/>
                </a:solidFill>
                <a:latin typeface="Ropa Sans"/>
                <a:ea typeface="Ropa Sans"/>
                <a:cs typeface="Ropa Sans"/>
                <a:sym typeface="Ropa Sans"/>
              </a:defRPr>
            </a:lvl4pPr>
            <a:lvl5pPr indent="-228600" lvl="4" marL="2286000" marR="0" rtl="0" algn="l">
              <a:lnSpc>
                <a:spcPct val="93000"/>
              </a:lnSpc>
              <a:spcBef>
                <a:spcPts val="500"/>
              </a:spcBef>
              <a:spcAft>
                <a:spcPts val="0"/>
              </a:spcAft>
              <a:buClr>
                <a:srgbClr val="FFFFFF"/>
              </a:buClr>
              <a:buSzPts val="1400"/>
              <a:buFont typeface="Ropa Sans"/>
              <a:buNone/>
              <a:defRPr b="0" i="0" sz="2000" u="none" cap="none" strike="noStrike">
                <a:solidFill>
                  <a:srgbClr val="FFFFFF"/>
                </a:solidFill>
                <a:latin typeface="Ropa Sans"/>
                <a:ea typeface="Ropa Sans"/>
                <a:cs typeface="Ropa Sans"/>
                <a:sym typeface="Ropa Sans"/>
              </a:defRPr>
            </a:lvl5pPr>
            <a:lvl6pPr indent="-228600" lvl="5" marL="2743200" marR="0" rtl="0" algn="l">
              <a:lnSpc>
                <a:spcPct val="93000"/>
              </a:lnSpc>
              <a:spcBef>
                <a:spcPts val="200"/>
              </a:spcBef>
              <a:spcAft>
                <a:spcPts val="0"/>
              </a:spcAft>
              <a:buClr>
                <a:srgbClr val="FFFFFF"/>
              </a:buClr>
              <a:buSzPts val="1400"/>
              <a:buFont typeface="Ropa Sans"/>
              <a:buNone/>
              <a:defRPr b="0" i="0" sz="2000" u="none" cap="none" strike="noStrike">
                <a:solidFill>
                  <a:srgbClr val="FFFFFF"/>
                </a:solidFill>
                <a:latin typeface="Ropa Sans"/>
                <a:ea typeface="Ropa Sans"/>
                <a:cs typeface="Ropa Sans"/>
                <a:sym typeface="Ropa Sans"/>
              </a:defRPr>
            </a:lvl6pPr>
            <a:lvl7pPr indent="-228600" lvl="6" marL="3200400" marR="0" rtl="0" algn="l">
              <a:lnSpc>
                <a:spcPct val="93000"/>
              </a:lnSpc>
              <a:spcBef>
                <a:spcPts val="200"/>
              </a:spcBef>
              <a:spcAft>
                <a:spcPts val="0"/>
              </a:spcAft>
              <a:buClr>
                <a:srgbClr val="FFFFFF"/>
              </a:buClr>
              <a:buSzPts val="1400"/>
              <a:buFont typeface="Ropa Sans"/>
              <a:buNone/>
              <a:defRPr b="0" i="0" sz="2000" u="none" cap="none" strike="noStrike">
                <a:solidFill>
                  <a:srgbClr val="FFFFFF"/>
                </a:solidFill>
                <a:latin typeface="Ropa Sans"/>
                <a:ea typeface="Ropa Sans"/>
                <a:cs typeface="Ropa Sans"/>
                <a:sym typeface="Ropa Sans"/>
              </a:defRPr>
            </a:lvl7pPr>
            <a:lvl8pPr indent="-228600" lvl="7" marL="3657600" marR="0" rtl="0" algn="l">
              <a:lnSpc>
                <a:spcPct val="93000"/>
              </a:lnSpc>
              <a:spcBef>
                <a:spcPts val="200"/>
              </a:spcBef>
              <a:spcAft>
                <a:spcPts val="0"/>
              </a:spcAft>
              <a:buClr>
                <a:srgbClr val="FFFFFF"/>
              </a:buClr>
              <a:buSzPts val="1400"/>
              <a:buFont typeface="Ropa Sans"/>
              <a:buNone/>
              <a:defRPr b="0" i="0" sz="2000" u="none" cap="none" strike="noStrike">
                <a:solidFill>
                  <a:srgbClr val="FFFFFF"/>
                </a:solidFill>
                <a:latin typeface="Ropa Sans"/>
                <a:ea typeface="Ropa Sans"/>
                <a:cs typeface="Ropa Sans"/>
                <a:sym typeface="Ropa Sans"/>
              </a:defRPr>
            </a:lvl8pPr>
            <a:lvl9pPr indent="-228600" lvl="8" marL="4114800" marR="0" rtl="0" algn="l">
              <a:lnSpc>
                <a:spcPct val="93000"/>
              </a:lnSpc>
              <a:spcBef>
                <a:spcPts val="200"/>
              </a:spcBef>
              <a:spcAft>
                <a:spcPts val="200"/>
              </a:spcAft>
              <a:buClr>
                <a:srgbClr val="FFFFFF"/>
              </a:buClr>
              <a:buSzPts val="1400"/>
              <a:buFont typeface="Ropa Sans"/>
              <a:buNone/>
              <a:defRPr b="0" i="0" sz="2000" u="none" cap="none" strike="noStrike">
                <a:solidFill>
                  <a:srgbClr val="FFFFFF"/>
                </a:solidFill>
                <a:latin typeface="Ropa Sans"/>
                <a:ea typeface="Ropa Sans"/>
                <a:cs typeface="Ropa Sans"/>
                <a:sym typeface="Ropa Sans"/>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 name="Shape 31"/>
        <p:cNvGrpSpPr/>
        <p:nvPr/>
      </p:nvGrpSpPr>
      <p:grpSpPr>
        <a:xfrm>
          <a:off x="0" y="0"/>
          <a:ext cx="0" cy="0"/>
          <a:chOff x="0" y="0"/>
          <a:chExt cx="0" cy="0"/>
        </a:xfrm>
      </p:grpSpPr>
      <p:sp>
        <p:nvSpPr>
          <p:cNvPr id="32" name="Shape 32"/>
          <p:cNvSpPr txBox="1"/>
          <p:nvPr/>
        </p:nvSpPr>
        <p:spPr>
          <a:xfrm>
            <a:off x="502150" y="330075"/>
            <a:ext cx="7977000" cy="4749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sz="16000">
                <a:solidFill>
                  <a:srgbClr val="FFFFFF"/>
                </a:solidFill>
                <a:latin typeface="Fjalla One"/>
                <a:ea typeface="Fjalla One"/>
                <a:cs typeface="Fjalla One"/>
                <a:sym typeface="Fjalla One"/>
              </a:rPr>
              <a:t>GD105</a:t>
            </a:r>
            <a:endParaRPr sz="9600">
              <a:solidFill>
                <a:srgbClr val="FFFFFF"/>
              </a:solidFill>
              <a:latin typeface="Fjalla One"/>
              <a:ea typeface="Fjalla One"/>
              <a:cs typeface="Fjalla One"/>
              <a:sym typeface="Fjalla One"/>
            </a:endParaRPr>
          </a:p>
          <a:p>
            <a:pPr indent="0" lvl="0" marL="0">
              <a:spcBef>
                <a:spcPts val="0"/>
              </a:spcBef>
              <a:spcAft>
                <a:spcPts val="0"/>
              </a:spcAft>
              <a:buNone/>
            </a:pPr>
            <a:r>
              <a:rPr lang="en-US" sz="9600">
                <a:solidFill>
                  <a:srgbClr val="B7B7B7"/>
                </a:solidFill>
                <a:latin typeface="Fjalla One"/>
                <a:ea typeface="Fjalla One"/>
                <a:cs typeface="Fjalla One"/>
                <a:sym typeface="Fjalla One"/>
              </a:rPr>
              <a:t>WEEK 4</a:t>
            </a:r>
            <a:endParaRPr sz="9600">
              <a:solidFill>
                <a:srgbClr val="B7B7B7"/>
              </a:solidFill>
              <a:latin typeface="Fjalla One"/>
              <a:ea typeface="Fjalla One"/>
              <a:cs typeface="Fjalla One"/>
              <a:sym typeface="Fjalla On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idx="1" type="subTitle"/>
          </p:nvPr>
        </p:nvSpPr>
        <p:spPr>
          <a:xfrm>
            <a:off x="686550" y="2169525"/>
            <a:ext cx="6522000" cy="1983300"/>
          </a:xfrm>
          <a:prstGeom prst="rect">
            <a:avLst/>
          </a:prstGeom>
        </p:spPr>
        <p:txBody>
          <a:bodyPr anchorCtr="0" anchor="t" bIns="91425" lIns="91425" spcFirstLastPara="1" rIns="91425" wrap="square" tIns="91425">
            <a:noAutofit/>
          </a:bodyPr>
          <a:lstStyle/>
          <a:p>
            <a:pPr indent="-342900" lvl="0" marL="342900">
              <a:spcBef>
                <a:spcPts val="0"/>
              </a:spcBef>
              <a:spcAft>
                <a:spcPts val="1400"/>
              </a:spcAft>
              <a:buNone/>
            </a:pPr>
            <a:r>
              <a:t/>
            </a:r>
            <a:endParaRPr/>
          </a:p>
        </p:txBody>
      </p:sp>
      <p:sp>
        <p:nvSpPr>
          <p:cNvPr id="98" name="Shape 98"/>
          <p:cNvSpPr txBox="1"/>
          <p:nvPr>
            <p:ph type="title"/>
          </p:nvPr>
        </p:nvSpPr>
        <p:spPr>
          <a:xfrm>
            <a:off x="686550" y="1051500"/>
            <a:ext cx="7770900" cy="1118100"/>
          </a:xfrm>
          <a:prstGeom prst="rect">
            <a:avLst/>
          </a:prstGeom>
        </p:spPr>
        <p:txBody>
          <a:bodyPr anchorCtr="0" anchor="ctr"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US"/>
              <a:t>If I am thirsty and I am hot, I will drink cold water.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idx="1" type="subTitle"/>
          </p:nvPr>
        </p:nvSpPr>
        <p:spPr>
          <a:xfrm>
            <a:off x="686550" y="2169525"/>
            <a:ext cx="6522000" cy="1983300"/>
          </a:xfrm>
          <a:prstGeom prst="rect">
            <a:avLst/>
          </a:prstGeom>
        </p:spPr>
        <p:txBody>
          <a:bodyPr anchorCtr="0" anchor="t" bIns="91425" lIns="91425" spcFirstLastPara="1" rIns="91425" wrap="square" tIns="91425">
            <a:noAutofit/>
          </a:bodyPr>
          <a:lstStyle/>
          <a:p>
            <a:pPr indent="-342900" lvl="0" marL="342900">
              <a:spcBef>
                <a:spcPts val="0"/>
              </a:spcBef>
              <a:spcAft>
                <a:spcPts val="1400"/>
              </a:spcAft>
              <a:buNone/>
            </a:pPr>
            <a:r>
              <a:t/>
            </a:r>
            <a:endParaRPr/>
          </a:p>
        </p:txBody>
      </p:sp>
      <p:sp>
        <p:nvSpPr>
          <p:cNvPr id="104" name="Shape 104"/>
          <p:cNvSpPr txBox="1"/>
          <p:nvPr>
            <p:ph type="title"/>
          </p:nvPr>
        </p:nvSpPr>
        <p:spPr>
          <a:xfrm>
            <a:off x="686550" y="1051500"/>
            <a:ext cx="7770900" cy="11181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solidFill>
                  <a:srgbClr val="6D9EEB"/>
                </a:solidFill>
              </a:rPr>
              <a:t>If</a:t>
            </a:r>
            <a:r>
              <a:rPr lang="en-US"/>
              <a:t> I am thirsty </a:t>
            </a:r>
            <a:r>
              <a:rPr lang="en-US">
                <a:solidFill>
                  <a:srgbClr val="6FA8DC"/>
                </a:solidFill>
              </a:rPr>
              <a:t>and </a:t>
            </a:r>
            <a:r>
              <a:rPr lang="en-US"/>
              <a:t>I am hot, I will drink cold water.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446200" y="6"/>
            <a:ext cx="7770900" cy="1158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txBox="1"/>
          <p:nvPr>
            <p:ph idx="1" type="body"/>
          </p:nvPr>
        </p:nvSpPr>
        <p:spPr>
          <a:xfrm>
            <a:off x="915900" y="703375"/>
            <a:ext cx="8228100" cy="3915300"/>
          </a:xfrm>
          <a:prstGeom prst="rect">
            <a:avLst/>
          </a:prstGeom>
        </p:spPr>
        <p:txBody>
          <a:bodyPr anchorCtr="0" anchor="t" bIns="91425" lIns="91425" spcFirstLastPara="1" rIns="91425" wrap="square" tIns="91425">
            <a:noAutofit/>
          </a:bodyPr>
          <a:lstStyle/>
          <a:p>
            <a:pPr indent="-342900" lvl="0" marL="342900" rtl="0">
              <a:lnSpc>
                <a:spcPct val="115000"/>
              </a:lnSpc>
              <a:spcBef>
                <a:spcPts val="0"/>
              </a:spcBef>
              <a:spcAft>
                <a:spcPts val="0"/>
              </a:spcAft>
              <a:buClr>
                <a:schemeClr val="dk1"/>
              </a:buClr>
              <a:buSzPts val="1100"/>
              <a:buFont typeface="Arial"/>
              <a:buNone/>
            </a:pPr>
            <a:r>
              <a:rPr lang="en-US"/>
              <a:t>if (thirsty &amp;&amp; hot){</a:t>
            </a:r>
            <a:endParaRPr/>
          </a:p>
          <a:p>
            <a:pPr indent="-342900" lvl="0" marL="800100" rtl="0">
              <a:lnSpc>
                <a:spcPct val="115000"/>
              </a:lnSpc>
              <a:spcBef>
                <a:spcPts val="800"/>
              </a:spcBef>
              <a:spcAft>
                <a:spcPts val="0"/>
              </a:spcAft>
              <a:buClr>
                <a:schemeClr val="dk1"/>
              </a:buClr>
              <a:buSzPts val="1100"/>
              <a:buFont typeface="Arial"/>
              <a:buNone/>
            </a:pPr>
            <a:r>
              <a:rPr lang="en-US"/>
              <a:t>//if “thirsty” AND “hot” are both true, do the following:</a:t>
            </a:r>
            <a:endParaRPr/>
          </a:p>
          <a:p>
            <a:pPr indent="-342900" lvl="0" marL="800100" rtl="0">
              <a:lnSpc>
                <a:spcPct val="115000"/>
              </a:lnSpc>
              <a:spcBef>
                <a:spcPts val="800"/>
              </a:spcBef>
              <a:spcAft>
                <a:spcPts val="0"/>
              </a:spcAft>
              <a:buClr>
                <a:schemeClr val="dk1"/>
              </a:buClr>
              <a:buSzPts val="1100"/>
              <a:buFont typeface="Arial"/>
              <a:buNone/>
            </a:pPr>
            <a:r>
              <a:rPr lang="en-US"/>
              <a:t>DRINK COLD WATER;</a:t>
            </a:r>
            <a:endParaRPr/>
          </a:p>
          <a:p>
            <a:pPr indent="-342900" lvl="0" marL="342900" rtl="0">
              <a:lnSpc>
                <a:spcPct val="115000"/>
              </a:lnSpc>
              <a:spcBef>
                <a:spcPts val="800"/>
              </a:spcBef>
              <a:spcAft>
                <a:spcPts val="0"/>
              </a:spcAft>
              <a:buClr>
                <a:schemeClr val="dk1"/>
              </a:buClr>
              <a:buSzPts val="1100"/>
              <a:buFont typeface="Arial"/>
              <a:buNone/>
            </a:pPr>
            <a:r>
              <a:rPr lang="en-US"/>
              <a:t>}</a:t>
            </a:r>
            <a:endParaRPr/>
          </a:p>
          <a:p>
            <a:pPr indent="-342900" lvl="0" marL="342900" rtl="0">
              <a:lnSpc>
                <a:spcPct val="115000"/>
              </a:lnSpc>
              <a:spcBef>
                <a:spcPts val="800"/>
              </a:spcBef>
              <a:spcAft>
                <a:spcPts val="0"/>
              </a:spcAft>
              <a:buClr>
                <a:schemeClr val="dk1"/>
              </a:buClr>
              <a:buSzPts val="1100"/>
              <a:buFont typeface="Arial"/>
              <a:buNone/>
            </a:pPr>
            <a:r>
              <a:rPr lang="en-US"/>
              <a:t>if (thirsty &amp;&amp; cold){</a:t>
            </a:r>
            <a:endParaRPr/>
          </a:p>
          <a:p>
            <a:pPr indent="-342900" lvl="0" marL="800100" rtl="0">
              <a:lnSpc>
                <a:spcPct val="115000"/>
              </a:lnSpc>
              <a:spcBef>
                <a:spcPts val="800"/>
              </a:spcBef>
              <a:spcAft>
                <a:spcPts val="0"/>
              </a:spcAft>
              <a:buNone/>
            </a:pPr>
            <a:r>
              <a:rPr lang="en-US"/>
              <a:t>//if “thirsty” AND “cold” are both true, do the following:</a:t>
            </a:r>
            <a:endParaRPr/>
          </a:p>
          <a:p>
            <a:pPr indent="-342900" lvl="0" marL="800100" rtl="0">
              <a:lnSpc>
                <a:spcPct val="115000"/>
              </a:lnSpc>
              <a:spcBef>
                <a:spcPts val="800"/>
              </a:spcBef>
              <a:spcAft>
                <a:spcPts val="0"/>
              </a:spcAft>
              <a:buClr>
                <a:schemeClr val="dk1"/>
              </a:buClr>
              <a:buSzPts val="1100"/>
              <a:buFont typeface="Arial"/>
              <a:buNone/>
            </a:pPr>
            <a:r>
              <a:rPr lang="en-US"/>
              <a:t>DRINK HOT TEA;</a:t>
            </a:r>
            <a:endParaRPr/>
          </a:p>
          <a:p>
            <a:pPr indent="-342900" lvl="0" marL="342900" rtl="0">
              <a:spcBef>
                <a:spcPts val="800"/>
              </a:spcBef>
              <a:spcAft>
                <a:spcPts val="0"/>
              </a:spcAft>
              <a:buClr>
                <a:schemeClr val="dk1"/>
              </a:buClr>
              <a:buSzPts val="1100"/>
              <a:buFont typeface="Arial"/>
              <a:buNone/>
            </a:pPr>
            <a:r>
              <a:rPr lang="en-US"/>
              <a:t>}</a:t>
            </a:r>
            <a:endParaRPr/>
          </a:p>
          <a:p>
            <a:pPr indent="-342900" lvl="0" marL="342900">
              <a:spcBef>
                <a:spcPts val="1400"/>
              </a:spcBef>
              <a:spcAft>
                <a:spcPts val="0"/>
              </a:spcAft>
              <a:buClr>
                <a:schemeClr val="dk1"/>
              </a:buClr>
              <a:buSzPts val="1100"/>
              <a:buFont typeface="Arial"/>
              <a:buNone/>
            </a:pPr>
            <a:r>
              <a:rPr lang="en-US"/>
              <a:t>//Note: if one is true and the other is false, then the if statement will not run</a:t>
            </a:r>
            <a:endParaRPr/>
          </a:p>
          <a:p>
            <a:pPr indent="-342900" lvl="0" marL="342900">
              <a:spcBef>
                <a:spcPts val="1400"/>
              </a:spcBef>
              <a:spcAft>
                <a:spcPts val="14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idx="1" type="subTitle"/>
          </p:nvPr>
        </p:nvSpPr>
        <p:spPr>
          <a:xfrm>
            <a:off x="686550" y="2169525"/>
            <a:ext cx="6522000" cy="1983300"/>
          </a:xfrm>
          <a:prstGeom prst="rect">
            <a:avLst/>
          </a:prstGeom>
        </p:spPr>
        <p:txBody>
          <a:bodyPr anchorCtr="0" anchor="t" bIns="91425" lIns="91425" spcFirstLastPara="1" rIns="91425" wrap="square" tIns="91425">
            <a:noAutofit/>
          </a:bodyPr>
          <a:lstStyle/>
          <a:p>
            <a:pPr indent="-342900" lvl="0" marL="342900">
              <a:spcBef>
                <a:spcPts val="0"/>
              </a:spcBef>
              <a:spcAft>
                <a:spcPts val="1400"/>
              </a:spcAft>
              <a:buNone/>
            </a:pPr>
            <a:r>
              <a:t/>
            </a:r>
            <a:endParaRPr/>
          </a:p>
        </p:txBody>
      </p:sp>
      <p:sp>
        <p:nvSpPr>
          <p:cNvPr id="116" name="Shape 116"/>
          <p:cNvSpPr txBox="1"/>
          <p:nvPr>
            <p:ph type="title"/>
          </p:nvPr>
        </p:nvSpPr>
        <p:spPr>
          <a:xfrm>
            <a:off x="686550" y="1051500"/>
            <a:ext cx="7770900" cy="11181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If I am tired or it is late, I will go to sleep.</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idx="1" type="subTitle"/>
          </p:nvPr>
        </p:nvSpPr>
        <p:spPr>
          <a:xfrm>
            <a:off x="686550" y="2169525"/>
            <a:ext cx="6522000" cy="1983300"/>
          </a:xfrm>
          <a:prstGeom prst="rect">
            <a:avLst/>
          </a:prstGeom>
        </p:spPr>
        <p:txBody>
          <a:bodyPr anchorCtr="0" anchor="t" bIns="91425" lIns="91425" spcFirstLastPara="1" rIns="91425" wrap="square" tIns="91425">
            <a:noAutofit/>
          </a:bodyPr>
          <a:lstStyle/>
          <a:p>
            <a:pPr indent="-342900" lvl="0" marL="342900">
              <a:spcBef>
                <a:spcPts val="0"/>
              </a:spcBef>
              <a:spcAft>
                <a:spcPts val="1400"/>
              </a:spcAft>
              <a:buNone/>
            </a:pPr>
            <a:r>
              <a:rPr lang="en-US"/>
              <a:t>(if I am lucky)</a:t>
            </a:r>
            <a:endParaRPr/>
          </a:p>
        </p:txBody>
      </p:sp>
      <p:sp>
        <p:nvSpPr>
          <p:cNvPr id="122" name="Shape 122"/>
          <p:cNvSpPr txBox="1"/>
          <p:nvPr>
            <p:ph type="title"/>
          </p:nvPr>
        </p:nvSpPr>
        <p:spPr>
          <a:xfrm>
            <a:off x="686550" y="1051500"/>
            <a:ext cx="7770900" cy="11181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solidFill>
                  <a:srgbClr val="6D9EEB"/>
                </a:solidFill>
              </a:rPr>
              <a:t>If</a:t>
            </a:r>
            <a:r>
              <a:rPr lang="en-US"/>
              <a:t> I am tired </a:t>
            </a:r>
            <a:r>
              <a:rPr lang="en-US">
                <a:solidFill>
                  <a:srgbClr val="6D9EEB"/>
                </a:solidFill>
              </a:rPr>
              <a:t>or</a:t>
            </a:r>
            <a:r>
              <a:rPr lang="en-US"/>
              <a:t> it is late, I will go to sleep.</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446200" y="6"/>
            <a:ext cx="7770900" cy="1158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8" name="Shape 128"/>
          <p:cNvSpPr txBox="1"/>
          <p:nvPr>
            <p:ph idx="1" type="body"/>
          </p:nvPr>
        </p:nvSpPr>
        <p:spPr>
          <a:xfrm>
            <a:off x="915900" y="1081051"/>
            <a:ext cx="8228100" cy="3537600"/>
          </a:xfrm>
          <a:prstGeom prst="rect">
            <a:avLst/>
          </a:prstGeom>
        </p:spPr>
        <p:txBody>
          <a:bodyPr anchorCtr="0" anchor="t" bIns="91425" lIns="91425" spcFirstLastPara="1" rIns="91425" wrap="square" tIns="91425">
            <a:noAutofit/>
          </a:bodyPr>
          <a:lstStyle/>
          <a:p>
            <a:pPr indent="-342900" lvl="0" marL="342900" rtl="0">
              <a:spcBef>
                <a:spcPts val="0"/>
              </a:spcBef>
              <a:spcAft>
                <a:spcPts val="0"/>
              </a:spcAft>
              <a:buClr>
                <a:schemeClr val="dk1"/>
              </a:buClr>
              <a:buSzPts val="1100"/>
              <a:buFont typeface="Arial"/>
              <a:buNone/>
            </a:pPr>
            <a:r>
              <a:rPr lang="en-US"/>
              <a:t>if (tired || late){</a:t>
            </a:r>
            <a:endParaRPr/>
          </a:p>
          <a:p>
            <a:pPr indent="-342900" lvl="0" marL="800100" rtl="0">
              <a:spcBef>
                <a:spcPts val="1400"/>
              </a:spcBef>
              <a:spcAft>
                <a:spcPts val="0"/>
              </a:spcAft>
              <a:buClr>
                <a:schemeClr val="dk1"/>
              </a:buClr>
              <a:buSzPts val="1100"/>
              <a:buFont typeface="Arial"/>
              <a:buNone/>
            </a:pPr>
            <a:r>
              <a:rPr lang="en-US"/>
              <a:t>//if “tired” is true or “late” is true, then do the following:</a:t>
            </a:r>
            <a:endParaRPr/>
          </a:p>
          <a:p>
            <a:pPr indent="-342900" lvl="0" marL="800100" rtl="0">
              <a:spcBef>
                <a:spcPts val="1400"/>
              </a:spcBef>
              <a:spcAft>
                <a:spcPts val="0"/>
              </a:spcAft>
              <a:buClr>
                <a:schemeClr val="dk1"/>
              </a:buClr>
              <a:buSzPts val="1100"/>
              <a:buFont typeface="Arial"/>
              <a:buNone/>
            </a:pPr>
            <a:r>
              <a:rPr lang="en-US"/>
              <a:t>GO TO SLEEP;</a:t>
            </a:r>
            <a:endParaRPr/>
          </a:p>
          <a:p>
            <a:pPr indent="-342900" lvl="0" marL="342900">
              <a:spcBef>
                <a:spcPts val="1400"/>
              </a:spcBef>
              <a:spcAft>
                <a:spcPts val="0"/>
              </a:spcAft>
              <a:buClr>
                <a:schemeClr val="dk1"/>
              </a:buClr>
              <a:buSzPts val="1100"/>
              <a:buFont typeface="Arial"/>
              <a:buNone/>
            </a:pPr>
            <a:r>
              <a:rPr lang="en-US"/>
              <a:t>}</a:t>
            </a:r>
            <a:endParaRPr/>
          </a:p>
          <a:p>
            <a:pPr indent="-342900" lvl="0" marL="342900">
              <a:spcBef>
                <a:spcPts val="1400"/>
              </a:spcBef>
              <a:spcAft>
                <a:spcPts val="14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686550" y="1477426"/>
            <a:ext cx="7770900" cy="22494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 vs.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524525" y="118825"/>
            <a:ext cx="3652800" cy="1158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sz="2400">
                <a:latin typeface="Fjalla One"/>
                <a:ea typeface="Fjalla One"/>
                <a:cs typeface="Fjalla One"/>
                <a:sym typeface="Fjalla One"/>
              </a:rPr>
              <a:t>== 	(compare)</a:t>
            </a:r>
            <a:endParaRPr sz="2400">
              <a:latin typeface="Fjalla One"/>
              <a:ea typeface="Fjalla One"/>
              <a:cs typeface="Fjalla One"/>
              <a:sym typeface="Fjalla One"/>
            </a:endParaRPr>
          </a:p>
        </p:txBody>
      </p:sp>
      <p:sp>
        <p:nvSpPr>
          <p:cNvPr id="139" name="Shape 139"/>
          <p:cNvSpPr txBox="1"/>
          <p:nvPr>
            <p:ph idx="1" type="body"/>
          </p:nvPr>
        </p:nvSpPr>
        <p:spPr>
          <a:xfrm>
            <a:off x="915900" y="1081050"/>
            <a:ext cx="2347800" cy="3537600"/>
          </a:xfrm>
          <a:prstGeom prst="rect">
            <a:avLst/>
          </a:prstGeom>
        </p:spPr>
        <p:txBody>
          <a:bodyPr anchorCtr="0" anchor="t" bIns="91425" lIns="91425" spcFirstLastPara="1" rIns="91425" wrap="square" tIns="91425">
            <a:noAutofit/>
          </a:bodyPr>
          <a:lstStyle/>
          <a:p>
            <a:pPr indent="-342900" lvl="0" marL="342900">
              <a:spcBef>
                <a:spcPts val="0"/>
              </a:spcBef>
              <a:spcAft>
                <a:spcPts val="0"/>
              </a:spcAft>
              <a:buNone/>
            </a:pPr>
            <a:r>
              <a:rPr lang="en-US"/>
              <a:t>Double equals sign compares 2 values and returns true if they are equal</a:t>
            </a:r>
            <a:endParaRPr/>
          </a:p>
          <a:p>
            <a:pPr indent="-342900" lvl="0" marL="342900">
              <a:spcBef>
                <a:spcPts val="1400"/>
              </a:spcBef>
              <a:spcAft>
                <a:spcPts val="0"/>
              </a:spcAft>
              <a:buNone/>
            </a:pPr>
            <a:r>
              <a:rPr b="1" lang="en-US"/>
              <a:t>Asks a question</a:t>
            </a:r>
            <a:endParaRPr b="1"/>
          </a:p>
          <a:p>
            <a:pPr indent="-342900" lvl="0" marL="342900">
              <a:spcBef>
                <a:spcPts val="1400"/>
              </a:spcBef>
              <a:spcAft>
                <a:spcPts val="0"/>
              </a:spcAft>
              <a:buNone/>
            </a:pPr>
            <a:r>
              <a:rPr lang="en-US"/>
              <a:t>if (x == 10) {</a:t>
            </a:r>
            <a:endParaRPr/>
          </a:p>
          <a:p>
            <a:pPr indent="-342900" lvl="0" marL="342900">
              <a:spcBef>
                <a:spcPts val="1400"/>
              </a:spcBef>
              <a:spcAft>
                <a:spcPts val="0"/>
              </a:spcAft>
              <a:buNone/>
            </a:pPr>
            <a:r>
              <a:rPr lang="en-US"/>
              <a:t>	do this;</a:t>
            </a:r>
            <a:endParaRPr/>
          </a:p>
          <a:p>
            <a:pPr indent="-342900" lvl="0" marL="342900">
              <a:spcBef>
                <a:spcPts val="1400"/>
              </a:spcBef>
              <a:spcAft>
                <a:spcPts val="0"/>
              </a:spcAft>
              <a:buNone/>
            </a:pPr>
            <a:r>
              <a:rPr lang="en-US"/>
              <a:t>}</a:t>
            </a:r>
            <a:endParaRPr/>
          </a:p>
          <a:p>
            <a:pPr indent="-342900" lvl="0" marL="342900">
              <a:spcBef>
                <a:spcPts val="1400"/>
              </a:spcBef>
              <a:spcAft>
                <a:spcPts val="1400"/>
              </a:spcAft>
              <a:buNone/>
            </a:pPr>
            <a:r>
              <a:rPr lang="en-US"/>
              <a:t>“Is x equal to ten?”</a:t>
            </a:r>
            <a:endParaRPr/>
          </a:p>
        </p:txBody>
      </p:sp>
      <p:sp>
        <p:nvSpPr>
          <p:cNvPr id="140" name="Shape 140"/>
          <p:cNvSpPr txBox="1"/>
          <p:nvPr>
            <p:ph type="title"/>
          </p:nvPr>
        </p:nvSpPr>
        <p:spPr>
          <a:xfrm>
            <a:off x="4815225" y="118825"/>
            <a:ext cx="3652800" cy="1158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sz="2400">
                <a:latin typeface="Fjalla One"/>
                <a:ea typeface="Fjalla One"/>
                <a:cs typeface="Fjalla One"/>
                <a:sym typeface="Fjalla One"/>
              </a:rPr>
              <a:t>= 	(assign)</a:t>
            </a:r>
            <a:endParaRPr sz="2400">
              <a:latin typeface="Fjalla One"/>
              <a:ea typeface="Fjalla One"/>
              <a:cs typeface="Fjalla One"/>
              <a:sym typeface="Fjalla One"/>
            </a:endParaRPr>
          </a:p>
        </p:txBody>
      </p:sp>
      <p:sp>
        <p:nvSpPr>
          <p:cNvPr id="141" name="Shape 141"/>
          <p:cNvSpPr txBox="1"/>
          <p:nvPr>
            <p:ph idx="1" type="body"/>
          </p:nvPr>
        </p:nvSpPr>
        <p:spPr>
          <a:xfrm>
            <a:off x="5101700" y="1081050"/>
            <a:ext cx="2347800" cy="3537600"/>
          </a:xfrm>
          <a:prstGeom prst="rect">
            <a:avLst/>
          </a:prstGeom>
        </p:spPr>
        <p:txBody>
          <a:bodyPr anchorCtr="0" anchor="t" bIns="91425" lIns="91425" spcFirstLastPara="1" rIns="91425" wrap="square" tIns="91425">
            <a:noAutofit/>
          </a:bodyPr>
          <a:lstStyle/>
          <a:p>
            <a:pPr indent="-342900" lvl="0" marL="342900">
              <a:spcBef>
                <a:spcPts val="0"/>
              </a:spcBef>
              <a:spcAft>
                <a:spcPts val="0"/>
              </a:spcAft>
              <a:buNone/>
            </a:pPr>
            <a:r>
              <a:rPr lang="en-US"/>
              <a:t>Single equals sign sets a variable equal to a value.</a:t>
            </a:r>
            <a:endParaRPr/>
          </a:p>
          <a:p>
            <a:pPr indent="0" lvl="0" marL="0" rtl="0">
              <a:spcBef>
                <a:spcPts val="1400"/>
              </a:spcBef>
              <a:spcAft>
                <a:spcPts val="0"/>
              </a:spcAft>
              <a:buNone/>
            </a:pPr>
            <a:r>
              <a:rPr b="1" lang="en-US"/>
              <a:t>Gives a command</a:t>
            </a:r>
            <a:endParaRPr b="1"/>
          </a:p>
          <a:p>
            <a:pPr indent="0" lvl="0" marL="0" rtl="0">
              <a:spcBef>
                <a:spcPts val="1400"/>
              </a:spcBef>
              <a:spcAft>
                <a:spcPts val="0"/>
              </a:spcAft>
              <a:buNone/>
            </a:pPr>
            <a:r>
              <a:rPr lang="en-US"/>
              <a:t>x = 32;</a:t>
            </a:r>
            <a:endParaRPr/>
          </a:p>
          <a:p>
            <a:pPr indent="0" lvl="0" marL="0" rtl="0">
              <a:spcBef>
                <a:spcPts val="1400"/>
              </a:spcBef>
              <a:spcAft>
                <a:spcPts val="0"/>
              </a:spcAft>
              <a:buNone/>
            </a:pPr>
            <a:r>
              <a:t/>
            </a:r>
            <a:endParaRPr/>
          </a:p>
          <a:p>
            <a:pPr indent="0" lvl="0" marL="0" rtl="0">
              <a:spcBef>
                <a:spcPts val="1400"/>
              </a:spcBef>
              <a:spcAft>
                <a:spcPts val="0"/>
              </a:spcAft>
              <a:buNone/>
            </a:pPr>
            <a:r>
              <a:t/>
            </a:r>
            <a:endParaRPr/>
          </a:p>
          <a:p>
            <a:pPr indent="0" lvl="0" marL="0" rtl="0">
              <a:spcBef>
                <a:spcPts val="1400"/>
              </a:spcBef>
              <a:spcAft>
                <a:spcPts val="1400"/>
              </a:spcAft>
              <a:buNone/>
            </a:pPr>
            <a:r>
              <a:rPr lang="en-US"/>
              <a:t>“Set x equal to 32.”</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446200" y="6"/>
            <a:ext cx="7770900" cy="1158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 name="Shape 147"/>
          <p:cNvSpPr txBox="1"/>
          <p:nvPr>
            <p:ph idx="1" type="body"/>
          </p:nvPr>
        </p:nvSpPr>
        <p:spPr>
          <a:xfrm>
            <a:off x="942000" y="1158600"/>
            <a:ext cx="2347800" cy="3537600"/>
          </a:xfrm>
          <a:prstGeom prst="rect">
            <a:avLst/>
          </a:prstGeom>
        </p:spPr>
        <p:txBody>
          <a:bodyPr anchorCtr="0" anchor="t" bIns="91425" lIns="91425" spcFirstLastPara="1" rIns="91425" wrap="square" tIns="91425">
            <a:noAutofit/>
          </a:bodyPr>
          <a:lstStyle/>
          <a:p>
            <a:pPr indent="-342900" lvl="0" marL="342900">
              <a:spcBef>
                <a:spcPts val="0"/>
              </a:spcBef>
              <a:spcAft>
                <a:spcPts val="0"/>
              </a:spcAft>
              <a:buNone/>
            </a:pPr>
            <a:r>
              <a:rPr lang="en-US" sz="2400"/>
              <a:t>CORRECT</a:t>
            </a:r>
            <a:endParaRPr sz="2400"/>
          </a:p>
          <a:p>
            <a:pPr indent="-342900" lvl="0" marL="342900">
              <a:spcBef>
                <a:spcPts val="1400"/>
              </a:spcBef>
              <a:spcAft>
                <a:spcPts val="0"/>
              </a:spcAft>
              <a:buNone/>
            </a:pPr>
            <a:r>
              <a:t/>
            </a:r>
            <a:endParaRPr sz="2400"/>
          </a:p>
          <a:p>
            <a:pPr indent="-342900" lvl="0" marL="342900">
              <a:spcBef>
                <a:spcPts val="1400"/>
              </a:spcBef>
              <a:spcAft>
                <a:spcPts val="0"/>
              </a:spcAft>
              <a:buNone/>
            </a:pPr>
            <a:r>
              <a:rPr lang="en-US" sz="2400"/>
              <a:t>if (x == 10){</a:t>
            </a:r>
            <a:endParaRPr sz="2400"/>
          </a:p>
          <a:p>
            <a:pPr indent="-342900" lvl="0" marL="342900">
              <a:spcBef>
                <a:spcPts val="1400"/>
              </a:spcBef>
              <a:spcAft>
                <a:spcPts val="0"/>
              </a:spcAft>
              <a:buNone/>
            </a:pPr>
            <a:r>
              <a:rPr lang="en-US" sz="2400"/>
              <a:t>	do this;</a:t>
            </a:r>
            <a:endParaRPr sz="2400"/>
          </a:p>
          <a:p>
            <a:pPr indent="-342900" lvl="0" marL="342900">
              <a:spcBef>
                <a:spcPts val="1400"/>
              </a:spcBef>
              <a:spcAft>
                <a:spcPts val="1400"/>
              </a:spcAft>
              <a:buNone/>
            </a:pPr>
            <a:r>
              <a:rPr lang="en-US" sz="2400"/>
              <a:t>}</a:t>
            </a:r>
            <a:endParaRPr sz="2400"/>
          </a:p>
        </p:txBody>
      </p:sp>
      <p:sp>
        <p:nvSpPr>
          <p:cNvPr id="148" name="Shape 148"/>
          <p:cNvSpPr txBox="1"/>
          <p:nvPr>
            <p:ph idx="1" type="body"/>
          </p:nvPr>
        </p:nvSpPr>
        <p:spPr>
          <a:xfrm>
            <a:off x="4136125" y="1158600"/>
            <a:ext cx="2347800" cy="3537600"/>
          </a:xfrm>
          <a:prstGeom prst="rect">
            <a:avLst/>
          </a:prstGeom>
        </p:spPr>
        <p:txBody>
          <a:bodyPr anchorCtr="0" anchor="t" bIns="91425" lIns="91425" spcFirstLastPara="1" rIns="91425" wrap="square" tIns="91425">
            <a:noAutofit/>
          </a:bodyPr>
          <a:lstStyle/>
          <a:p>
            <a:pPr indent="-342900" lvl="0" marL="342900" rtl="0">
              <a:spcBef>
                <a:spcPts val="0"/>
              </a:spcBef>
              <a:spcAft>
                <a:spcPts val="0"/>
              </a:spcAft>
              <a:buNone/>
            </a:pPr>
            <a:r>
              <a:rPr lang="en-US" sz="2400">
                <a:solidFill>
                  <a:srgbClr val="E06666"/>
                </a:solidFill>
              </a:rPr>
              <a:t>INCORRECT</a:t>
            </a:r>
            <a:endParaRPr sz="2400">
              <a:solidFill>
                <a:srgbClr val="E06666"/>
              </a:solidFill>
            </a:endParaRPr>
          </a:p>
          <a:p>
            <a:pPr indent="-342900" lvl="0" marL="342900" rtl="0">
              <a:spcBef>
                <a:spcPts val="1400"/>
              </a:spcBef>
              <a:spcAft>
                <a:spcPts val="0"/>
              </a:spcAft>
              <a:buNone/>
            </a:pPr>
            <a:r>
              <a:t/>
            </a:r>
            <a:endParaRPr sz="2400">
              <a:solidFill>
                <a:srgbClr val="E06666"/>
              </a:solidFill>
            </a:endParaRPr>
          </a:p>
          <a:p>
            <a:pPr indent="-342900" lvl="0" marL="342900" rtl="0">
              <a:spcBef>
                <a:spcPts val="1400"/>
              </a:spcBef>
              <a:spcAft>
                <a:spcPts val="0"/>
              </a:spcAft>
              <a:buNone/>
            </a:pPr>
            <a:r>
              <a:rPr lang="en-US" sz="2400">
                <a:solidFill>
                  <a:srgbClr val="E06666"/>
                </a:solidFill>
              </a:rPr>
              <a:t>if (x = 10){</a:t>
            </a:r>
            <a:endParaRPr sz="2400">
              <a:solidFill>
                <a:srgbClr val="E06666"/>
              </a:solidFill>
            </a:endParaRPr>
          </a:p>
          <a:p>
            <a:pPr indent="-342900" lvl="0" marL="342900" rtl="0">
              <a:spcBef>
                <a:spcPts val="1400"/>
              </a:spcBef>
              <a:spcAft>
                <a:spcPts val="0"/>
              </a:spcAft>
              <a:buNone/>
            </a:pPr>
            <a:r>
              <a:rPr lang="en-US" sz="2400">
                <a:solidFill>
                  <a:srgbClr val="E06666"/>
                </a:solidFill>
              </a:rPr>
              <a:t>	do this;</a:t>
            </a:r>
            <a:endParaRPr sz="2400">
              <a:solidFill>
                <a:srgbClr val="E06666"/>
              </a:solidFill>
            </a:endParaRPr>
          </a:p>
          <a:p>
            <a:pPr indent="-342900" lvl="0" marL="342900" rtl="0">
              <a:spcBef>
                <a:spcPts val="1400"/>
              </a:spcBef>
              <a:spcAft>
                <a:spcPts val="1400"/>
              </a:spcAft>
              <a:buNone/>
            </a:pPr>
            <a:r>
              <a:rPr lang="en-US" sz="2400">
                <a:solidFill>
                  <a:srgbClr val="E06666"/>
                </a:solidFill>
              </a:rPr>
              <a:t>}</a:t>
            </a:r>
            <a:endParaRPr sz="2400">
              <a:solidFill>
                <a:srgbClr val="E06666"/>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446200" y="304806"/>
            <a:ext cx="7770900" cy="1158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sz="3600">
                <a:latin typeface="Fjalla One"/>
                <a:ea typeface="Fjalla One"/>
                <a:cs typeface="Fjalla One"/>
                <a:sym typeface="Fjalla One"/>
              </a:rPr>
              <a:t>Other ways to compare...</a:t>
            </a:r>
            <a:endParaRPr sz="3600">
              <a:latin typeface="Fjalla One"/>
              <a:ea typeface="Fjalla One"/>
              <a:cs typeface="Fjalla One"/>
              <a:sym typeface="Fjalla One"/>
            </a:endParaRPr>
          </a:p>
        </p:txBody>
      </p:sp>
      <p:sp>
        <p:nvSpPr>
          <p:cNvPr id="154" name="Shape 154"/>
          <p:cNvSpPr txBox="1"/>
          <p:nvPr>
            <p:ph idx="1" type="body"/>
          </p:nvPr>
        </p:nvSpPr>
        <p:spPr>
          <a:xfrm>
            <a:off x="915900" y="1081051"/>
            <a:ext cx="8228100" cy="3537600"/>
          </a:xfrm>
          <a:prstGeom prst="rect">
            <a:avLst/>
          </a:prstGeom>
        </p:spPr>
        <p:txBody>
          <a:bodyPr anchorCtr="0" anchor="t" bIns="91425" lIns="91425" spcFirstLastPara="1" rIns="91425" wrap="square" tIns="91425">
            <a:noAutofit/>
          </a:bodyPr>
          <a:lstStyle/>
          <a:p>
            <a:pPr indent="-342900" lvl="0" marL="342900">
              <a:spcBef>
                <a:spcPts val="0"/>
              </a:spcBef>
              <a:spcAft>
                <a:spcPts val="0"/>
              </a:spcAft>
              <a:buNone/>
            </a:pPr>
            <a:r>
              <a:t/>
            </a:r>
            <a:endParaRPr/>
          </a:p>
          <a:p>
            <a:pPr indent="-342900" lvl="0" marL="342900">
              <a:spcBef>
                <a:spcPts val="1400"/>
              </a:spcBef>
              <a:spcAft>
                <a:spcPts val="0"/>
              </a:spcAft>
              <a:buNone/>
            </a:pPr>
            <a:r>
              <a:rPr b="1" lang="en-US" u="sng"/>
              <a:t>Symbol		Meaning					Example</a:t>
            </a:r>
            <a:endParaRPr b="1" u="sng"/>
          </a:p>
          <a:p>
            <a:pPr indent="-342900" lvl="0" marL="342900" rtl="0">
              <a:spcBef>
                <a:spcPts val="1400"/>
              </a:spcBef>
              <a:spcAft>
                <a:spcPts val="0"/>
              </a:spcAft>
              <a:buClr>
                <a:schemeClr val="dk1"/>
              </a:buClr>
              <a:buSzPts val="1100"/>
              <a:buFont typeface="Arial"/>
              <a:buNone/>
            </a:pPr>
            <a:r>
              <a:rPr b="1" lang="en-US"/>
              <a:t>&lt; 			</a:t>
            </a:r>
            <a:r>
              <a:rPr lang="en-US"/>
              <a:t>	“less than” 				if (x &lt; 10) { //do something}</a:t>
            </a:r>
            <a:endParaRPr/>
          </a:p>
          <a:p>
            <a:pPr indent="-342900" lvl="0" marL="342900" rtl="0">
              <a:spcBef>
                <a:spcPts val="1400"/>
              </a:spcBef>
              <a:spcAft>
                <a:spcPts val="0"/>
              </a:spcAft>
              <a:buClr>
                <a:schemeClr val="dk1"/>
              </a:buClr>
              <a:buSzPts val="1100"/>
              <a:buFont typeface="Arial"/>
              <a:buNone/>
            </a:pPr>
            <a:r>
              <a:rPr b="1" lang="en-US"/>
              <a:t>&lt;=	</a:t>
            </a:r>
            <a:r>
              <a:rPr lang="en-US"/>
              <a:t> 			“less than or equal to” 		if (x &gt;= 15) { //do something}</a:t>
            </a:r>
            <a:endParaRPr/>
          </a:p>
          <a:p>
            <a:pPr indent="-342900" lvl="0" marL="342900" rtl="0">
              <a:spcBef>
                <a:spcPts val="1400"/>
              </a:spcBef>
              <a:spcAft>
                <a:spcPts val="0"/>
              </a:spcAft>
              <a:buClr>
                <a:schemeClr val="dk1"/>
              </a:buClr>
              <a:buSzPts val="1100"/>
              <a:buFont typeface="Arial"/>
              <a:buNone/>
            </a:pPr>
            <a:r>
              <a:rPr b="1" lang="en-US"/>
              <a:t>&gt;</a:t>
            </a:r>
            <a:r>
              <a:rPr lang="en-US"/>
              <a:t> 				“greater than”				if (x &gt; 3) { //do something</a:t>
            </a:r>
            <a:r>
              <a:rPr lang="en-US"/>
              <a:t>}</a:t>
            </a:r>
            <a:endParaRPr/>
          </a:p>
          <a:p>
            <a:pPr indent="-342900" lvl="0" marL="342900" rtl="0">
              <a:spcBef>
                <a:spcPts val="1400"/>
              </a:spcBef>
              <a:spcAft>
                <a:spcPts val="0"/>
              </a:spcAft>
              <a:buClr>
                <a:schemeClr val="dk1"/>
              </a:buClr>
              <a:buSzPts val="1100"/>
              <a:buFont typeface="Arial"/>
              <a:buNone/>
            </a:pPr>
            <a:r>
              <a:rPr b="1" lang="en-US"/>
              <a:t>&gt;= 				</a:t>
            </a:r>
            <a:r>
              <a:rPr lang="en-US"/>
              <a:t>“greater than or equal to” 	if (x &gt;= 7) { //do something}</a:t>
            </a:r>
            <a:endParaRPr/>
          </a:p>
          <a:p>
            <a:pPr indent="-342900" lvl="0" marL="342900">
              <a:spcBef>
                <a:spcPts val="1400"/>
              </a:spcBef>
              <a:spcAft>
                <a:spcPts val="0"/>
              </a:spcAft>
              <a:buClr>
                <a:schemeClr val="dk1"/>
              </a:buClr>
              <a:buSzPts val="1100"/>
              <a:buFont typeface="Arial"/>
              <a:buNone/>
            </a:pPr>
            <a:r>
              <a:rPr b="1" lang="en-US"/>
              <a:t>!=</a:t>
            </a:r>
            <a:r>
              <a:rPr lang="en-US"/>
              <a:t> 				“not equal to” 				if (x != 100) { //do something}</a:t>
            </a:r>
            <a:endParaRPr/>
          </a:p>
          <a:p>
            <a:pPr indent="-342900" lvl="0" marL="342900">
              <a:spcBef>
                <a:spcPts val="1400"/>
              </a:spcBef>
              <a:spcAft>
                <a:spcPts val="14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 name="Shape 36"/>
        <p:cNvGrpSpPr/>
        <p:nvPr/>
      </p:nvGrpSpPr>
      <p:grpSpPr>
        <a:xfrm>
          <a:off x="0" y="0"/>
          <a:ext cx="0" cy="0"/>
          <a:chOff x="0" y="0"/>
          <a:chExt cx="0" cy="0"/>
        </a:xfrm>
      </p:grpSpPr>
      <p:sp>
        <p:nvSpPr>
          <p:cNvPr id="37" name="Shape 37"/>
          <p:cNvSpPr txBox="1"/>
          <p:nvPr>
            <p:ph type="title"/>
          </p:nvPr>
        </p:nvSpPr>
        <p:spPr>
          <a:xfrm>
            <a:off x="446200" y="6"/>
            <a:ext cx="7770900" cy="1158600"/>
          </a:xfrm>
          <a:prstGeom prst="rect">
            <a:avLst/>
          </a:prstGeom>
          <a:noFill/>
          <a:ln>
            <a:noFill/>
          </a:ln>
        </p:spPr>
        <p:txBody>
          <a:bodyPr anchorCtr="0" anchor="ctr" bIns="0" lIns="0" spcFirstLastPara="1" rIns="0" wrap="square" tIns="28425">
            <a:noAutofit/>
          </a:bodyPr>
          <a:lstStyle/>
          <a:p>
            <a:pPr indent="0" lvl="0" marL="0" marR="0" rtl="0" algn="l">
              <a:lnSpc>
                <a:spcPct val="93000"/>
              </a:lnSpc>
              <a:spcBef>
                <a:spcPts val="0"/>
              </a:spcBef>
              <a:spcAft>
                <a:spcPts val="0"/>
              </a:spcAft>
              <a:buClr>
                <a:srgbClr val="000000"/>
              </a:buClr>
              <a:buFont typeface="Arial"/>
              <a:buNone/>
            </a:pPr>
            <a:r>
              <a:rPr lang="en-US" sz="3200"/>
              <a:t>Announcements</a:t>
            </a:r>
            <a:endParaRPr>
              <a:solidFill>
                <a:srgbClr val="FFFFFF"/>
              </a:solidFill>
            </a:endParaRPr>
          </a:p>
        </p:txBody>
      </p:sp>
      <p:sp>
        <p:nvSpPr>
          <p:cNvPr id="38" name="Shape 38"/>
          <p:cNvSpPr txBox="1"/>
          <p:nvPr>
            <p:ph idx="1" type="body"/>
          </p:nvPr>
        </p:nvSpPr>
        <p:spPr>
          <a:xfrm>
            <a:off x="915900" y="1081051"/>
            <a:ext cx="8228100" cy="3537600"/>
          </a:xfrm>
          <a:prstGeom prst="rect">
            <a:avLst/>
          </a:prstGeom>
        </p:spPr>
        <p:txBody>
          <a:bodyPr anchorCtr="0" anchor="t" bIns="91425" lIns="91425" spcFirstLastPara="1" rIns="91425" wrap="square" tIns="91425">
            <a:noAutofit/>
          </a:bodyPr>
          <a:lstStyle/>
          <a:p>
            <a:pPr indent="-342900" lvl="0" marL="342900" rtl="0">
              <a:spcBef>
                <a:spcPts val="0"/>
              </a:spcBef>
              <a:spcAft>
                <a:spcPts val="0"/>
              </a:spcAft>
              <a:buNone/>
            </a:pPr>
            <a:r>
              <a:rPr lang="en-US"/>
              <a:t>All Majors Meeting</a:t>
            </a:r>
            <a:endParaRPr/>
          </a:p>
          <a:p>
            <a:pPr indent="457200" lvl="0" marL="0">
              <a:spcBef>
                <a:spcPts val="1400"/>
              </a:spcBef>
              <a:spcAft>
                <a:spcPts val="14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idx="1" type="body"/>
          </p:nvPr>
        </p:nvSpPr>
        <p:spPr>
          <a:xfrm>
            <a:off x="1944000" y="418500"/>
            <a:ext cx="7200000" cy="4725000"/>
          </a:xfrm>
          <a:prstGeom prst="rect">
            <a:avLst/>
          </a:prstGeom>
        </p:spPr>
        <p:txBody>
          <a:bodyPr anchorCtr="0" anchor="t" bIns="91425" lIns="91425" spcFirstLastPara="1" rIns="91425" wrap="square" tIns="91425">
            <a:noAutofit/>
          </a:bodyPr>
          <a:lstStyle/>
          <a:p>
            <a:pPr indent="-342900" lvl="0" marL="342900" rtl="0">
              <a:spcBef>
                <a:spcPts val="0"/>
              </a:spcBef>
              <a:spcAft>
                <a:spcPts val="0"/>
              </a:spcAft>
              <a:buClr>
                <a:schemeClr val="dk1"/>
              </a:buClr>
              <a:buSzPts val="1100"/>
              <a:buFont typeface="Arial"/>
              <a:buNone/>
            </a:pPr>
            <a:r>
              <a:rPr lang="en-US"/>
              <a:t>grade = 86;</a:t>
            </a:r>
            <a:endParaRPr/>
          </a:p>
          <a:p>
            <a:pPr indent="-342900" lvl="0" marL="342900" rtl="0">
              <a:spcBef>
                <a:spcPts val="1400"/>
              </a:spcBef>
              <a:spcAft>
                <a:spcPts val="0"/>
              </a:spcAft>
              <a:buClr>
                <a:schemeClr val="dk1"/>
              </a:buClr>
              <a:buSzPts val="1100"/>
              <a:buFont typeface="Arial"/>
              <a:buNone/>
            </a:pPr>
            <a:r>
              <a:rPr lang="en-US"/>
              <a:t>if(grade &gt;= 90){</a:t>
            </a:r>
            <a:br>
              <a:rPr lang="en-US"/>
            </a:br>
            <a:r>
              <a:rPr lang="en-US"/>
              <a:t>//“Your grade is an A”; }</a:t>
            </a:r>
            <a:endParaRPr/>
          </a:p>
          <a:p>
            <a:pPr indent="-342900" lvl="0" marL="342900" rtl="0">
              <a:spcBef>
                <a:spcPts val="1400"/>
              </a:spcBef>
              <a:spcAft>
                <a:spcPts val="0"/>
              </a:spcAft>
              <a:buClr>
                <a:schemeClr val="dk1"/>
              </a:buClr>
              <a:buSzPts val="1100"/>
              <a:buFont typeface="Arial"/>
              <a:buNone/>
            </a:pPr>
            <a:r>
              <a:rPr lang="en-US"/>
              <a:t>else if (grade &gt;= 80) {</a:t>
            </a:r>
            <a:br>
              <a:rPr lang="en-US"/>
            </a:br>
            <a:r>
              <a:rPr lang="en-US"/>
              <a:t>//“Your grade is a B”; }</a:t>
            </a:r>
            <a:endParaRPr/>
          </a:p>
          <a:p>
            <a:pPr indent="-342900" lvl="0" marL="342900" rtl="0">
              <a:spcBef>
                <a:spcPts val="1400"/>
              </a:spcBef>
              <a:spcAft>
                <a:spcPts val="0"/>
              </a:spcAft>
              <a:buClr>
                <a:schemeClr val="dk1"/>
              </a:buClr>
              <a:buSzPts val="1100"/>
              <a:buFont typeface="Arial"/>
              <a:buNone/>
            </a:pPr>
            <a:r>
              <a:rPr lang="en-US"/>
              <a:t>else if (grade &gt;= 70) {</a:t>
            </a:r>
            <a:br>
              <a:rPr lang="en-US"/>
            </a:br>
            <a:r>
              <a:rPr lang="en-US"/>
              <a:t>//“Your grade is a C”; }</a:t>
            </a:r>
            <a:endParaRPr/>
          </a:p>
          <a:p>
            <a:pPr indent="-342900" lvl="0" marL="342900" rtl="0">
              <a:spcBef>
                <a:spcPts val="1400"/>
              </a:spcBef>
              <a:spcAft>
                <a:spcPts val="0"/>
              </a:spcAft>
              <a:buClr>
                <a:schemeClr val="dk1"/>
              </a:buClr>
              <a:buSzPts val="1100"/>
              <a:buFont typeface="Arial"/>
              <a:buNone/>
            </a:pPr>
            <a:r>
              <a:rPr lang="en-US"/>
              <a:t>else if (grade &gt;= 60) {</a:t>
            </a:r>
            <a:br>
              <a:rPr lang="en-US"/>
            </a:br>
            <a:r>
              <a:rPr lang="en-US"/>
              <a:t>//“Your grade is a D”; }</a:t>
            </a:r>
            <a:endParaRPr/>
          </a:p>
          <a:p>
            <a:pPr indent="-342900" lvl="0" marL="342900" rtl="0">
              <a:spcBef>
                <a:spcPts val="1400"/>
              </a:spcBef>
              <a:spcAft>
                <a:spcPts val="0"/>
              </a:spcAft>
              <a:buClr>
                <a:schemeClr val="dk1"/>
              </a:buClr>
              <a:buSzPts val="1100"/>
              <a:buFont typeface="Arial"/>
              <a:buNone/>
            </a:pPr>
            <a:r>
              <a:rPr lang="en-US"/>
              <a:t>else {</a:t>
            </a:r>
            <a:br>
              <a:rPr lang="en-US"/>
            </a:br>
            <a:r>
              <a:rPr lang="en-US"/>
              <a:t>//“You are fail :( ”; }</a:t>
            </a:r>
            <a:endParaRPr/>
          </a:p>
          <a:p>
            <a:pPr indent="-342900" lvl="0" marL="342900">
              <a:spcBef>
                <a:spcPts val="1400"/>
              </a:spcBef>
              <a:spcAft>
                <a:spcPts val="14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686550" y="1477426"/>
            <a:ext cx="7770900" cy="22494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Collisions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p:nvPr/>
        </p:nvSpPr>
        <p:spPr>
          <a:xfrm>
            <a:off x="3154350" y="1700100"/>
            <a:ext cx="2933400" cy="2133000"/>
          </a:xfrm>
          <a:prstGeom prst="rect">
            <a:avLst/>
          </a:prstGeom>
          <a:solidFill>
            <a:srgbClr val="F6B26B"/>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 name="Shape 172"/>
          <p:cNvSpPr txBox="1"/>
          <p:nvPr>
            <p:ph type="title"/>
          </p:nvPr>
        </p:nvSpPr>
        <p:spPr>
          <a:xfrm>
            <a:off x="446200" y="152400"/>
            <a:ext cx="8207400" cy="1620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1" i="0" lang="en-US" sz="3600" u="none" cap="none" strike="noStrike">
                <a:solidFill>
                  <a:srgbClr val="FFFFFF"/>
                </a:solidFill>
                <a:latin typeface="Fjalla One"/>
                <a:ea typeface="Fjalla One"/>
                <a:cs typeface="Fjalla One"/>
                <a:sym typeface="Fjalla One"/>
              </a:rPr>
              <a:t>C</a:t>
            </a:r>
            <a:r>
              <a:rPr b="1" i="0" lang="en-US" sz="3600" u="none" cap="none" strike="noStrike">
                <a:solidFill>
                  <a:srgbClr val="FFFFFF"/>
                </a:solidFill>
                <a:latin typeface="Fjalla One"/>
                <a:ea typeface="Fjalla One"/>
                <a:cs typeface="Fjalla One"/>
                <a:sym typeface="Fjalla One"/>
              </a:rPr>
              <a:t>ollisions</a:t>
            </a:r>
            <a:br>
              <a:rPr b="1" i="0" lang="en-US" sz="3600" u="none" cap="none" strike="noStrike">
                <a:solidFill>
                  <a:srgbClr val="FFFFFF"/>
                </a:solidFill>
                <a:latin typeface="Fjalla One"/>
                <a:ea typeface="Fjalla One"/>
                <a:cs typeface="Fjalla One"/>
                <a:sym typeface="Fjalla One"/>
              </a:rPr>
            </a:br>
            <a:r>
              <a:rPr b="1" i="0" lang="en-US" sz="2600" u="none" cap="none" strike="noStrike">
                <a:solidFill>
                  <a:srgbClr val="FFFFFF"/>
                </a:solidFill>
                <a:latin typeface="Fjalla One"/>
                <a:ea typeface="Fjalla One"/>
                <a:cs typeface="Fjalla One"/>
                <a:sym typeface="Fjalla One"/>
              </a:rPr>
              <a:t>Two objects collide when their positions overlap</a:t>
            </a:r>
            <a:endParaRPr>
              <a:solidFill>
                <a:srgbClr val="FFFFFF"/>
              </a:solidFill>
              <a:latin typeface="Fjalla One"/>
              <a:ea typeface="Fjalla One"/>
              <a:cs typeface="Fjalla One"/>
              <a:sym typeface="Fjalla One"/>
            </a:endParaRPr>
          </a:p>
        </p:txBody>
      </p:sp>
      <p:cxnSp>
        <p:nvCxnSpPr>
          <p:cNvPr id="173" name="Shape 173"/>
          <p:cNvCxnSpPr/>
          <p:nvPr/>
        </p:nvCxnSpPr>
        <p:spPr>
          <a:xfrm flipH="1">
            <a:off x="3156000" y="1268100"/>
            <a:ext cx="3000" cy="2793000"/>
          </a:xfrm>
          <a:prstGeom prst="straightConnector1">
            <a:avLst/>
          </a:prstGeom>
          <a:noFill/>
          <a:ln cap="flat" cmpd="sng" w="25550">
            <a:solidFill>
              <a:srgbClr val="3366FF"/>
            </a:solidFill>
            <a:prstDash val="solid"/>
            <a:round/>
            <a:headEnd len="sm" w="sm" type="none"/>
            <a:tailEnd len="sm" w="sm" type="none"/>
          </a:ln>
        </p:spPr>
      </p:cxnSp>
      <p:cxnSp>
        <p:nvCxnSpPr>
          <p:cNvPr id="174" name="Shape 174"/>
          <p:cNvCxnSpPr/>
          <p:nvPr/>
        </p:nvCxnSpPr>
        <p:spPr>
          <a:xfrm>
            <a:off x="6089550" y="1282500"/>
            <a:ext cx="0" cy="2778600"/>
          </a:xfrm>
          <a:prstGeom prst="straightConnector1">
            <a:avLst/>
          </a:prstGeom>
          <a:noFill/>
          <a:ln cap="flat" cmpd="sng" w="25550">
            <a:solidFill>
              <a:srgbClr val="3366FF"/>
            </a:solidFill>
            <a:prstDash val="solid"/>
            <a:round/>
            <a:headEnd len="sm" w="sm" type="none"/>
            <a:tailEnd len="sm" w="sm" type="none"/>
          </a:ln>
        </p:spPr>
      </p:cxnSp>
      <p:pic>
        <p:nvPicPr>
          <p:cNvPr id="175" name="Shape 175"/>
          <p:cNvPicPr preferRelativeResize="0"/>
          <p:nvPr/>
        </p:nvPicPr>
        <p:blipFill rotWithShape="1">
          <a:blip r:embed="rId3">
            <a:alphaModFix/>
          </a:blip>
          <a:srcRect b="0" l="0" r="0" t="0"/>
          <a:stretch/>
        </p:blipFill>
        <p:spPr>
          <a:xfrm>
            <a:off x="5183187" y="3484959"/>
            <a:ext cx="446100" cy="529800"/>
          </a:xfrm>
          <a:prstGeom prst="rect">
            <a:avLst/>
          </a:prstGeom>
          <a:noFill/>
          <a:ln>
            <a:noFill/>
          </a:ln>
        </p:spPr>
      </p:pic>
      <p:sp>
        <p:nvSpPr>
          <p:cNvPr id="176" name="Shape 176"/>
          <p:cNvSpPr txBox="1"/>
          <p:nvPr>
            <p:ph idx="1" type="body"/>
          </p:nvPr>
        </p:nvSpPr>
        <p:spPr>
          <a:xfrm>
            <a:off x="996900" y="4266000"/>
            <a:ext cx="8147100" cy="529800"/>
          </a:xfrm>
          <a:prstGeom prst="rect">
            <a:avLst/>
          </a:prstGeom>
        </p:spPr>
        <p:txBody>
          <a:bodyPr anchorCtr="0" anchor="t" bIns="91425" lIns="91425" spcFirstLastPara="1" rIns="91425" wrap="square" tIns="91425">
            <a:noAutofit/>
          </a:bodyPr>
          <a:lstStyle/>
          <a:p>
            <a:pPr indent="-342900" lvl="0" marL="342900">
              <a:spcBef>
                <a:spcPts val="0"/>
              </a:spcBef>
              <a:spcAft>
                <a:spcPts val="1400"/>
              </a:spcAft>
              <a:buNone/>
            </a:pPr>
            <a:r>
              <a:rPr lang="en-US"/>
              <a:t>We can use this logic to check if the mouse is hovering over an object</a:t>
            </a:r>
            <a:endParaRPr/>
          </a:p>
        </p:txBody>
      </p:sp>
      <p:sp>
        <p:nvSpPr>
          <p:cNvPr id="177" name="Shape 177"/>
          <p:cNvSpPr/>
          <p:nvPr/>
        </p:nvSpPr>
        <p:spPr>
          <a:xfrm rot="-2387808">
            <a:off x="2209956" y="1894234"/>
            <a:ext cx="1003489" cy="404929"/>
          </a:xfrm>
          <a:prstGeom prst="rightArrow">
            <a:avLst>
              <a:gd fmla="val 50000" name="adj1"/>
              <a:gd fmla="val 50000" name="adj2"/>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8" name="Shape 178"/>
          <p:cNvSpPr txBox="1"/>
          <p:nvPr/>
        </p:nvSpPr>
        <p:spPr>
          <a:xfrm>
            <a:off x="1836000" y="2214000"/>
            <a:ext cx="823500" cy="594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a:solidFill>
                  <a:srgbClr val="FFFFFF"/>
                </a:solidFill>
              </a:rPr>
              <a:t>x, y</a:t>
            </a:r>
            <a:endParaRPr>
              <a:solidFill>
                <a:srgbClr val="FFFFFF"/>
              </a:solidFill>
            </a:endParaRPr>
          </a:p>
        </p:txBody>
      </p:sp>
      <p:sp>
        <p:nvSpPr>
          <p:cNvPr id="179" name="Shape 179"/>
          <p:cNvSpPr/>
          <p:nvPr/>
        </p:nvSpPr>
        <p:spPr>
          <a:xfrm>
            <a:off x="2155506" y="3847055"/>
            <a:ext cx="1003500" cy="405000"/>
          </a:xfrm>
          <a:prstGeom prst="rightArrow">
            <a:avLst>
              <a:gd fmla="val 50000" name="adj1"/>
              <a:gd fmla="val 50000" name="adj2"/>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 name="Shape 180"/>
          <p:cNvSpPr txBox="1"/>
          <p:nvPr/>
        </p:nvSpPr>
        <p:spPr>
          <a:xfrm>
            <a:off x="1731900" y="3824400"/>
            <a:ext cx="823500" cy="594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a:solidFill>
                  <a:srgbClr val="FFFFFF"/>
                </a:solidFill>
              </a:rPr>
              <a:t>x</a:t>
            </a:r>
            <a:endParaRPr>
              <a:solidFill>
                <a:srgbClr val="FFFFFF"/>
              </a:solidFill>
            </a:endParaRPr>
          </a:p>
        </p:txBody>
      </p:sp>
      <p:sp>
        <p:nvSpPr>
          <p:cNvPr id="181" name="Shape 181"/>
          <p:cNvSpPr/>
          <p:nvPr/>
        </p:nvSpPr>
        <p:spPr>
          <a:xfrm rot="10800000">
            <a:off x="6089556" y="3847055"/>
            <a:ext cx="1003500" cy="405000"/>
          </a:xfrm>
          <a:prstGeom prst="rightArrow">
            <a:avLst>
              <a:gd fmla="val 50000" name="adj1"/>
              <a:gd fmla="val 50000" name="adj2"/>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 name="Shape 182"/>
          <p:cNvSpPr txBox="1"/>
          <p:nvPr/>
        </p:nvSpPr>
        <p:spPr>
          <a:xfrm>
            <a:off x="7169250" y="3828750"/>
            <a:ext cx="823500" cy="594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a:solidFill>
                  <a:srgbClr val="FFFFFF"/>
                </a:solidFill>
              </a:rPr>
              <a:t>x + w</a:t>
            </a:r>
            <a:endParaRPr>
              <a:solidFill>
                <a:srgbClr val="FFFFFF"/>
              </a:solidFill>
            </a:endParaRPr>
          </a:p>
        </p:txBody>
      </p:sp>
      <p:sp>
        <p:nvSpPr>
          <p:cNvPr id="183" name="Shape 183"/>
          <p:cNvSpPr/>
          <p:nvPr/>
        </p:nvSpPr>
        <p:spPr>
          <a:xfrm>
            <a:off x="3069750" y="1623900"/>
            <a:ext cx="175500" cy="175500"/>
          </a:xfrm>
          <a:prstGeom prst="ellipse">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p:nvPr/>
        </p:nvSpPr>
        <p:spPr>
          <a:xfrm>
            <a:off x="2924850" y="1960950"/>
            <a:ext cx="2933400" cy="1413300"/>
          </a:xfrm>
          <a:prstGeom prst="rect">
            <a:avLst/>
          </a:prstGeom>
          <a:solidFill>
            <a:srgbClr val="F6B26B"/>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89" name="Shape 189"/>
          <p:cNvCxnSpPr/>
          <p:nvPr/>
        </p:nvCxnSpPr>
        <p:spPr>
          <a:xfrm>
            <a:off x="1666875" y="1960959"/>
            <a:ext cx="5999100" cy="1200"/>
          </a:xfrm>
          <a:prstGeom prst="straightConnector1">
            <a:avLst/>
          </a:prstGeom>
          <a:noFill/>
          <a:ln cap="flat" cmpd="sng" w="25550">
            <a:solidFill>
              <a:srgbClr val="3366FF"/>
            </a:solidFill>
            <a:prstDash val="solid"/>
            <a:round/>
            <a:headEnd len="sm" w="sm" type="none"/>
            <a:tailEnd len="sm" w="sm" type="none"/>
          </a:ln>
        </p:spPr>
      </p:cxnSp>
      <p:cxnSp>
        <p:nvCxnSpPr>
          <p:cNvPr id="190" name="Shape 190"/>
          <p:cNvCxnSpPr/>
          <p:nvPr/>
        </p:nvCxnSpPr>
        <p:spPr>
          <a:xfrm>
            <a:off x="1666875" y="3374231"/>
            <a:ext cx="5999100" cy="1200"/>
          </a:xfrm>
          <a:prstGeom prst="straightConnector1">
            <a:avLst/>
          </a:prstGeom>
          <a:noFill/>
          <a:ln cap="flat" cmpd="sng" w="25550">
            <a:solidFill>
              <a:srgbClr val="3366FF"/>
            </a:solidFill>
            <a:prstDash val="solid"/>
            <a:round/>
            <a:headEnd len="sm" w="sm" type="none"/>
            <a:tailEnd len="sm" w="sm" type="none"/>
          </a:ln>
        </p:spPr>
      </p:cxnSp>
      <p:pic>
        <p:nvPicPr>
          <p:cNvPr id="191" name="Shape 191"/>
          <p:cNvPicPr preferRelativeResize="0"/>
          <p:nvPr/>
        </p:nvPicPr>
        <p:blipFill rotWithShape="1">
          <a:blip r:embed="rId3">
            <a:alphaModFix/>
          </a:blip>
          <a:srcRect b="0" l="0" r="0" t="0"/>
          <a:stretch/>
        </p:blipFill>
        <p:spPr>
          <a:xfrm>
            <a:off x="5183187" y="3256359"/>
            <a:ext cx="446100" cy="529800"/>
          </a:xfrm>
          <a:prstGeom prst="rect">
            <a:avLst/>
          </a:prstGeom>
          <a:noFill/>
          <a:ln>
            <a:noFill/>
          </a:ln>
        </p:spPr>
      </p:pic>
      <p:sp>
        <p:nvSpPr>
          <p:cNvPr id="192" name="Shape 192"/>
          <p:cNvSpPr txBox="1"/>
          <p:nvPr>
            <p:ph type="title"/>
          </p:nvPr>
        </p:nvSpPr>
        <p:spPr>
          <a:xfrm>
            <a:off x="446200" y="6"/>
            <a:ext cx="7770900" cy="1158600"/>
          </a:xfrm>
          <a:prstGeom prst="rect">
            <a:avLst/>
          </a:prstGeom>
          <a:noFill/>
          <a:ln>
            <a:noFill/>
          </a:ln>
        </p:spPr>
        <p:txBody>
          <a:bodyPr anchorCtr="0" anchor="b" bIns="91425" lIns="91425" spcFirstLastPara="1" rIns="91425" wrap="square" tIns="91425">
            <a:noAutofit/>
          </a:bodyPr>
          <a:lstStyle/>
          <a:p>
            <a:pPr indent="0" lvl="0" marL="0" marR="0" rtl="0" algn="l">
              <a:lnSpc>
                <a:spcPct val="93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3" name="Shape 193"/>
          <p:cNvSpPr/>
          <p:nvPr/>
        </p:nvSpPr>
        <p:spPr>
          <a:xfrm rot="-4078938">
            <a:off x="1804389" y="3674938"/>
            <a:ext cx="1003486" cy="404837"/>
          </a:xfrm>
          <a:prstGeom prst="rightArrow">
            <a:avLst>
              <a:gd fmla="val 50000" name="adj1"/>
              <a:gd fmla="val 50000" name="adj2"/>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4" name="Shape 194"/>
          <p:cNvSpPr txBox="1"/>
          <p:nvPr/>
        </p:nvSpPr>
        <p:spPr>
          <a:xfrm>
            <a:off x="1745400" y="4329450"/>
            <a:ext cx="823500" cy="594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a:solidFill>
                  <a:srgbClr val="FFFFFF"/>
                </a:solidFill>
              </a:rPr>
              <a:t>y+h</a:t>
            </a:r>
            <a:endParaRPr>
              <a:solidFill>
                <a:srgbClr val="FFFFFF"/>
              </a:solidFill>
            </a:endParaRPr>
          </a:p>
        </p:txBody>
      </p:sp>
      <p:sp>
        <p:nvSpPr>
          <p:cNvPr id="195" name="Shape 195"/>
          <p:cNvSpPr/>
          <p:nvPr/>
        </p:nvSpPr>
        <p:spPr>
          <a:xfrm rot="5401910">
            <a:off x="2295775" y="1471652"/>
            <a:ext cx="540000" cy="404700"/>
          </a:xfrm>
          <a:prstGeom prst="rightArrow">
            <a:avLst>
              <a:gd fmla="val 50000" name="adj1"/>
              <a:gd fmla="val 50000" name="adj2"/>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 name="Shape 196"/>
          <p:cNvSpPr txBox="1"/>
          <p:nvPr/>
        </p:nvSpPr>
        <p:spPr>
          <a:xfrm>
            <a:off x="2681875" y="1158600"/>
            <a:ext cx="823500" cy="594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a:solidFill>
                  <a:srgbClr val="FFFFFF"/>
                </a:solidFill>
              </a:rPr>
              <a:t>y</a:t>
            </a:r>
            <a:endParaRPr>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p:nvPr/>
        </p:nvSpPr>
        <p:spPr>
          <a:xfrm>
            <a:off x="3153450" y="1960950"/>
            <a:ext cx="2933400" cy="1413300"/>
          </a:xfrm>
          <a:prstGeom prst="rect">
            <a:avLst/>
          </a:prstGeom>
          <a:solidFill>
            <a:srgbClr val="F6B26B"/>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202" name="Shape 202"/>
          <p:cNvCxnSpPr/>
          <p:nvPr/>
        </p:nvCxnSpPr>
        <p:spPr>
          <a:xfrm>
            <a:off x="1666875" y="1960959"/>
            <a:ext cx="5999100" cy="1200"/>
          </a:xfrm>
          <a:prstGeom prst="straightConnector1">
            <a:avLst/>
          </a:prstGeom>
          <a:noFill/>
          <a:ln cap="flat" cmpd="sng" w="25550">
            <a:solidFill>
              <a:srgbClr val="3366FF"/>
            </a:solidFill>
            <a:prstDash val="solid"/>
            <a:round/>
            <a:headEnd len="sm" w="sm" type="none"/>
            <a:tailEnd len="sm" w="sm" type="none"/>
          </a:ln>
        </p:spPr>
      </p:cxnSp>
      <p:cxnSp>
        <p:nvCxnSpPr>
          <p:cNvPr id="203" name="Shape 203"/>
          <p:cNvCxnSpPr/>
          <p:nvPr/>
        </p:nvCxnSpPr>
        <p:spPr>
          <a:xfrm>
            <a:off x="1666875" y="3374231"/>
            <a:ext cx="5999100" cy="1200"/>
          </a:xfrm>
          <a:prstGeom prst="straightConnector1">
            <a:avLst/>
          </a:prstGeom>
          <a:noFill/>
          <a:ln cap="flat" cmpd="sng" w="25550">
            <a:solidFill>
              <a:srgbClr val="3366FF"/>
            </a:solidFill>
            <a:prstDash val="solid"/>
            <a:round/>
            <a:headEnd len="sm" w="sm" type="none"/>
            <a:tailEnd len="sm" w="sm" type="none"/>
          </a:ln>
        </p:spPr>
      </p:cxnSp>
      <p:pic>
        <p:nvPicPr>
          <p:cNvPr id="204" name="Shape 204"/>
          <p:cNvPicPr preferRelativeResize="0"/>
          <p:nvPr/>
        </p:nvPicPr>
        <p:blipFill rotWithShape="1">
          <a:blip r:embed="rId3">
            <a:alphaModFix/>
          </a:blip>
          <a:srcRect b="0" l="0" r="0" t="0"/>
          <a:stretch/>
        </p:blipFill>
        <p:spPr>
          <a:xfrm>
            <a:off x="5183187" y="3256359"/>
            <a:ext cx="446100" cy="529800"/>
          </a:xfrm>
          <a:prstGeom prst="rect">
            <a:avLst/>
          </a:prstGeom>
          <a:noFill/>
          <a:ln>
            <a:noFill/>
          </a:ln>
        </p:spPr>
      </p:pic>
      <p:cxnSp>
        <p:nvCxnSpPr>
          <p:cNvPr id="205" name="Shape 205"/>
          <p:cNvCxnSpPr/>
          <p:nvPr/>
        </p:nvCxnSpPr>
        <p:spPr>
          <a:xfrm>
            <a:off x="3154362" y="1412081"/>
            <a:ext cx="1500" cy="2420400"/>
          </a:xfrm>
          <a:prstGeom prst="straightConnector1">
            <a:avLst/>
          </a:prstGeom>
          <a:noFill/>
          <a:ln cap="flat" cmpd="sng" w="25550">
            <a:solidFill>
              <a:srgbClr val="3366FF"/>
            </a:solidFill>
            <a:prstDash val="solid"/>
            <a:round/>
            <a:headEnd len="sm" w="sm" type="none"/>
            <a:tailEnd len="sm" w="sm" type="none"/>
          </a:ln>
        </p:spPr>
      </p:cxnSp>
      <p:cxnSp>
        <p:nvCxnSpPr>
          <p:cNvPr id="206" name="Shape 206"/>
          <p:cNvCxnSpPr/>
          <p:nvPr/>
        </p:nvCxnSpPr>
        <p:spPr>
          <a:xfrm>
            <a:off x="6088062" y="1412081"/>
            <a:ext cx="1500" cy="2420400"/>
          </a:xfrm>
          <a:prstGeom prst="straightConnector1">
            <a:avLst/>
          </a:prstGeom>
          <a:noFill/>
          <a:ln cap="flat" cmpd="sng" w="25550">
            <a:solidFill>
              <a:srgbClr val="3366FF"/>
            </a:solidFill>
            <a:prstDash val="solid"/>
            <a:round/>
            <a:headEnd len="sm" w="sm" type="none"/>
            <a:tailEnd len="sm" w="sm" type="none"/>
          </a:ln>
        </p:spPr>
      </p:cxnSp>
      <p:sp>
        <p:nvSpPr>
          <p:cNvPr id="207" name="Shape 207"/>
          <p:cNvSpPr txBox="1"/>
          <p:nvPr/>
        </p:nvSpPr>
        <p:spPr>
          <a:xfrm>
            <a:off x="1208325" y="3154025"/>
            <a:ext cx="823500" cy="594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a:solidFill>
                  <a:srgbClr val="FFFFFF"/>
                </a:solidFill>
              </a:rPr>
              <a:t>y+h</a:t>
            </a:r>
            <a:endParaRPr>
              <a:solidFill>
                <a:srgbClr val="FFFFFF"/>
              </a:solidFill>
            </a:endParaRPr>
          </a:p>
        </p:txBody>
      </p:sp>
      <p:sp>
        <p:nvSpPr>
          <p:cNvPr id="208" name="Shape 208"/>
          <p:cNvSpPr txBox="1"/>
          <p:nvPr/>
        </p:nvSpPr>
        <p:spPr>
          <a:xfrm>
            <a:off x="1401175" y="1747300"/>
            <a:ext cx="823500" cy="594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a:solidFill>
                  <a:srgbClr val="FFFFFF"/>
                </a:solidFill>
              </a:rPr>
              <a:t>y</a:t>
            </a:r>
            <a:endParaRPr>
              <a:solidFill>
                <a:srgbClr val="FFFFFF"/>
              </a:solidFill>
            </a:endParaRPr>
          </a:p>
        </p:txBody>
      </p:sp>
      <p:sp>
        <p:nvSpPr>
          <p:cNvPr id="209" name="Shape 209"/>
          <p:cNvSpPr txBox="1"/>
          <p:nvPr/>
        </p:nvSpPr>
        <p:spPr>
          <a:xfrm>
            <a:off x="3061725" y="3828750"/>
            <a:ext cx="823500" cy="594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a:solidFill>
                  <a:srgbClr val="FFFFFF"/>
                </a:solidFill>
              </a:rPr>
              <a:t>x</a:t>
            </a:r>
            <a:endParaRPr>
              <a:solidFill>
                <a:srgbClr val="FFFFFF"/>
              </a:solidFill>
            </a:endParaRPr>
          </a:p>
        </p:txBody>
      </p:sp>
      <p:sp>
        <p:nvSpPr>
          <p:cNvPr id="210" name="Shape 210"/>
          <p:cNvSpPr txBox="1"/>
          <p:nvPr/>
        </p:nvSpPr>
        <p:spPr>
          <a:xfrm>
            <a:off x="5733625" y="3828750"/>
            <a:ext cx="823500" cy="594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a:solidFill>
                  <a:srgbClr val="FFFFFF"/>
                </a:solidFill>
              </a:rPr>
              <a:t>x + w</a:t>
            </a:r>
            <a:endParaRPr>
              <a:solidFill>
                <a:srgbClr val="FFFF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p:nvPr/>
        </p:nvSpPr>
        <p:spPr>
          <a:xfrm>
            <a:off x="3154350" y="10325"/>
            <a:ext cx="5974200" cy="5143500"/>
          </a:xfrm>
          <a:prstGeom prst="rect">
            <a:avLst/>
          </a:prstGeom>
          <a:solidFill>
            <a:srgbClr val="A4C2F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 name="Shape 216"/>
          <p:cNvSpPr/>
          <p:nvPr/>
        </p:nvSpPr>
        <p:spPr>
          <a:xfrm>
            <a:off x="3153450" y="1960950"/>
            <a:ext cx="2933400" cy="1413300"/>
          </a:xfrm>
          <a:prstGeom prst="rect">
            <a:avLst/>
          </a:prstGeom>
          <a:solidFill>
            <a:srgbClr val="F6B26B"/>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217" name="Shape 217"/>
          <p:cNvCxnSpPr/>
          <p:nvPr/>
        </p:nvCxnSpPr>
        <p:spPr>
          <a:xfrm>
            <a:off x="1666875" y="1960959"/>
            <a:ext cx="5999100" cy="1200"/>
          </a:xfrm>
          <a:prstGeom prst="straightConnector1">
            <a:avLst/>
          </a:prstGeom>
          <a:noFill/>
          <a:ln cap="flat" cmpd="sng" w="25550">
            <a:solidFill>
              <a:srgbClr val="3366FF"/>
            </a:solidFill>
            <a:prstDash val="solid"/>
            <a:round/>
            <a:headEnd len="sm" w="sm" type="none"/>
            <a:tailEnd len="sm" w="sm" type="none"/>
          </a:ln>
        </p:spPr>
      </p:cxnSp>
      <p:cxnSp>
        <p:nvCxnSpPr>
          <p:cNvPr id="218" name="Shape 218"/>
          <p:cNvCxnSpPr/>
          <p:nvPr/>
        </p:nvCxnSpPr>
        <p:spPr>
          <a:xfrm>
            <a:off x="1666875" y="3374231"/>
            <a:ext cx="5999100" cy="1200"/>
          </a:xfrm>
          <a:prstGeom prst="straightConnector1">
            <a:avLst/>
          </a:prstGeom>
          <a:noFill/>
          <a:ln cap="flat" cmpd="sng" w="25550">
            <a:solidFill>
              <a:srgbClr val="3366FF"/>
            </a:solidFill>
            <a:prstDash val="solid"/>
            <a:round/>
            <a:headEnd len="sm" w="sm" type="none"/>
            <a:tailEnd len="sm" w="sm" type="none"/>
          </a:ln>
        </p:spPr>
      </p:cxnSp>
      <p:pic>
        <p:nvPicPr>
          <p:cNvPr id="219" name="Shape 219"/>
          <p:cNvPicPr preferRelativeResize="0"/>
          <p:nvPr/>
        </p:nvPicPr>
        <p:blipFill rotWithShape="1">
          <a:blip r:embed="rId3">
            <a:alphaModFix/>
          </a:blip>
          <a:srcRect b="0" l="0" r="0" t="0"/>
          <a:stretch/>
        </p:blipFill>
        <p:spPr>
          <a:xfrm>
            <a:off x="5183187" y="3256359"/>
            <a:ext cx="446100" cy="529800"/>
          </a:xfrm>
          <a:prstGeom prst="rect">
            <a:avLst/>
          </a:prstGeom>
          <a:noFill/>
          <a:ln>
            <a:noFill/>
          </a:ln>
        </p:spPr>
      </p:pic>
      <p:cxnSp>
        <p:nvCxnSpPr>
          <p:cNvPr id="220" name="Shape 220"/>
          <p:cNvCxnSpPr/>
          <p:nvPr/>
        </p:nvCxnSpPr>
        <p:spPr>
          <a:xfrm>
            <a:off x="3154362" y="1412081"/>
            <a:ext cx="1500" cy="2420400"/>
          </a:xfrm>
          <a:prstGeom prst="straightConnector1">
            <a:avLst/>
          </a:prstGeom>
          <a:noFill/>
          <a:ln cap="flat" cmpd="sng" w="25550">
            <a:solidFill>
              <a:srgbClr val="3366FF"/>
            </a:solidFill>
            <a:prstDash val="solid"/>
            <a:round/>
            <a:headEnd len="sm" w="sm" type="none"/>
            <a:tailEnd len="sm" w="sm" type="none"/>
          </a:ln>
        </p:spPr>
      </p:cxnSp>
      <p:cxnSp>
        <p:nvCxnSpPr>
          <p:cNvPr id="221" name="Shape 221"/>
          <p:cNvCxnSpPr/>
          <p:nvPr/>
        </p:nvCxnSpPr>
        <p:spPr>
          <a:xfrm>
            <a:off x="6088062" y="1412081"/>
            <a:ext cx="1500" cy="2420400"/>
          </a:xfrm>
          <a:prstGeom prst="straightConnector1">
            <a:avLst/>
          </a:prstGeom>
          <a:noFill/>
          <a:ln cap="flat" cmpd="sng" w="25550">
            <a:solidFill>
              <a:srgbClr val="3366FF"/>
            </a:solidFill>
            <a:prstDash val="solid"/>
            <a:round/>
            <a:headEnd len="sm" w="sm" type="none"/>
            <a:tailEnd len="sm" w="sm" type="none"/>
          </a:ln>
        </p:spPr>
      </p:cxnSp>
      <p:sp>
        <p:nvSpPr>
          <p:cNvPr id="222" name="Shape 222"/>
          <p:cNvSpPr txBox="1"/>
          <p:nvPr/>
        </p:nvSpPr>
        <p:spPr>
          <a:xfrm>
            <a:off x="1208325" y="3154025"/>
            <a:ext cx="823500" cy="594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a:solidFill>
                  <a:srgbClr val="FFFFFF"/>
                </a:solidFill>
              </a:rPr>
              <a:t>y+h</a:t>
            </a:r>
            <a:endParaRPr>
              <a:solidFill>
                <a:srgbClr val="FFFFFF"/>
              </a:solidFill>
            </a:endParaRPr>
          </a:p>
        </p:txBody>
      </p:sp>
      <p:sp>
        <p:nvSpPr>
          <p:cNvPr id="223" name="Shape 223"/>
          <p:cNvSpPr txBox="1"/>
          <p:nvPr/>
        </p:nvSpPr>
        <p:spPr>
          <a:xfrm>
            <a:off x="1401175" y="1747300"/>
            <a:ext cx="823500" cy="594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a:solidFill>
                  <a:srgbClr val="FFFFFF"/>
                </a:solidFill>
              </a:rPr>
              <a:t>y</a:t>
            </a:r>
            <a:endParaRPr>
              <a:solidFill>
                <a:srgbClr val="FFFFFF"/>
              </a:solidFill>
            </a:endParaRPr>
          </a:p>
        </p:txBody>
      </p:sp>
      <p:sp>
        <p:nvSpPr>
          <p:cNvPr id="224" name="Shape 224"/>
          <p:cNvSpPr txBox="1"/>
          <p:nvPr/>
        </p:nvSpPr>
        <p:spPr>
          <a:xfrm>
            <a:off x="2909325" y="3600150"/>
            <a:ext cx="823500" cy="594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a:solidFill>
                  <a:srgbClr val="FFFFFF"/>
                </a:solidFill>
              </a:rPr>
              <a:t>x</a:t>
            </a:r>
            <a:endParaRPr>
              <a:solidFill>
                <a:srgbClr val="FFFFFF"/>
              </a:solidFill>
            </a:endParaRPr>
          </a:p>
        </p:txBody>
      </p:sp>
      <p:sp>
        <p:nvSpPr>
          <p:cNvPr id="225" name="Shape 225"/>
          <p:cNvSpPr txBox="1"/>
          <p:nvPr/>
        </p:nvSpPr>
        <p:spPr>
          <a:xfrm>
            <a:off x="5733625" y="3828750"/>
            <a:ext cx="823500" cy="594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a:solidFill>
                  <a:srgbClr val="FFFFFF"/>
                </a:solidFill>
              </a:rPr>
              <a:t>x + w</a:t>
            </a:r>
            <a:endParaRPr>
              <a:solidFill>
                <a:srgbClr val="FFFFFF"/>
              </a:solidFill>
            </a:endParaRPr>
          </a:p>
        </p:txBody>
      </p:sp>
      <p:sp>
        <p:nvSpPr>
          <p:cNvPr id="226" name="Shape 226"/>
          <p:cNvSpPr txBox="1"/>
          <p:nvPr/>
        </p:nvSpPr>
        <p:spPr>
          <a:xfrm>
            <a:off x="3780175" y="216900"/>
            <a:ext cx="4771800" cy="1105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sz="3600">
                <a:latin typeface="Fjalla One"/>
                <a:ea typeface="Fjalla One"/>
                <a:cs typeface="Fjalla One"/>
                <a:sym typeface="Fjalla One"/>
              </a:rPr>
              <a:t>AREA &gt; X</a:t>
            </a:r>
            <a:endParaRPr sz="3600">
              <a:latin typeface="Fjalla One"/>
              <a:ea typeface="Fjalla One"/>
              <a:cs typeface="Fjalla One"/>
              <a:sym typeface="Fjalla One"/>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Shape 231"/>
          <p:cNvSpPr/>
          <p:nvPr/>
        </p:nvSpPr>
        <p:spPr>
          <a:xfrm>
            <a:off x="0" y="0"/>
            <a:ext cx="9144000" cy="1960800"/>
          </a:xfrm>
          <a:prstGeom prst="rect">
            <a:avLst/>
          </a:prstGeom>
          <a:solidFill>
            <a:srgbClr val="A4C2F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 name="Shape 232"/>
          <p:cNvSpPr/>
          <p:nvPr/>
        </p:nvSpPr>
        <p:spPr>
          <a:xfrm>
            <a:off x="3153450" y="1960950"/>
            <a:ext cx="2933400" cy="1413300"/>
          </a:xfrm>
          <a:prstGeom prst="rect">
            <a:avLst/>
          </a:prstGeom>
          <a:solidFill>
            <a:srgbClr val="F6B26B"/>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233" name="Shape 233"/>
          <p:cNvCxnSpPr/>
          <p:nvPr/>
        </p:nvCxnSpPr>
        <p:spPr>
          <a:xfrm>
            <a:off x="1666875" y="1960959"/>
            <a:ext cx="5999100" cy="1200"/>
          </a:xfrm>
          <a:prstGeom prst="straightConnector1">
            <a:avLst/>
          </a:prstGeom>
          <a:noFill/>
          <a:ln cap="flat" cmpd="sng" w="25550">
            <a:solidFill>
              <a:srgbClr val="3366FF"/>
            </a:solidFill>
            <a:prstDash val="solid"/>
            <a:round/>
            <a:headEnd len="sm" w="sm" type="none"/>
            <a:tailEnd len="sm" w="sm" type="none"/>
          </a:ln>
        </p:spPr>
      </p:cxnSp>
      <p:cxnSp>
        <p:nvCxnSpPr>
          <p:cNvPr id="234" name="Shape 234"/>
          <p:cNvCxnSpPr/>
          <p:nvPr/>
        </p:nvCxnSpPr>
        <p:spPr>
          <a:xfrm>
            <a:off x="1666875" y="3374231"/>
            <a:ext cx="5999100" cy="1200"/>
          </a:xfrm>
          <a:prstGeom prst="straightConnector1">
            <a:avLst/>
          </a:prstGeom>
          <a:noFill/>
          <a:ln cap="flat" cmpd="sng" w="25550">
            <a:solidFill>
              <a:srgbClr val="3366FF"/>
            </a:solidFill>
            <a:prstDash val="solid"/>
            <a:round/>
            <a:headEnd len="sm" w="sm" type="none"/>
            <a:tailEnd len="sm" w="sm" type="none"/>
          </a:ln>
        </p:spPr>
      </p:cxnSp>
      <p:pic>
        <p:nvPicPr>
          <p:cNvPr id="235" name="Shape 235"/>
          <p:cNvPicPr preferRelativeResize="0"/>
          <p:nvPr/>
        </p:nvPicPr>
        <p:blipFill rotWithShape="1">
          <a:blip r:embed="rId3">
            <a:alphaModFix/>
          </a:blip>
          <a:srcRect b="0" l="0" r="0" t="0"/>
          <a:stretch/>
        </p:blipFill>
        <p:spPr>
          <a:xfrm>
            <a:off x="5183187" y="3256359"/>
            <a:ext cx="446100" cy="529800"/>
          </a:xfrm>
          <a:prstGeom prst="rect">
            <a:avLst/>
          </a:prstGeom>
          <a:noFill/>
          <a:ln>
            <a:noFill/>
          </a:ln>
        </p:spPr>
      </p:pic>
      <p:cxnSp>
        <p:nvCxnSpPr>
          <p:cNvPr id="236" name="Shape 236"/>
          <p:cNvCxnSpPr/>
          <p:nvPr/>
        </p:nvCxnSpPr>
        <p:spPr>
          <a:xfrm>
            <a:off x="3154362" y="1412081"/>
            <a:ext cx="1500" cy="2420400"/>
          </a:xfrm>
          <a:prstGeom prst="straightConnector1">
            <a:avLst/>
          </a:prstGeom>
          <a:noFill/>
          <a:ln cap="flat" cmpd="sng" w="25550">
            <a:solidFill>
              <a:srgbClr val="3366FF"/>
            </a:solidFill>
            <a:prstDash val="solid"/>
            <a:round/>
            <a:headEnd len="sm" w="sm" type="none"/>
            <a:tailEnd len="sm" w="sm" type="none"/>
          </a:ln>
        </p:spPr>
      </p:cxnSp>
      <p:cxnSp>
        <p:nvCxnSpPr>
          <p:cNvPr id="237" name="Shape 237"/>
          <p:cNvCxnSpPr/>
          <p:nvPr/>
        </p:nvCxnSpPr>
        <p:spPr>
          <a:xfrm>
            <a:off x="6088062" y="1412081"/>
            <a:ext cx="1500" cy="2420400"/>
          </a:xfrm>
          <a:prstGeom prst="straightConnector1">
            <a:avLst/>
          </a:prstGeom>
          <a:noFill/>
          <a:ln cap="flat" cmpd="sng" w="25550">
            <a:solidFill>
              <a:srgbClr val="3366FF"/>
            </a:solidFill>
            <a:prstDash val="solid"/>
            <a:round/>
            <a:headEnd len="sm" w="sm" type="none"/>
            <a:tailEnd len="sm" w="sm" type="none"/>
          </a:ln>
        </p:spPr>
      </p:cxnSp>
      <p:sp>
        <p:nvSpPr>
          <p:cNvPr id="238" name="Shape 238"/>
          <p:cNvSpPr txBox="1"/>
          <p:nvPr/>
        </p:nvSpPr>
        <p:spPr>
          <a:xfrm>
            <a:off x="1208325" y="3154025"/>
            <a:ext cx="823500" cy="594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a:solidFill>
                  <a:srgbClr val="FFFFFF"/>
                </a:solidFill>
              </a:rPr>
              <a:t>y+h</a:t>
            </a:r>
            <a:endParaRPr>
              <a:solidFill>
                <a:srgbClr val="FFFFFF"/>
              </a:solidFill>
            </a:endParaRPr>
          </a:p>
        </p:txBody>
      </p:sp>
      <p:sp>
        <p:nvSpPr>
          <p:cNvPr id="239" name="Shape 239"/>
          <p:cNvSpPr txBox="1"/>
          <p:nvPr/>
        </p:nvSpPr>
        <p:spPr>
          <a:xfrm>
            <a:off x="1401175" y="1747300"/>
            <a:ext cx="823500" cy="594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a:solidFill>
                  <a:srgbClr val="FFFFFF"/>
                </a:solidFill>
              </a:rPr>
              <a:t>y</a:t>
            </a:r>
            <a:endParaRPr>
              <a:solidFill>
                <a:srgbClr val="FFFFFF"/>
              </a:solidFill>
            </a:endParaRPr>
          </a:p>
        </p:txBody>
      </p:sp>
      <p:sp>
        <p:nvSpPr>
          <p:cNvPr id="240" name="Shape 240"/>
          <p:cNvSpPr txBox="1"/>
          <p:nvPr/>
        </p:nvSpPr>
        <p:spPr>
          <a:xfrm>
            <a:off x="2909325" y="3600150"/>
            <a:ext cx="823500" cy="594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a:solidFill>
                  <a:srgbClr val="FFFFFF"/>
                </a:solidFill>
              </a:rPr>
              <a:t>x</a:t>
            </a:r>
            <a:endParaRPr>
              <a:solidFill>
                <a:srgbClr val="FFFFFF"/>
              </a:solidFill>
            </a:endParaRPr>
          </a:p>
        </p:txBody>
      </p:sp>
      <p:sp>
        <p:nvSpPr>
          <p:cNvPr id="241" name="Shape 241"/>
          <p:cNvSpPr txBox="1"/>
          <p:nvPr/>
        </p:nvSpPr>
        <p:spPr>
          <a:xfrm>
            <a:off x="5733625" y="3828750"/>
            <a:ext cx="823500" cy="594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a:solidFill>
                  <a:srgbClr val="FFFFFF"/>
                </a:solidFill>
              </a:rPr>
              <a:t>x + w</a:t>
            </a:r>
            <a:endParaRPr>
              <a:solidFill>
                <a:srgbClr val="FFFFFF"/>
              </a:solidFill>
            </a:endParaRPr>
          </a:p>
        </p:txBody>
      </p:sp>
      <p:sp>
        <p:nvSpPr>
          <p:cNvPr id="242" name="Shape 242"/>
          <p:cNvSpPr txBox="1"/>
          <p:nvPr/>
        </p:nvSpPr>
        <p:spPr>
          <a:xfrm>
            <a:off x="3780175" y="216900"/>
            <a:ext cx="4771800" cy="1105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3600">
                <a:latin typeface="Fjalla One"/>
                <a:ea typeface="Fjalla One"/>
                <a:cs typeface="Fjalla One"/>
                <a:sym typeface="Fjalla One"/>
              </a:rPr>
              <a:t>AREA &lt; Y</a:t>
            </a:r>
            <a:endParaRPr sz="3600">
              <a:latin typeface="Fjalla One"/>
              <a:ea typeface="Fjalla One"/>
              <a:cs typeface="Fjalla One"/>
              <a:sym typeface="Fjalla One"/>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Shape 247"/>
          <p:cNvSpPr/>
          <p:nvPr/>
        </p:nvSpPr>
        <p:spPr>
          <a:xfrm>
            <a:off x="0" y="3374225"/>
            <a:ext cx="9144000" cy="1769400"/>
          </a:xfrm>
          <a:prstGeom prst="rect">
            <a:avLst/>
          </a:prstGeom>
          <a:solidFill>
            <a:srgbClr val="A4C2F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 name="Shape 248"/>
          <p:cNvSpPr/>
          <p:nvPr/>
        </p:nvSpPr>
        <p:spPr>
          <a:xfrm>
            <a:off x="3153450" y="1960950"/>
            <a:ext cx="2933400" cy="1413300"/>
          </a:xfrm>
          <a:prstGeom prst="rect">
            <a:avLst/>
          </a:prstGeom>
          <a:solidFill>
            <a:srgbClr val="F6B26B"/>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249" name="Shape 249"/>
          <p:cNvCxnSpPr/>
          <p:nvPr/>
        </p:nvCxnSpPr>
        <p:spPr>
          <a:xfrm>
            <a:off x="1666875" y="1960959"/>
            <a:ext cx="5999100" cy="1200"/>
          </a:xfrm>
          <a:prstGeom prst="straightConnector1">
            <a:avLst/>
          </a:prstGeom>
          <a:noFill/>
          <a:ln cap="flat" cmpd="sng" w="25550">
            <a:solidFill>
              <a:srgbClr val="3366FF"/>
            </a:solidFill>
            <a:prstDash val="solid"/>
            <a:round/>
            <a:headEnd len="sm" w="sm" type="none"/>
            <a:tailEnd len="sm" w="sm" type="none"/>
          </a:ln>
        </p:spPr>
      </p:cxnSp>
      <p:cxnSp>
        <p:nvCxnSpPr>
          <p:cNvPr id="250" name="Shape 250"/>
          <p:cNvCxnSpPr/>
          <p:nvPr/>
        </p:nvCxnSpPr>
        <p:spPr>
          <a:xfrm>
            <a:off x="1666875" y="3374231"/>
            <a:ext cx="5999100" cy="1200"/>
          </a:xfrm>
          <a:prstGeom prst="straightConnector1">
            <a:avLst/>
          </a:prstGeom>
          <a:noFill/>
          <a:ln cap="flat" cmpd="sng" w="25550">
            <a:solidFill>
              <a:srgbClr val="3366FF"/>
            </a:solidFill>
            <a:prstDash val="solid"/>
            <a:round/>
            <a:headEnd len="sm" w="sm" type="none"/>
            <a:tailEnd len="sm" w="sm" type="none"/>
          </a:ln>
        </p:spPr>
      </p:cxnSp>
      <p:pic>
        <p:nvPicPr>
          <p:cNvPr id="251" name="Shape 251"/>
          <p:cNvPicPr preferRelativeResize="0"/>
          <p:nvPr/>
        </p:nvPicPr>
        <p:blipFill rotWithShape="1">
          <a:blip r:embed="rId3">
            <a:alphaModFix/>
          </a:blip>
          <a:srcRect b="0" l="0" r="0" t="0"/>
          <a:stretch/>
        </p:blipFill>
        <p:spPr>
          <a:xfrm>
            <a:off x="5183187" y="3256359"/>
            <a:ext cx="446100" cy="529800"/>
          </a:xfrm>
          <a:prstGeom prst="rect">
            <a:avLst/>
          </a:prstGeom>
          <a:noFill/>
          <a:ln>
            <a:noFill/>
          </a:ln>
        </p:spPr>
      </p:pic>
      <p:cxnSp>
        <p:nvCxnSpPr>
          <p:cNvPr id="252" name="Shape 252"/>
          <p:cNvCxnSpPr/>
          <p:nvPr/>
        </p:nvCxnSpPr>
        <p:spPr>
          <a:xfrm>
            <a:off x="3154362" y="1412081"/>
            <a:ext cx="1500" cy="2420400"/>
          </a:xfrm>
          <a:prstGeom prst="straightConnector1">
            <a:avLst/>
          </a:prstGeom>
          <a:noFill/>
          <a:ln cap="flat" cmpd="sng" w="25550">
            <a:solidFill>
              <a:srgbClr val="3366FF"/>
            </a:solidFill>
            <a:prstDash val="solid"/>
            <a:round/>
            <a:headEnd len="sm" w="sm" type="none"/>
            <a:tailEnd len="sm" w="sm" type="none"/>
          </a:ln>
        </p:spPr>
      </p:cxnSp>
      <p:cxnSp>
        <p:nvCxnSpPr>
          <p:cNvPr id="253" name="Shape 253"/>
          <p:cNvCxnSpPr/>
          <p:nvPr/>
        </p:nvCxnSpPr>
        <p:spPr>
          <a:xfrm>
            <a:off x="6088062" y="1412081"/>
            <a:ext cx="1500" cy="2420400"/>
          </a:xfrm>
          <a:prstGeom prst="straightConnector1">
            <a:avLst/>
          </a:prstGeom>
          <a:noFill/>
          <a:ln cap="flat" cmpd="sng" w="25550">
            <a:solidFill>
              <a:srgbClr val="3366FF"/>
            </a:solidFill>
            <a:prstDash val="solid"/>
            <a:round/>
            <a:headEnd len="sm" w="sm" type="none"/>
            <a:tailEnd len="sm" w="sm" type="none"/>
          </a:ln>
        </p:spPr>
      </p:cxnSp>
      <p:sp>
        <p:nvSpPr>
          <p:cNvPr id="254" name="Shape 254"/>
          <p:cNvSpPr txBox="1"/>
          <p:nvPr/>
        </p:nvSpPr>
        <p:spPr>
          <a:xfrm>
            <a:off x="1208325" y="3154025"/>
            <a:ext cx="823500" cy="594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a:solidFill>
                  <a:srgbClr val="FFFFFF"/>
                </a:solidFill>
              </a:rPr>
              <a:t>y+h</a:t>
            </a:r>
            <a:endParaRPr>
              <a:solidFill>
                <a:srgbClr val="FFFFFF"/>
              </a:solidFill>
            </a:endParaRPr>
          </a:p>
        </p:txBody>
      </p:sp>
      <p:sp>
        <p:nvSpPr>
          <p:cNvPr id="255" name="Shape 255"/>
          <p:cNvSpPr txBox="1"/>
          <p:nvPr/>
        </p:nvSpPr>
        <p:spPr>
          <a:xfrm>
            <a:off x="1401175" y="1747300"/>
            <a:ext cx="823500" cy="594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a:solidFill>
                  <a:srgbClr val="FFFFFF"/>
                </a:solidFill>
              </a:rPr>
              <a:t>y</a:t>
            </a:r>
            <a:endParaRPr>
              <a:solidFill>
                <a:srgbClr val="FFFFFF"/>
              </a:solidFill>
            </a:endParaRPr>
          </a:p>
        </p:txBody>
      </p:sp>
      <p:sp>
        <p:nvSpPr>
          <p:cNvPr id="256" name="Shape 256"/>
          <p:cNvSpPr txBox="1"/>
          <p:nvPr/>
        </p:nvSpPr>
        <p:spPr>
          <a:xfrm>
            <a:off x="2909325" y="3600150"/>
            <a:ext cx="823500" cy="594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a:solidFill>
                  <a:srgbClr val="FFFFFF"/>
                </a:solidFill>
              </a:rPr>
              <a:t>x</a:t>
            </a:r>
            <a:endParaRPr>
              <a:solidFill>
                <a:srgbClr val="FFFFFF"/>
              </a:solidFill>
            </a:endParaRPr>
          </a:p>
        </p:txBody>
      </p:sp>
      <p:sp>
        <p:nvSpPr>
          <p:cNvPr id="257" name="Shape 257"/>
          <p:cNvSpPr txBox="1"/>
          <p:nvPr/>
        </p:nvSpPr>
        <p:spPr>
          <a:xfrm>
            <a:off x="5733625" y="3828750"/>
            <a:ext cx="823500" cy="594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a:solidFill>
                  <a:srgbClr val="FFFFFF"/>
                </a:solidFill>
              </a:rPr>
              <a:t>x + w</a:t>
            </a:r>
            <a:endParaRPr>
              <a:solidFill>
                <a:srgbClr val="FFFFFF"/>
              </a:solidFill>
            </a:endParaRPr>
          </a:p>
        </p:txBody>
      </p:sp>
      <p:sp>
        <p:nvSpPr>
          <p:cNvPr id="258" name="Shape 258"/>
          <p:cNvSpPr txBox="1"/>
          <p:nvPr/>
        </p:nvSpPr>
        <p:spPr>
          <a:xfrm>
            <a:off x="3418700" y="4038425"/>
            <a:ext cx="4771800" cy="1105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3600">
                <a:latin typeface="Fjalla One"/>
                <a:ea typeface="Fjalla One"/>
                <a:cs typeface="Fjalla One"/>
                <a:sym typeface="Fjalla One"/>
              </a:rPr>
              <a:t>AREA &gt; y+h</a:t>
            </a:r>
            <a:endParaRPr sz="3600">
              <a:latin typeface="Fjalla One"/>
              <a:ea typeface="Fjalla One"/>
              <a:cs typeface="Fjalla One"/>
              <a:sym typeface="Fjalla One"/>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Shape 263"/>
          <p:cNvSpPr/>
          <p:nvPr/>
        </p:nvSpPr>
        <p:spPr>
          <a:xfrm>
            <a:off x="6088050" y="125"/>
            <a:ext cx="3056100" cy="5143500"/>
          </a:xfrm>
          <a:prstGeom prst="rect">
            <a:avLst/>
          </a:prstGeom>
          <a:solidFill>
            <a:srgbClr val="A4C2F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4" name="Shape 264"/>
          <p:cNvSpPr/>
          <p:nvPr/>
        </p:nvSpPr>
        <p:spPr>
          <a:xfrm>
            <a:off x="3153450" y="1960950"/>
            <a:ext cx="2933400" cy="1413300"/>
          </a:xfrm>
          <a:prstGeom prst="rect">
            <a:avLst/>
          </a:prstGeom>
          <a:solidFill>
            <a:srgbClr val="F6B26B"/>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265" name="Shape 265"/>
          <p:cNvCxnSpPr/>
          <p:nvPr/>
        </p:nvCxnSpPr>
        <p:spPr>
          <a:xfrm>
            <a:off x="1666875" y="1960959"/>
            <a:ext cx="5999100" cy="1200"/>
          </a:xfrm>
          <a:prstGeom prst="straightConnector1">
            <a:avLst/>
          </a:prstGeom>
          <a:noFill/>
          <a:ln cap="flat" cmpd="sng" w="25550">
            <a:solidFill>
              <a:srgbClr val="3366FF"/>
            </a:solidFill>
            <a:prstDash val="solid"/>
            <a:round/>
            <a:headEnd len="sm" w="sm" type="none"/>
            <a:tailEnd len="sm" w="sm" type="none"/>
          </a:ln>
        </p:spPr>
      </p:cxnSp>
      <p:cxnSp>
        <p:nvCxnSpPr>
          <p:cNvPr id="266" name="Shape 266"/>
          <p:cNvCxnSpPr/>
          <p:nvPr/>
        </p:nvCxnSpPr>
        <p:spPr>
          <a:xfrm>
            <a:off x="1666875" y="3374231"/>
            <a:ext cx="5999100" cy="1200"/>
          </a:xfrm>
          <a:prstGeom prst="straightConnector1">
            <a:avLst/>
          </a:prstGeom>
          <a:noFill/>
          <a:ln cap="flat" cmpd="sng" w="25550">
            <a:solidFill>
              <a:srgbClr val="3366FF"/>
            </a:solidFill>
            <a:prstDash val="solid"/>
            <a:round/>
            <a:headEnd len="sm" w="sm" type="none"/>
            <a:tailEnd len="sm" w="sm" type="none"/>
          </a:ln>
        </p:spPr>
      </p:cxnSp>
      <p:pic>
        <p:nvPicPr>
          <p:cNvPr id="267" name="Shape 267"/>
          <p:cNvPicPr preferRelativeResize="0"/>
          <p:nvPr/>
        </p:nvPicPr>
        <p:blipFill rotWithShape="1">
          <a:blip r:embed="rId3">
            <a:alphaModFix/>
          </a:blip>
          <a:srcRect b="0" l="0" r="0" t="0"/>
          <a:stretch/>
        </p:blipFill>
        <p:spPr>
          <a:xfrm>
            <a:off x="5183187" y="3256359"/>
            <a:ext cx="446100" cy="529800"/>
          </a:xfrm>
          <a:prstGeom prst="rect">
            <a:avLst/>
          </a:prstGeom>
          <a:noFill/>
          <a:ln>
            <a:noFill/>
          </a:ln>
        </p:spPr>
      </p:pic>
      <p:cxnSp>
        <p:nvCxnSpPr>
          <p:cNvPr id="268" name="Shape 268"/>
          <p:cNvCxnSpPr/>
          <p:nvPr/>
        </p:nvCxnSpPr>
        <p:spPr>
          <a:xfrm>
            <a:off x="3154362" y="1412081"/>
            <a:ext cx="1500" cy="2420400"/>
          </a:xfrm>
          <a:prstGeom prst="straightConnector1">
            <a:avLst/>
          </a:prstGeom>
          <a:noFill/>
          <a:ln cap="flat" cmpd="sng" w="25550">
            <a:solidFill>
              <a:srgbClr val="3366FF"/>
            </a:solidFill>
            <a:prstDash val="solid"/>
            <a:round/>
            <a:headEnd len="sm" w="sm" type="none"/>
            <a:tailEnd len="sm" w="sm" type="none"/>
          </a:ln>
        </p:spPr>
      </p:cxnSp>
      <p:cxnSp>
        <p:nvCxnSpPr>
          <p:cNvPr id="269" name="Shape 269"/>
          <p:cNvCxnSpPr/>
          <p:nvPr/>
        </p:nvCxnSpPr>
        <p:spPr>
          <a:xfrm>
            <a:off x="6088062" y="1412081"/>
            <a:ext cx="1500" cy="2420400"/>
          </a:xfrm>
          <a:prstGeom prst="straightConnector1">
            <a:avLst/>
          </a:prstGeom>
          <a:noFill/>
          <a:ln cap="flat" cmpd="sng" w="25550">
            <a:solidFill>
              <a:srgbClr val="3366FF"/>
            </a:solidFill>
            <a:prstDash val="solid"/>
            <a:round/>
            <a:headEnd len="sm" w="sm" type="none"/>
            <a:tailEnd len="sm" w="sm" type="none"/>
          </a:ln>
        </p:spPr>
      </p:cxnSp>
      <p:sp>
        <p:nvSpPr>
          <p:cNvPr id="270" name="Shape 270"/>
          <p:cNvSpPr txBox="1"/>
          <p:nvPr/>
        </p:nvSpPr>
        <p:spPr>
          <a:xfrm>
            <a:off x="1208325" y="3154025"/>
            <a:ext cx="823500" cy="594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a:solidFill>
                  <a:srgbClr val="FFFFFF"/>
                </a:solidFill>
              </a:rPr>
              <a:t>y+h</a:t>
            </a:r>
            <a:endParaRPr>
              <a:solidFill>
                <a:srgbClr val="FFFFFF"/>
              </a:solidFill>
            </a:endParaRPr>
          </a:p>
        </p:txBody>
      </p:sp>
      <p:sp>
        <p:nvSpPr>
          <p:cNvPr id="271" name="Shape 271"/>
          <p:cNvSpPr txBox="1"/>
          <p:nvPr/>
        </p:nvSpPr>
        <p:spPr>
          <a:xfrm>
            <a:off x="1401175" y="1747300"/>
            <a:ext cx="823500" cy="594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a:solidFill>
                  <a:srgbClr val="FFFFFF"/>
                </a:solidFill>
              </a:rPr>
              <a:t>y</a:t>
            </a:r>
            <a:endParaRPr>
              <a:solidFill>
                <a:srgbClr val="FFFFFF"/>
              </a:solidFill>
            </a:endParaRPr>
          </a:p>
        </p:txBody>
      </p:sp>
      <p:sp>
        <p:nvSpPr>
          <p:cNvPr id="272" name="Shape 272"/>
          <p:cNvSpPr txBox="1"/>
          <p:nvPr/>
        </p:nvSpPr>
        <p:spPr>
          <a:xfrm>
            <a:off x="2909325" y="3600150"/>
            <a:ext cx="823500" cy="594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a:solidFill>
                  <a:srgbClr val="FFFFFF"/>
                </a:solidFill>
              </a:rPr>
              <a:t>x</a:t>
            </a:r>
            <a:endParaRPr>
              <a:solidFill>
                <a:srgbClr val="FFFFFF"/>
              </a:solidFill>
            </a:endParaRPr>
          </a:p>
        </p:txBody>
      </p:sp>
      <p:sp>
        <p:nvSpPr>
          <p:cNvPr id="273" name="Shape 273"/>
          <p:cNvSpPr txBox="1"/>
          <p:nvPr/>
        </p:nvSpPr>
        <p:spPr>
          <a:xfrm>
            <a:off x="5733625" y="3828750"/>
            <a:ext cx="823500" cy="594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a:solidFill>
                  <a:srgbClr val="FFFFFF"/>
                </a:solidFill>
              </a:rPr>
              <a:t>x + w</a:t>
            </a:r>
            <a:endParaRPr>
              <a:solidFill>
                <a:srgbClr val="FFFFFF"/>
              </a:solidFill>
            </a:endParaRPr>
          </a:p>
        </p:txBody>
      </p:sp>
      <p:sp>
        <p:nvSpPr>
          <p:cNvPr id="274" name="Shape 274"/>
          <p:cNvSpPr txBox="1"/>
          <p:nvPr/>
        </p:nvSpPr>
        <p:spPr>
          <a:xfrm>
            <a:off x="6403575" y="3883500"/>
            <a:ext cx="2592300" cy="1105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3600">
                <a:latin typeface="Fjalla One"/>
                <a:ea typeface="Fjalla One"/>
                <a:cs typeface="Fjalla One"/>
                <a:sym typeface="Fjalla One"/>
              </a:rPr>
              <a:t>AREA &gt; x+w</a:t>
            </a:r>
            <a:endParaRPr sz="3600">
              <a:latin typeface="Fjalla One"/>
              <a:ea typeface="Fjalla One"/>
              <a:cs typeface="Fjalla One"/>
              <a:sym typeface="Fjalla One"/>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Shape 279"/>
          <p:cNvSpPr/>
          <p:nvPr/>
        </p:nvSpPr>
        <p:spPr>
          <a:xfrm>
            <a:off x="3154350" y="1960950"/>
            <a:ext cx="2933400" cy="1413300"/>
          </a:xfrm>
          <a:prstGeom prst="rect">
            <a:avLst/>
          </a:prstGeom>
          <a:solidFill>
            <a:srgbClr val="A4C2F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280" name="Shape 280"/>
          <p:cNvCxnSpPr/>
          <p:nvPr/>
        </p:nvCxnSpPr>
        <p:spPr>
          <a:xfrm>
            <a:off x="1666875" y="1960959"/>
            <a:ext cx="5999100" cy="1200"/>
          </a:xfrm>
          <a:prstGeom prst="straightConnector1">
            <a:avLst/>
          </a:prstGeom>
          <a:noFill/>
          <a:ln cap="flat" cmpd="sng" w="25550">
            <a:solidFill>
              <a:srgbClr val="3366FF"/>
            </a:solidFill>
            <a:prstDash val="solid"/>
            <a:round/>
            <a:headEnd len="sm" w="sm" type="none"/>
            <a:tailEnd len="sm" w="sm" type="none"/>
          </a:ln>
        </p:spPr>
      </p:cxnSp>
      <p:cxnSp>
        <p:nvCxnSpPr>
          <p:cNvPr id="281" name="Shape 281"/>
          <p:cNvCxnSpPr/>
          <p:nvPr/>
        </p:nvCxnSpPr>
        <p:spPr>
          <a:xfrm>
            <a:off x="1666875" y="3374231"/>
            <a:ext cx="5999100" cy="1200"/>
          </a:xfrm>
          <a:prstGeom prst="straightConnector1">
            <a:avLst/>
          </a:prstGeom>
          <a:noFill/>
          <a:ln cap="flat" cmpd="sng" w="25550">
            <a:solidFill>
              <a:srgbClr val="3366FF"/>
            </a:solidFill>
            <a:prstDash val="solid"/>
            <a:round/>
            <a:headEnd len="sm" w="sm" type="none"/>
            <a:tailEnd len="sm" w="sm" type="none"/>
          </a:ln>
        </p:spPr>
      </p:cxnSp>
      <p:pic>
        <p:nvPicPr>
          <p:cNvPr id="282" name="Shape 282"/>
          <p:cNvPicPr preferRelativeResize="0"/>
          <p:nvPr/>
        </p:nvPicPr>
        <p:blipFill rotWithShape="1">
          <a:blip r:embed="rId3">
            <a:alphaModFix/>
          </a:blip>
          <a:srcRect b="0" l="0" r="0" t="0"/>
          <a:stretch/>
        </p:blipFill>
        <p:spPr>
          <a:xfrm>
            <a:off x="5183187" y="3256359"/>
            <a:ext cx="446100" cy="529800"/>
          </a:xfrm>
          <a:prstGeom prst="rect">
            <a:avLst/>
          </a:prstGeom>
          <a:noFill/>
          <a:ln>
            <a:noFill/>
          </a:ln>
        </p:spPr>
      </p:pic>
      <p:cxnSp>
        <p:nvCxnSpPr>
          <p:cNvPr id="283" name="Shape 283"/>
          <p:cNvCxnSpPr/>
          <p:nvPr/>
        </p:nvCxnSpPr>
        <p:spPr>
          <a:xfrm>
            <a:off x="3154362" y="1412081"/>
            <a:ext cx="1500" cy="2420400"/>
          </a:xfrm>
          <a:prstGeom prst="straightConnector1">
            <a:avLst/>
          </a:prstGeom>
          <a:noFill/>
          <a:ln cap="flat" cmpd="sng" w="25550">
            <a:solidFill>
              <a:srgbClr val="3366FF"/>
            </a:solidFill>
            <a:prstDash val="solid"/>
            <a:round/>
            <a:headEnd len="sm" w="sm" type="none"/>
            <a:tailEnd len="sm" w="sm" type="none"/>
          </a:ln>
        </p:spPr>
      </p:cxnSp>
      <p:cxnSp>
        <p:nvCxnSpPr>
          <p:cNvPr id="284" name="Shape 284"/>
          <p:cNvCxnSpPr/>
          <p:nvPr/>
        </p:nvCxnSpPr>
        <p:spPr>
          <a:xfrm>
            <a:off x="6088062" y="1412081"/>
            <a:ext cx="1500" cy="2420400"/>
          </a:xfrm>
          <a:prstGeom prst="straightConnector1">
            <a:avLst/>
          </a:prstGeom>
          <a:noFill/>
          <a:ln cap="flat" cmpd="sng" w="25550">
            <a:solidFill>
              <a:srgbClr val="3366FF"/>
            </a:solidFill>
            <a:prstDash val="solid"/>
            <a:round/>
            <a:headEnd len="sm" w="sm" type="none"/>
            <a:tailEnd len="sm" w="sm" type="none"/>
          </a:ln>
        </p:spPr>
      </p:cxnSp>
      <p:sp>
        <p:nvSpPr>
          <p:cNvPr id="285" name="Shape 285"/>
          <p:cNvSpPr txBox="1"/>
          <p:nvPr/>
        </p:nvSpPr>
        <p:spPr>
          <a:xfrm>
            <a:off x="1208325" y="3154025"/>
            <a:ext cx="823500" cy="594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a:solidFill>
                  <a:srgbClr val="FFFFFF"/>
                </a:solidFill>
              </a:rPr>
              <a:t>y+h</a:t>
            </a:r>
            <a:endParaRPr>
              <a:solidFill>
                <a:srgbClr val="FFFFFF"/>
              </a:solidFill>
            </a:endParaRPr>
          </a:p>
        </p:txBody>
      </p:sp>
      <p:sp>
        <p:nvSpPr>
          <p:cNvPr id="286" name="Shape 286"/>
          <p:cNvSpPr txBox="1"/>
          <p:nvPr/>
        </p:nvSpPr>
        <p:spPr>
          <a:xfrm>
            <a:off x="1401175" y="1747300"/>
            <a:ext cx="823500" cy="594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a:solidFill>
                  <a:srgbClr val="FFFFFF"/>
                </a:solidFill>
              </a:rPr>
              <a:t>y</a:t>
            </a:r>
            <a:endParaRPr>
              <a:solidFill>
                <a:srgbClr val="FFFFFF"/>
              </a:solidFill>
            </a:endParaRPr>
          </a:p>
        </p:txBody>
      </p:sp>
      <p:sp>
        <p:nvSpPr>
          <p:cNvPr id="287" name="Shape 287"/>
          <p:cNvSpPr txBox="1"/>
          <p:nvPr/>
        </p:nvSpPr>
        <p:spPr>
          <a:xfrm>
            <a:off x="2909325" y="3600150"/>
            <a:ext cx="823500" cy="594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a:solidFill>
                  <a:srgbClr val="FFFFFF"/>
                </a:solidFill>
              </a:rPr>
              <a:t>x</a:t>
            </a:r>
            <a:endParaRPr>
              <a:solidFill>
                <a:srgbClr val="FFFFFF"/>
              </a:solidFill>
            </a:endParaRPr>
          </a:p>
        </p:txBody>
      </p:sp>
      <p:sp>
        <p:nvSpPr>
          <p:cNvPr id="288" name="Shape 288"/>
          <p:cNvSpPr txBox="1"/>
          <p:nvPr/>
        </p:nvSpPr>
        <p:spPr>
          <a:xfrm>
            <a:off x="5733625" y="3828750"/>
            <a:ext cx="823500" cy="594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a:solidFill>
                  <a:srgbClr val="FFFFFF"/>
                </a:solidFill>
              </a:rPr>
              <a:t>x + w</a:t>
            </a:r>
            <a:endParaRPr>
              <a:solidFill>
                <a:srgbClr val="FFFFFF"/>
              </a:solidFill>
            </a:endParaRPr>
          </a:p>
        </p:txBody>
      </p:sp>
      <p:sp>
        <p:nvSpPr>
          <p:cNvPr id="289" name="Shape 289"/>
          <p:cNvSpPr txBox="1"/>
          <p:nvPr/>
        </p:nvSpPr>
        <p:spPr>
          <a:xfrm>
            <a:off x="3370275" y="1960950"/>
            <a:ext cx="2592300" cy="1413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sz="1600">
                <a:latin typeface="Fjalla One"/>
                <a:ea typeface="Fjalla One"/>
                <a:cs typeface="Fjalla One"/>
                <a:sym typeface="Fjalla One"/>
              </a:rPr>
              <a:t>for the x axis...</a:t>
            </a:r>
            <a:endParaRPr sz="1600">
              <a:latin typeface="Fjalla One"/>
              <a:ea typeface="Fjalla One"/>
              <a:cs typeface="Fjalla One"/>
              <a:sym typeface="Fjalla One"/>
            </a:endParaRPr>
          </a:p>
          <a:p>
            <a:pPr indent="0" lvl="0" marL="0">
              <a:spcBef>
                <a:spcPts val="0"/>
              </a:spcBef>
              <a:spcAft>
                <a:spcPts val="0"/>
              </a:spcAft>
              <a:buNone/>
            </a:pPr>
            <a:r>
              <a:rPr lang="en-US" sz="1600">
                <a:latin typeface="Fjalla One"/>
                <a:ea typeface="Fjalla One"/>
                <a:cs typeface="Fjalla One"/>
                <a:sym typeface="Fjalla One"/>
              </a:rPr>
              <a:t>AREA &gt; x	AND	AREA &lt; x+w</a:t>
            </a:r>
            <a:endParaRPr sz="1600">
              <a:latin typeface="Fjalla One"/>
              <a:ea typeface="Fjalla One"/>
              <a:cs typeface="Fjalla One"/>
              <a:sym typeface="Fjalla One"/>
            </a:endParaRPr>
          </a:p>
          <a:p>
            <a:pPr indent="0" lvl="0" marL="0">
              <a:spcBef>
                <a:spcPts val="0"/>
              </a:spcBef>
              <a:spcAft>
                <a:spcPts val="0"/>
              </a:spcAft>
              <a:buNone/>
            </a:pPr>
            <a:r>
              <a:rPr lang="en-US" sz="1600">
                <a:latin typeface="Fjalla One"/>
                <a:ea typeface="Fjalla One"/>
                <a:cs typeface="Fjalla One"/>
                <a:sym typeface="Fjalla One"/>
              </a:rPr>
              <a:t>		AND</a:t>
            </a:r>
            <a:endParaRPr sz="1600">
              <a:latin typeface="Fjalla One"/>
              <a:ea typeface="Fjalla One"/>
              <a:cs typeface="Fjalla One"/>
              <a:sym typeface="Fjalla One"/>
            </a:endParaRPr>
          </a:p>
          <a:p>
            <a:pPr indent="0" lvl="0" marL="0">
              <a:spcBef>
                <a:spcPts val="0"/>
              </a:spcBef>
              <a:spcAft>
                <a:spcPts val="0"/>
              </a:spcAft>
              <a:buNone/>
            </a:pPr>
            <a:r>
              <a:rPr lang="en-US" sz="1600">
                <a:latin typeface="Fjalla One"/>
                <a:ea typeface="Fjalla One"/>
                <a:cs typeface="Fjalla One"/>
                <a:sym typeface="Fjalla One"/>
              </a:rPr>
              <a:t>for the y axis...</a:t>
            </a:r>
            <a:endParaRPr sz="1600">
              <a:latin typeface="Fjalla One"/>
              <a:ea typeface="Fjalla One"/>
              <a:cs typeface="Fjalla One"/>
              <a:sym typeface="Fjalla One"/>
            </a:endParaRPr>
          </a:p>
          <a:p>
            <a:pPr indent="0" lvl="0" marL="0" rtl="0">
              <a:spcBef>
                <a:spcPts val="0"/>
              </a:spcBef>
              <a:spcAft>
                <a:spcPts val="0"/>
              </a:spcAft>
              <a:buNone/>
            </a:pPr>
            <a:r>
              <a:rPr lang="en-US" sz="1600">
                <a:latin typeface="Fjalla One"/>
                <a:ea typeface="Fjalla One"/>
                <a:cs typeface="Fjalla One"/>
                <a:sym typeface="Fjalla One"/>
              </a:rPr>
              <a:t>AREA &gt; y	AND	AREA &lt; y+h</a:t>
            </a:r>
            <a:endParaRPr sz="1600">
              <a:latin typeface="Fjalla One"/>
              <a:ea typeface="Fjalla One"/>
              <a:cs typeface="Fjalla One"/>
              <a:sym typeface="Fjalla On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 name="Shape 42"/>
        <p:cNvGrpSpPr/>
        <p:nvPr/>
      </p:nvGrpSpPr>
      <p:grpSpPr>
        <a:xfrm>
          <a:off x="0" y="0"/>
          <a:ext cx="0" cy="0"/>
          <a:chOff x="0" y="0"/>
          <a:chExt cx="0" cy="0"/>
        </a:xfrm>
      </p:grpSpPr>
      <p:sp>
        <p:nvSpPr>
          <p:cNvPr id="43" name="Shape 43"/>
          <p:cNvSpPr txBox="1"/>
          <p:nvPr>
            <p:ph type="title"/>
          </p:nvPr>
        </p:nvSpPr>
        <p:spPr>
          <a:xfrm>
            <a:off x="446200" y="6"/>
            <a:ext cx="7770900" cy="1158600"/>
          </a:xfrm>
          <a:prstGeom prst="rect">
            <a:avLst/>
          </a:prstGeom>
          <a:noFill/>
          <a:ln>
            <a:noFill/>
          </a:ln>
        </p:spPr>
        <p:txBody>
          <a:bodyPr anchorCtr="0" anchor="ctr" bIns="0" lIns="0" spcFirstLastPara="1" rIns="0" wrap="square" tIns="28425">
            <a:noAutofit/>
          </a:bodyPr>
          <a:lstStyle/>
          <a:p>
            <a:pPr indent="0" lvl="0" marL="0" marR="0" rtl="0" algn="l">
              <a:lnSpc>
                <a:spcPct val="93000"/>
              </a:lnSpc>
              <a:spcBef>
                <a:spcPts val="0"/>
              </a:spcBef>
              <a:spcAft>
                <a:spcPts val="0"/>
              </a:spcAft>
              <a:buClr>
                <a:srgbClr val="000000"/>
              </a:buClr>
              <a:buFont typeface="Arial"/>
              <a:buNone/>
            </a:pPr>
            <a:r>
              <a:rPr b="0" i="0" lang="en-US" sz="3200" u="none" cap="none" strike="noStrike">
                <a:solidFill>
                  <a:srgbClr val="FFFFFF"/>
                </a:solidFill>
                <a:latin typeface="Arial"/>
                <a:ea typeface="Arial"/>
                <a:cs typeface="Arial"/>
                <a:sym typeface="Arial"/>
              </a:rPr>
              <a:t>Review Previous Day (animation)</a:t>
            </a:r>
            <a:endParaRPr>
              <a:solidFill>
                <a:srgbClr val="FFFFFF"/>
              </a:solidFill>
            </a:endParaRPr>
          </a:p>
        </p:txBody>
      </p:sp>
      <p:sp>
        <p:nvSpPr>
          <p:cNvPr id="44" name="Shape 44"/>
          <p:cNvSpPr/>
          <p:nvPr/>
        </p:nvSpPr>
        <p:spPr>
          <a:xfrm>
            <a:off x="457200" y="2331244"/>
            <a:ext cx="1554300" cy="616800"/>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45" name="Shape 45"/>
          <p:cNvSpPr/>
          <p:nvPr/>
        </p:nvSpPr>
        <p:spPr>
          <a:xfrm>
            <a:off x="5394325" y="2400300"/>
            <a:ext cx="2011500" cy="616800"/>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46" name="Shape 46"/>
          <p:cNvSpPr/>
          <p:nvPr/>
        </p:nvSpPr>
        <p:spPr>
          <a:xfrm>
            <a:off x="549275" y="3840956"/>
            <a:ext cx="2560500" cy="616800"/>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47" name="Shape 47"/>
          <p:cNvSpPr/>
          <p:nvPr/>
        </p:nvSpPr>
        <p:spPr>
          <a:xfrm>
            <a:off x="5394325" y="3840956"/>
            <a:ext cx="3383100" cy="616800"/>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48" name="Shape 48"/>
          <p:cNvSpPr txBox="1"/>
          <p:nvPr/>
        </p:nvSpPr>
        <p:spPr>
          <a:xfrm>
            <a:off x="431800" y="1851421"/>
            <a:ext cx="2055900" cy="259500"/>
          </a:xfrm>
          <a:prstGeom prst="rect">
            <a:avLst/>
          </a:prstGeom>
          <a:noFill/>
          <a:ln>
            <a:noFill/>
          </a:ln>
        </p:spPr>
        <p:txBody>
          <a:bodyPr anchorCtr="0" anchor="t" bIns="45000" lIns="90000" spcFirstLastPara="1" rIns="90000" wrap="square" tIns="61000">
            <a:noAutofit/>
          </a:bodyPr>
          <a:lstStyle/>
          <a:p>
            <a:pPr indent="0" lvl="0" marL="0" marR="0" rtl="0" algn="l">
              <a:lnSpc>
                <a:spcPct val="93000"/>
              </a:lnSpc>
              <a:spcBef>
                <a:spcPts val="0"/>
              </a:spcBef>
              <a:spcAft>
                <a:spcPts val="0"/>
              </a:spcAft>
              <a:buClr>
                <a:srgbClr val="000000"/>
              </a:buClr>
              <a:buFont typeface="Arial"/>
              <a:buNone/>
            </a:pPr>
            <a:r>
              <a:rPr b="0" i="0" lang="en-US" sz="1800" u="none">
                <a:solidFill>
                  <a:srgbClr val="FFFFFF"/>
                </a:solidFill>
                <a:latin typeface="Arial"/>
                <a:ea typeface="Arial"/>
                <a:cs typeface="Arial"/>
                <a:sym typeface="Arial"/>
              </a:rPr>
              <a:t>Frame 1: 	x = 3</a:t>
            </a:r>
            <a:endParaRPr>
              <a:solidFill>
                <a:srgbClr val="FFFFFF"/>
              </a:solidFill>
            </a:endParaRPr>
          </a:p>
        </p:txBody>
      </p:sp>
      <p:sp>
        <p:nvSpPr>
          <p:cNvPr id="49" name="Shape 49"/>
          <p:cNvSpPr txBox="1"/>
          <p:nvPr/>
        </p:nvSpPr>
        <p:spPr>
          <a:xfrm>
            <a:off x="5370512" y="1878806"/>
            <a:ext cx="2055900" cy="259500"/>
          </a:xfrm>
          <a:prstGeom prst="rect">
            <a:avLst/>
          </a:prstGeom>
          <a:noFill/>
          <a:ln>
            <a:noFill/>
          </a:ln>
        </p:spPr>
        <p:txBody>
          <a:bodyPr anchorCtr="0" anchor="t" bIns="45000" lIns="90000" spcFirstLastPara="1" rIns="90000" wrap="square" tIns="61000">
            <a:noAutofit/>
          </a:bodyPr>
          <a:lstStyle/>
          <a:p>
            <a:pPr indent="0" lvl="0" marL="0" marR="0" rtl="0" algn="l">
              <a:lnSpc>
                <a:spcPct val="93000"/>
              </a:lnSpc>
              <a:spcBef>
                <a:spcPts val="0"/>
              </a:spcBef>
              <a:spcAft>
                <a:spcPts val="0"/>
              </a:spcAft>
              <a:buClr>
                <a:srgbClr val="000000"/>
              </a:buClr>
              <a:buFont typeface="Arial"/>
              <a:buNone/>
            </a:pPr>
            <a:r>
              <a:rPr b="0" i="0" lang="en-US" sz="1800" u="none">
                <a:solidFill>
                  <a:srgbClr val="FFFFFF"/>
                </a:solidFill>
                <a:latin typeface="Arial"/>
                <a:ea typeface="Arial"/>
                <a:cs typeface="Arial"/>
                <a:sym typeface="Arial"/>
              </a:rPr>
              <a:t>Frame 2:	x = 4</a:t>
            </a:r>
            <a:endParaRPr>
              <a:solidFill>
                <a:srgbClr val="FFFFFF"/>
              </a:solidFill>
            </a:endParaRPr>
          </a:p>
        </p:txBody>
      </p:sp>
      <p:sp>
        <p:nvSpPr>
          <p:cNvPr id="50" name="Shape 50"/>
          <p:cNvSpPr txBox="1"/>
          <p:nvPr/>
        </p:nvSpPr>
        <p:spPr>
          <a:xfrm>
            <a:off x="523875" y="3306365"/>
            <a:ext cx="2055900" cy="259500"/>
          </a:xfrm>
          <a:prstGeom prst="rect">
            <a:avLst/>
          </a:prstGeom>
          <a:noFill/>
          <a:ln>
            <a:noFill/>
          </a:ln>
        </p:spPr>
        <p:txBody>
          <a:bodyPr anchorCtr="0" anchor="t" bIns="45000" lIns="90000" spcFirstLastPara="1" rIns="90000" wrap="square" tIns="61000">
            <a:noAutofit/>
          </a:bodyPr>
          <a:lstStyle/>
          <a:p>
            <a:pPr indent="0" lvl="0" marL="0" marR="0" rtl="0" algn="l">
              <a:lnSpc>
                <a:spcPct val="93000"/>
              </a:lnSpc>
              <a:spcBef>
                <a:spcPts val="0"/>
              </a:spcBef>
              <a:spcAft>
                <a:spcPts val="0"/>
              </a:spcAft>
              <a:buClr>
                <a:srgbClr val="000000"/>
              </a:buClr>
              <a:buFont typeface="Arial"/>
              <a:buNone/>
            </a:pPr>
            <a:r>
              <a:rPr b="0" i="0" lang="en-US" sz="1800" u="none">
                <a:solidFill>
                  <a:srgbClr val="FFFFFF"/>
                </a:solidFill>
                <a:latin typeface="Arial"/>
                <a:ea typeface="Arial"/>
                <a:cs typeface="Arial"/>
                <a:sym typeface="Arial"/>
              </a:rPr>
              <a:t>Frame 3:	x = 5</a:t>
            </a:r>
            <a:endParaRPr>
              <a:solidFill>
                <a:srgbClr val="FFFFFF"/>
              </a:solidFill>
            </a:endParaRPr>
          </a:p>
        </p:txBody>
      </p:sp>
      <p:sp>
        <p:nvSpPr>
          <p:cNvPr id="51" name="Shape 51"/>
          <p:cNvSpPr txBox="1"/>
          <p:nvPr/>
        </p:nvSpPr>
        <p:spPr>
          <a:xfrm>
            <a:off x="5394325" y="3333750"/>
            <a:ext cx="2055900" cy="259500"/>
          </a:xfrm>
          <a:prstGeom prst="rect">
            <a:avLst/>
          </a:prstGeom>
          <a:noFill/>
          <a:ln>
            <a:noFill/>
          </a:ln>
        </p:spPr>
        <p:txBody>
          <a:bodyPr anchorCtr="0" anchor="t" bIns="45000" lIns="90000" spcFirstLastPara="1" rIns="90000" wrap="square" tIns="61000">
            <a:noAutofit/>
          </a:bodyPr>
          <a:lstStyle/>
          <a:p>
            <a:pPr indent="0" lvl="0" marL="0" marR="0" rtl="0" algn="l">
              <a:lnSpc>
                <a:spcPct val="93000"/>
              </a:lnSpc>
              <a:spcBef>
                <a:spcPts val="0"/>
              </a:spcBef>
              <a:spcAft>
                <a:spcPts val="0"/>
              </a:spcAft>
              <a:buClr>
                <a:srgbClr val="000000"/>
              </a:buClr>
              <a:buFont typeface="Arial"/>
              <a:buNone/>
            </a:pPr>
            <a:r>
              <a:rPr b="0" i="0" lang="en-US" sz="1800" u="none">
                <a:solidFill>
                  <a:srgbClr val="FFFFFF"/>
                </a:solidFill>
                <a:latin typeface="Arial"/>
                <a:ea typeface="Arial"/>
                <a:cs typeface="Arial"/>
                <a:sym typeface="Arial"/>
              </a:rPr>
              <a:t>Frame 4:	x = 6</a:t>
            </a:r>
            <a:endParaRPr>
              <a:solidFill>
                <a:srgbClr val="FFFFFF"/>
              </a:solidFill>
            </a:endParaRPr>
          </a:p>
        </p:txBody>
      </p:sp>
      <p:sp>
        <p:nvSpPr>
          <p:cNvPr id="52" name="Shape 52"/>
          <p:cNvSpPr txBox="1"/>
          <p:nvPr/>
        </p:nvSpPr>
        <p:spPr>
          <a:xfrm>
            <a:off x="3657600" y="1440656"/>
            <a:ext cx="1574700" cy="324900"/>
          </a:xfrm>
          <a:prstGeom prst="rect">
            <a:avLst/>
          </a:prstGeom>
          <a:noFill/>
          <a:ln>
            <a:noFill/>
          </a:ln>
        </p:spPr>
        <p:txBody>
          <a:bodyPr anchorCtr="0" anchor="t" bIns="45000" lIns="90000" spcFirstLastPara="1" rIns="90000" wrap="square" tIns="66325">
            <a:noAutofit/>
          </a:bodyPr>
          <a:lstStyle/>
          <a:p>
            <a:pPr indent="0" lvl="0" marL="0" marR="0" rtl="0" algn="l">
              <a:lnSpc>
                <a:spcPct val="93000"/>
              </a:lnSpc>
              <a:spcBef>
                <a:spcPts val="0"/>
              </a:spcBef>
              <a:spcAft>
                <a:spcPts val="0"/>
              </a:spcAft>
              <a:buClr>
                <a:srgbClr val="000000"/>
              </a:buClr>
              <a:buFont typeface="Arial"/>
              <a:buNone/>
            </a:pPr>
            <a:r>
              <a:rPr b="1" i="0" lang="en-US" sz="2400" u="none">
                <a:solidFill>
                  <a:srgbClr val="FFFFFF"/>
                </a:solidFill>
                <a:latin typeface="Arial"/>
                <a:ea typeface="Arial"/>
                <a:cs typeface="Arial"/>
                <a:sym typeface="Arial"/>
              </a:rPr>
              <a:t> x = x + 1;</a:t>
            </a:r>
            <a:endParaRPr>
              <a:solidFill>
                <a:srgbClr val="FFFFFF"/>
              </a:solidFill>
            </a:endParaRPr>
          </a:p>
        </p:txBody>
      </p:sp>
      <p:sp>
        <p:nvSpPr>
          <p:cNvPr id="53" name="Shape 53"/>
          <p:cNvSpPr txBox="1"/>
          <p:nvPr/>
        </p:nvSpPr>
        <p:spPr>
          <a:xfrm>
            <a:off x="1076325" y="2894409"/>
            <a:ext cx="295200" cy="259500"/>
          </a:xfrm>
          <a:prstGeom prst="rect">
            <a:avLst/>
          </a:prstGeom>
          <a:noFill/>
          <a:ln>
            <a:noFill/>
          </a:ln>
        </p:spPr>
        <p:txBody>
          <a:bodyPr anchorCtr="0" anchor="t" bIns="45000" lIns="90000" spcFirstLastPara="1" rIns="90000" wrap="square" tIns="61000">
            <a:noAutofit/>
          </a:bodyPr>
          <a:lstStyle/>
          <a:p>
            <a:pPr indent="0" lvl="0" marL="0" marR="0" rtl="0" algn="l">
              <a:lnSpc>
                <a:spcPct val="93000"/>
              </a:lnSpc>
              <a:spcBef>
                <a:spcPts val="0"/>
              </a:spcBef>
              <a:spcAft>
                <a:spcPts val="0"/>
              </a:spcAft>
              <a:buClr>
                <a:srgbClr val="000000"/>
              </a:buClr>
              <a:buFont typeface="Arial"/>
              <a:buNone/>
            </a:pPr>
            <a:r>
              <a:rPr b="0" i="0" lang="en-US" sz="1800" u="none">
                <a:solidFill>
                  <a:srgbClr val="FFFFFF"/>
                </a:solidFill>
                <a:latin typeface="Arial"/>
                <a:ea typeface="Arial"/>
                <a:cs typeface="Arial"/>
                <a:sym typeface="Arial"/>
              </a:rPr>
              <a:t>x</a:t>
            </a:r>
            <a:endParaRPr>
              <a:solidFill>
                <a:srgbClr val="FFFFFF"/>
              </a:solidFill>
            </a:endParaRPr>
          </a:p>
        </p:txBody>
      </p:sp>
      <p:sp>
        <p:nvSpPr>
          <p:cNvPr id="54" name="Shape 54"/>
          <p:cNvSpPr txBox="1"/>
          <p:nvPr/>
        </p:nvSpPr>
        <p:spPr>
          <a:xfrm>
            <a:off x="5959475" y="2989659"/>
            <a:ext cx="570000" cy="259500"/>
          </a:xfrm>
          <a:prstGeom prst="rect">
            <a:avLst/>
          </a:prstGeom>
          <a:noFill/>
          <a:ln>
            <a:noFill/>
          </a:ln>
        </p:spPr>
        <p:txBody>
          <a:bodyPr anchorCtr="0" anchor="t" bIns="45000" lIns="90000" spcFirstLastPara="1" rIns="90000" wrap="square" tIns="61000">
            <a:noAutofit/>
          </a:bodyPr>
          <a:lstStyle/>
          <a:p>
            <a:pPr indent="0" lvl="0" marL="0" marR="0" rtl="0" algn="l">
              <a:lnSpc>
                <a:spcPct val="93000"/>
              </a:lnSpc>
              <a:spcBef>
                <a:spcPts val="0"/>
              </a:spcBef>
              <a:spcAft>
                <a:spcPts val="0"/>
              </a:spcAft>
              <a:buClr>
                <a:srgbClr val="000000"/>
              </a:buClr>
              <a:buFont typeface="Arial"/>
              <a:buNone/>
            </a:pPr>
            <a:r>
              <a:rPr b="0" i="0" lang="en-US" sz="1800" u="none">
                <a:solidFill>
                  <a:srgbClr val="FFFFFF"/>
                </a:solidFill>
                <a:latin typeface="Arial"/>
                <a:ea typeface="Arial"/>
                <a:cs typeface="Arial"/>
                <a:sym typeface="Arial"/>
              </a:rPr>
              <a:t>x</a:t>
            </a:r>
            <a:endParaRPr>
              <a:solidFill>
                <a:srgbClr val="FFFFFF"/>
              </a:solidFill>
            </a:endParaRPr>
          </a:p>
        </p:txBody>
      </p:sp>
      <p:sp>
        <p:nvSpPr>
          <p:cNvPr id="55" name="Shape 55"/>
          <p:cNvSpPr txBox="1"/>
          <p:nvPr/>
        </p:nvSpPr>
        <p:spPr>
          <a:xfrm>
            <a:off x="1096962" y="4404122"/>
            <a:ext cx="660300" cy="259500"/>
          </a:xfrm>
          <a:prstGeom prst="rect">
            <a:avLst/>
          </a:prstGeom>
          <a:noFill/>
          <a:ln>
            <a:noFill/>
          </a:ln>
        </p:spPr>
        <p:txBody>
          <a:bodyPr anchorCtr="0" anchor="t" bIns="45000" lIns="90000" spcFirstLastPara="1" rIns="90000" wrap="square" tIns="61000">
            <a:noAutofit/>
          </a:bodyPr>
          <a:lstStyle/>
          <a:p>
            <a:pPr indent="0" lvl="0" marL="0" marR="0" rtl="0" algn="l">
              <a:lnSpc>
                <a:spcPct val="93000"/>
              </a:lnSpc>
              <a:spcBef>
                <a:spcPts val="0"/>
              </a:spcBef>
              <a:spcAft>
                <a:spcPts val="0"/>
              </a:spcAft>
              <a:buClr>
                <a:srgbClr val="000000"/>
              </a:buClr>
              <a:buFont typeface="Arial"/>
              <a:buNone/>
            </a:pPr>
            <a:r>
              <a:rPr b="0" i="0" lang="en-US" sz="1800" u="none">
                <a:solidFill>
                  <a:srgbClr val="FFFFFF"/>
                </a:solidFill>
                <a:latin typeface="Arial"/>
                <a:ea typeface="Arial"/>
                <a:cs typeface="Arial"/>
                <a:sym typeface="Arial"/>
              </a:rPr>
              <a:t>x</a:t>
            </a:r>
            <a:endParaRPr>
              <a:solidFill>
                <a:srgbClr val="FFFFFF"/>
              </a:solidFill>
            </a:endParaRPr>
          </a:p>
        </p:txBody>
      </p:sp>
      <p:sp>
        <p:nvSpPr>
          <p:cNvPr id="56" name="Shape 56"/>
          <p:cNvSpPr txBox="1"/>
          <p:nvPr/>
        </p:nvSpPr>
        <p:spPr>
          <a:xfrm>
            <a:off x="6013450" y="4457700"/>
            <a:ext cx="660300" cy="259500"/>
          </a:xfrm>
          <a:prstGeom prst="rect">
            <a:avLst/>
          </a:prstGeom>
          <a:noFill/>
          <a:ln>
            <a:noFill/>
          </a:ln>
        </p:spPr>
        <p:txBody>
          <a:bodyPr anchorCtr="0" anchor="t" bIns="45000" lIns="90000" spcFirstLastPara="1" rIns="90000" wrap="square" tIns="61000">
            <a:noAutofit/>
          </a:bodyPr>
          <a:lstStyle/>
          <a:p>
            <a:pPr indent="0" lvl="0" marL="0" marR="0" rtl="0" algn="l">
              <a:lnSpc>
                <a:spcPct val="93000"/>
              </a:lnSpc>
              <a:spcBef>
                <a:spcPts val="0"/>
              </a:spcBef>
              <a:spcAft>
                <a:spcPts val="0"/>
              </a:spcAft>
              <a:buClr>
                <a:srgbClr val="000000"/>
              </a:buClr>
              <a:buFont typeface="Arial"/>
              <a:buNone/>
            </a:pPr>
            <a:r>
              <a:rPr b="0" i="0" lang="en-US" sz="1800" u="none">
                <a:solidFill>
                  <a:srgbClr val="FFFFFF"/>
                </a:solidFill>
                <a:latin typeface="Arial"/>
                <a:ea typeface="Arial"/>
                <a:cs typeface="Arial"/>
                <a:sym typeface="Arial"/>
              </a:rPr>
              <a:t>x</a:t>
            </a:r>
            <a:endParaRPr>
              <a:solidFill>
                <a:srgbClr val="FFFF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Shape 294"/>
          <p:cNvSpPr txBox="1"/>
          <p:nvPr>
            <p:ph idx="1" type="body"/>
          </p:nvPr>
        </p:nvSpPr>
        <p:spPr>
          <a:xfrm>
            <a:off x="915900" y="1081051"/>
            <a:ext cx="8228100" cy="3537600"/>
          </a:xfrm>
          <a:prstGeom prst="rect">
            <a:avLst/>
          </a:prstGeom>
          <a:noFill/>
          <a:ln>
            <a:noFill/>
          </a:ln>
        </p:spPr>
        <p:txBody>
          <a:bodyPr anchorCtr="0" anchor="ctr" bIns="0" lIns="0" spcFirstLastPara="1" rIns="0" wrap="square" tIns="0">
            <a:noAutofit/>
          </a:bodyPr>
          <a:lstStyle/>
          <a:p>
            <a:pPr indent="0" lvl="0" marL="0" marR="0" rtl="0" algn="l">
              <a:lnSpc>
                <a:spcPct val="93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295" name="Shape 295"/>
          <p:cNvPicPr preferRelativeResize="0"/>
          <p:nvPr/>
        </p:nvPicPr>
        <p:blipFill rotWithShape="1">
          <a:blip r:embed="rId3">
            <a:alphaModFix/>
          </a:blip>
          <a:srcRect b="0" l="0" r="0" t="0"/>
          <a:stretch/>
        </p:blipFill>
        <p:spPr>
          <a:xfrm>
            <a:off x="1096962" y="1103709"/>
            <a:ext cx="7048500" cy="3814800"/>
          </a:xfrm>
          <a:prstGeom prst="rect">
            <a:avLst/>
          </a:prstGeom>
          <a:noFill/>
          <a:ln>
            <a:noFill/>
          </a:ln>
        </p:spPr>
      </p:pic>
      <p:sp>
        <p:nvSpPr>
          <p:cNvPr id="296" name="Shape 296"/>
          <p:cNvSpPr txBox="1"/>
          <p:nvPr>
            <p:ph type="title"/>
          </p:nvPr>
        </p:nvSpPr>
        <p:spPr>
          <a:xfrm>
            <a:off x="446200" y="6"/>
            <a:ext cx="7770900" cy="1158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Shape 301"/>
          <p:cNvSpPr/>
          <p:nvPr/>
        </p:nvSpPr>
        <p:spPr>
          <a:xfrm>
            <a:off x="0" y="0"/>
            <a:ext cx="4206900" cy="5143500"/>
          </a:xfrm>
          <a:prstGeom prst="rect">
            <a:avLst/>
          </a:prstGeom>
          <a:solidFill>
            <a:srgbClr val="0047FF"/>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200" u="none">
              <a:solidFill>
                <a:srgbClr val="000000"/>
              </a:solidFill>
              <a:latin typeface="Ropa Sans"/>
              <a:ea typeface="Ropa Sans"/>
              <a:cs typeface="Ropa Sans"/>
              <a:sym typeface="Ropa Sans"/>
            </a:endParaRPr>
          </a:p>
        </p:txBody>
      </p:sp>
      <p:sp>
        <p:nvSpPr>
          <p:cNvPr id="302" name="Shape 302"/>
          <p:cNvSpPr/>
          <p:nvPr/>
        </p:nvSpPr>
        <p:spPr>
          <a:xfrm>
            <a:off x="4937125" y="14288"/>
            <a:ext cx="4206900" cy="5143500"/>
          </a:xfrm>
          <a:prstGeom prst="rect">
            <a:avLst/>
          </a:prstGeom>
          <a:solidFill>
            <a:srgbClr val="EB613D"/>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200" u="none">
              <a:solidFill>
                <a:srgbClr val="000000"/>
              </a:solidFill>
              <a:latin typeface="Ropa Sans"/>
              <a:ea typeface="Ropa Sans"/>
              <a:cs typeface="Ropa Sans"/>
              <a:sym typeface="Ropa Sans"/>
            </a:endParaRPr>
          </a:p>
        </p:txBody>
      </p:sp>
      <p:sp>
        <p:nvSpPr>
          <p:cNvPr id="303" name="Shape 303"/>
          <p:cNvSpPr/>
          <p:nvPr/>
        </p:nvSpPr>
        <p:spPr>
          <a:xfrm>
            <a:off x="5761037" y="92869"/>
            <a:ext cx="2651100" cy="1210800"/>
          </a:xfrm>
          <a:prstGeom prst="rect">
            <a:avLst/>
          </a:prstGeom>
          <a:solidFill>
            <a:srgbClr val="FF8080"/>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200" u="none">
              <a:solidFill>
                <a:srgbClr val="000000"/>
              </a:solidFill>
              <a:latin typeface="Ropa Sans"/>
              <a:ea typeface="Ropa Sans"/>
              <a:cs typeface="Ropa Sans"/>
              <a:sym typeface="Ropa Sans"/>
            </a:endParaRPr>
          </a:p>
        </p:txBody>
      </p:sp>
      <p:sp>
        <p:nvSpPr>
          <p:cNvPr id="304" name="Shape 304"/>
          <p:cNvSpPr/>
          <p:nvPr/>
        </p:nvSpPr>
        <p:spPr>
          <a:xfrm>
            <a:off x="914400" y="136922"/>
            <a:ext cx="2651100" cy="1210800"/>
          </a:xfrm>
          <a:prstGeom prst="rect">
            <a:avLst/>
          </a:prstGeom>
          <a:solidFill>
            <a:srgbClr val="2300DC"/>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200" u="none">
              <a:solidFill>
                <a:srgbClr val="000000"/>
              </a:solidFill>
              <a:latin typeface="Ropa Sans"/>
              <a:ea typeface="Ropa Sans"/>
              <a:cs typeface="Ropa Sans"/>
              <a:sym typeface="Ropa Sans"/>
            </a:endParaRPr>
          </a:p>
        </p:txBody>
      </p:sp>
      <p:sp>
        <p:nvSpPr>
          <p:cNvPr id="305" name="Shape 305"/>
          <p:cNvSpPr txBox="1"/>
          <p:nvPr/>
        </p:nvSpPr>
        <p:spPr>
          <a:xfrm>
            <a:off x="1020762" y="563165"/>
            <a:ext cx="2406600" cy="644100"/>
          </a:xfrm>
          <a:prstGeom prst="rect">
            <a:avLst/>
          </a:prstGeom>
          <a:noFill/>
          <a:ln>
            <a:noFill/>
          </a:ln>
        </p:spPr>
        <p:txBody>
          <a:bodyPr anchorCtr="0" anchor="t" bIns="45000" lIns="90000" spcFirstLastPara="1" rIns="90000" wrap="square" tIns="61000">
            <a:noAutofit/>
          </a:bodyPr>
          <a:lstStyle/>
          <a:p>
            <a:pPr indent="0" lvl="0" marL="0" marR="0" rtl="0" algn="l">
              <a:lnSpc>
                <a:spcPct val="93000"/>
              </a:lnSpc>
              <a:spcBef>
                <a:spcPts val="0"/>
              </a:spcBef>
              <a:spcAft>
                <a:spcPts val="0"/>
              </a:spcAft>
              <a:buClr>
                <a:srgbClr val="FFFFFF"/>
              </a:buClr>
              <a:buFont typeface="Arial"/>
              <a:buNone/>
            </a:pPr>
            <a:r>
              <a:rPr b="0" i="0" lang="en-US" sz="1200" u="none">
                <a:solidFill>
                  <a:srgbClr val="FFFFFF"/>
                </a:solidFill>
                <a:latin typeface="Ropa Sans"/>
                <a:ea typeface="Ropa Sans"/>
                <a:cs typeface="Ropa Sans"/>
                <a:sym typeface="Ropa Sans"/>
              </a:rPr>
              <a:t>You are in the top-left.</a:t>
            </a:r>
            <a:endParaRPr sz="1200">
              <a:latin typeface="Ropa Sans"/>
              <a:ea typeface="Ropa Sans"/>
              <a:cs typeface="Ropa Sans"/>
              <a:sym typeface="Ropa Sans"/>
            </a:endParaRPr>
          </a:p>
          <a:p>
            <a:pPr indent="0" lvl="0" marL="0" marR="0" rtl="0" algn="l">
              <a:lnSpc>
                <a:spcPct val="93000"/>
              </a:lnSpc>
              <a:spcBef>
                <a:spcPts val="0"/>
              </a:spcBef>
              <a:spcAft>
                <a:spcPts val="0"/>
              </a:spcAft>
              <a:buClr>
                <a:srgbClr val="FFFFFF"/>
              </a:buClr>
              <a:buFont typeface="Arial"/>
              <a:buNone/>
            </a:pPr>
            <a:r>
              <a:rPr b="0" i="0" lang="en-US" sz="1200" u="none">
                <a:solidFill>
                  <a:srgbClr val="FFFFFF"/>
                </a:solidFill>
                <a:latin typeface="Ropa Sans"/>
                <a:ea typeface="Ropa Sans"/>
                <a:cs typeface="Ropa Sans"/>
                <a:sym typeface="Ropa Sans"/>
              </a:rPr>
              <a:t> left = true;</a:t>
            </a:r>
            <a:endParaRPr sz="1200">
              <a:latin typeface="Ropa Sans"/>
              <a:ea typeface="Ropa Sans"/>
              <a:cs typeface="Ropa Sans"/>
              <a:sym typeface="Ropa Sans"/>
            </a:endParaRPr>
          </a:p>
          <a:p>
            <a:pPr indent="0" lvl="0" marL="0" marR="0" rtl="0" algn="l">
              <a:lnSpc>
                <a:spcPct val="93000"/>
              </a:lnSpc>
              <a:spcBef>
                <a:spcPts val="0"/>
              </a:spcBef>
              <a:spcAft>
                <a:spcPts val="0"/>
              </a:spcAft>
              <a:buClr>
                <a:srgbClr val="FFFFFF"/>
              </a:buClr>
              <a:buFont typeface="Arial"/>
              <a:buNone/>
            </a:pPr>
            <a:r>
              <a:rPr b="0" i="0" lang="en-US" sz="1200" u="none">
                <a:solidFill>
                  <a:srgbClr val="FFFFFF"/>
                </a:solidFill>
                <a:latin typeface="Ropa Sans"/>
                <a:ea typeface="Ropa Sans"/>
                <a:cs typeface="Ropa Sans"/>
                <a:sym typeface="Ropa Sans"/>
              </a:rPr>
              <a:t> topLeft = true</a:t>
            </a:r>
            <a:endParaRPr sz="1200">
              <a:latin typeface="Ropa Sans"/>
              <a:ea typeface="Ropa Sans"/>
              <a:cs typeface="Ropa Sans"/>
              <a:sym typeface="Ropa Sans"/>
            </a:endParaRPr>
          </a:p>
        </p:txBody>
      </p:sp>
      <p:sp>
        <p:nvSpPr>
          <p:cNvPr id="306" name="Shape 306"/>
          <p:cNvSpPr txBox="1"/>
          <p:nvPr/>
        </p:nvSpPr>
        <p:spPr>
          <a:xfrm>
            <a:off x="5915025" y="2483644"/>
            <a:ext cx="2227200" cy="259500"/>
          </a:xfrm>
          <a:prstGeom prst="rect">
            <a:avLst/>
          </a:prstGeom>
          <a:noFill/>
          <a:ln>
            <a:noFill/>
          </a:ln>
        </p:spPr>
        <p:txBody>
          <a:bodyPr anchorCtr="0" anchor="t" bIns="45000" lIns="90000" spcFirstLastPara="1" rIns="90000" wrap="square" tIns="61000">
            <a:noAutofit/>
          </a:bodyPr>
          <a:lstStyle/>
          <a:p>
            <a:pPr indent="0" lvl="0" marL="0" marR="0" rtl="0" algn="l">
              <a:lnSpc>
                <a:spcPct val="93000"/>
              </a:lnSpc>
              <a:spcBef>
                <a:spcPts val="0"/>
              </a:spcBef>
              <a:spcAft>
                <a:spcPts val="0"/>
              </a:spcAft>
              <a:buClr>
                <a:srgbClr val="000000"/>
              </a:buClr>
              <a:buFont typeface="Arial"/>
              <a:buNone/>
            </a:pPr>
            <a:r>
              <a:rPr b="0" i="0" lang="en-US" sz="1200" u="none">
                <a:solidFill>
                  <a:srgbClr val="000000"/>
                </a:solidFill>
                <a:latin typeface="Ropa Sans"/>
                <a:ea typeface="Ropa Sans"/>
                <a:cs typeface="Ropa Sans"/>
                <a:sym typeface="Ropa Sans"/>
              </a:rPr>
              <a:t>You are on the right.</a:t>
            </a:r>
            <a:endParaRPr sz="1200">
              <a:latin typeface="Ropa Sans"/>
              <a:ea typeface="Ropa Sans"/>
              <a:cs typeface="Ropa Sans"/>
              <a:sym typeface="Ropa Sans"/>
            </a:endParaRPr>
          </a:p>
        </p:txBody>
      </p:sp>
      <p:sp>
        <p:nvSpPr>
          <p:cNvPr id="307" name="Shape 307"/>
          <p:cNvSpPr txBox="1"/>
          <p:nvPr/>
        </p:nvSpPr>
        <p:spPr>
          <a:xfrm>
            <a:off x="1020762" y="2483644"/>
            <a:ext cx="2089200" cy="451200"/>
          </a:xfrm>
          <a:prstGeom prst="rect">
            <a:avLst/>
          </a:prstGeom>
          <a:noFill/>
          <a:ln>
            <a:noFill/>
          </a:ln>
        </p:spPr>
        <p:txBody>
          <a:bodyPr anchorCtr="0" anchor="t" bIns="45000" lIns="90000" spcFirstLastPara="1" rIns="90000" wrap="square" tIns="61000">
            <a:noAutofit/>
          </a:bodyPr>
          <a:lstStyle/>
          <a:p>
            <a:pPr indent="0" lvl="0" marL="0" marR="0" rtl="0" algn="l">
              <a:lnSpc>
                <a:spcPct val="93000"/>
              </a:lnSpc>
              <a:spcBef>
                <a:spcPts val="0"/>
              </a:spcBef>
              <a:spcAft>
                <a:spcPts val="0"/>
              </a:spcAft>
              <a:buClr>
                <a:srgbClr val="FFFFFF"/>
              </a:buClr>
              <a:buFont typeface="Arial"/>
              <a:buNone/>
            </a:pPr>
            <a:r>
              <a:rPr b="0" i="0" lang="en-US" sz="1200" u="none">
                <a:solidFill>
                  <a:srgbClr val="FFFFFF"/>
                </a:solidFill>
                <a:latin typeface="Ropa Sans"/>
                <a:ea typeface="Ropa Sans"/>
                <a:cs typeface="Ropa Sans"/>
                <a:sym typeface="Ropa Sans"/>
              </a:rPr>
              <a:t>You are on the left.</a:t>
            </a:r>
            <a:endParaRPr sz="1200">
              <a:latin typeface="Ropa Sans"/>
              <a:ea typeface="Ropa Sans"/>
              <a:cs typeface="Ropa Sans"/>
              <a:sym typeface="Ropa Sans"/>
            </a:endParaRPr>
          </a:p>
          <a:p>
            <a:pPr indent="0" lvl="0" marL="0" marR="0" rtl="0" algn="l">
              <a:lnSpc>
                <a:spcPct val="93000"/>
              </a:lnSpc>
              <a:spcBef>
                <a:spcPts val="0"/>
              </a:spcBef>
              <a:spcAft>
                <a:spcPts val="0"/>
              </a:spcAft>
              <a:buClr>
                <a:srgbClr val="FFFFFF"/>
              </a:buClr>
              <a:buFont typeface="Arial"/>
              <a:buNone/>
            </a:pPr>
            <a:r>
              <a:rPr b="0" i="0" lang="en-US" sz="1200" u="none">
                <a:solidFill>
                  <a:srgbClr val="FFFFFF"/>
                </a:solidFill>
                <a:latin typeface="Ropa Sans"/>
                <a:ea typeface="Ropa Sans"/>
                <a:cs typeface="Ropa Sans"/>
                <a:sym typeface="Ropa Sans"/>
              </a:rPr>
              <a:t> left = true;</a:t>
            </a:r>
            <a:endParaRPr sz="1200">
              <a:latin typeface="Ropa Sans"/>
              <a:ea typeface="Ropa Sans"/>
              <a:cs typeface="Ropa Sans"/>
              <a:sym typeface="Ropa Sans"/>
            </a:endParaRPr>
          </a:p>
        </p:txBody>
      </p:sp>
      <p:sp>
        <p:nvSpPr>
          <p:cNvPr id="308" name="Shape 308"/>
          <p:cNvSpPr txBox="1"/>
          <p:nvPr/>
        </p:nvSpPr>
        <p:spPr>
          <a:xfrm>
            <a:off x="5853112" y="548878"/>
            <a:ext cx="2544900" cy="259500"/>
          </a:xfrm>
          <a:prstGeom prst="rect">
            <a:avLst/>
          </a:prstGeom>
          <a:noFill/>
          <a:ln>
            <a:noFill/>
          </a:ln>
        </p:spPr>
        <p:txBody>
          <a:bodyPr anchorCtr="0" anchor="t" bIns="45000" lIns="90000" spcFirstLastPara="1" rIns="90000" wrap="square" tIns="61000">
            <a:noAutofit/>
          </a:bodyPr>
          <a:lstStyle/>
          <a:p>
            <a:pPr indent="0" lvl="0" marL="0" marR="0" rtl="0" algn="l">
              <a:lnSpc>
                <a:spcPct val="93000"/>
              </a:lnSpc>
              <a:spcBef>
                <a:spcPts val="0"/>
              </a:spcBef>
              <a:spcAft>
                <a:spcPts val="0"/>
              </a:spcAft>
              <a:buClr>
                <a:srgbClr val="000000"/>
              </a:buClr>
              <a:buFont typeface="Arial"/>
              <a:buNone/>
            </a:pPr>
            <a:r>
              <a:rPr b="0" i="0" lang="en-US" sz="1200" u="none">
                <a:solidFill>
                  <a:srgbClr val="000000"/>
                </a:solidFill>
                <a:latin typeface="Ropa Sans"/>
                <a:ea typeface="Ropa Sans"/>
                <a:cs typeface="Ropa Sans"/>
                <a:sym typeface="Ropa Sans"/>
              </a:rPr>
              <a:t>You are in the top-right.</a:t>
            </a:r>
            <a:endParaRPr sz="1200">
              <a:latin typeface="Ropa Sans"/>
              <a:ea typeface="Ropa Sans"/>
              <a:cs typeface="Ropa Sans"/>
              <a:sym typeface="Ropa Sans"/>
            </a:endParaRPr>
          </a:p>
        </p:txBody>
      </p:sp>
      <p:sp>
        <p:nvSpPr>
          <p:cNvPr id="309" name="Shape 309"/>
          <p:cNvSpPr/>
          <p:nvPr/>
        </p:nvSpPr>
        <p:spPr>
          <a:xfrm>
            <a:off x="4937125" y="3850481"/>
            <a:ext cx="4206900" cy="1293000"/>
          </a:xfrm>
          <a:prstGeom prst="rect">
            <a:avLst/>
          </a:prstGeom>
          <a:solidFill>
            <a:srgbClr val="B84747"/>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200" u="none">
              <a:solidFill>
                <a:srgbClr val="000000"/>
              </a:solidFill>
              <a:latin typeface="Ropa Sans"/>
              <a:ea typeface="Ropa Sans"/>
              <a:cs typeface="Ropa Sans"/>
              <a:sym typeface="Ropa Sans"/>
            </a:endParaRPr>
          </a:p>
        </p:txBody>
      </p:sp>
      <p:sp>
        <p:nvSpPr>
          <p:cNvPr id="310" name="Shape 310"/>
          <p:cNvSpPr/>
          <p:nvPr/>
        </p:nvSpPr>
        <p:spPr>
          <a:xfrm>
            <a:off x="0" y="3840956"/>
            <a:ext cx="4206900" cy="1302600"/>
          </a:xfrm>
          <a:prstGeom prst="rect">
            <a:avLst/>
          </a:prstGeom>
          <a:solidFill>
            <a:srgbClr val="0099FF"/>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200" u="none">
              <a:solidFill>
                <a:srgbClr val="000000"/>
              </a:solidFill>
              <a:latin typeface="Ropa Sans"/>
              <a:ea typeface="Ropa Sans"/>
              <a:cs typeface="Ropa Sans"/>
              <a:sym typeface="Ropa Sans"/>
            </a:endParaRPr>
          </a:p>
        </p:txBody>
      </p:sp>
      <p:sp>
        <p:nvSpPr>
          <p:cNvPr id="311" name="Shape 311"/>
          <p:cNvSpPr txBox="1"/>
          <p:nvPr/>
        </p:nvSpPr>
        <p:spPr>
          <a:xfrm>
            <a:off x="746125" y="3974306"/>
            <a:ext cx="3130500" cy="451200"/>
          </a:xfrm>
          <a:prstGeom prst="rect">
            <a:avLst/>
          </a:prstGeom>
          <a:noFill/>
          <a:ln>
            <a:noFill/>
          </a:ln>
        </p:spPr>
        <p:txBody>
          <a:bodyPr anchorCtr="0" anchor="t" bIns="45000" lIns="90000" spcFirstLastPara="1" rIns="90000" wrap="square" tIns="61000">
            <a:noAutofit/>
          </a:bodyPr>
          <a:lstStyle/>
          <a:p>
            <a:pPr indent="0" lvl="0" marL="0" marR="0" rtl="0" algn="l">
              <a:lnSpc>
                <a:spcPct val="93000"/>
              </a:lnSpc>
              <a:spcBef>
                <a:spcPts val="0"/>
              </a:spcBef>
              <a:spcAft>
                <a:spcPts val="0"/>
              </a:spcAft>
              <a:buClr>
                <a:srgbClr val="FFFFFF"/>
              </a:buClr>
              <a:buFont typeface="Arial"/>
              <a:buNone/>
            </a:pPr>
            <a:r>
              <a:rPr b="0" i="0" lang="en-US" sz="1200" u="none">
                <a:solidFill>
                  <a:srgbClr val="FFFFFF"/>
                </a:solidFill>
                <a:latin typeface="Ropa Sans"/>
                <a:ea typeface="Ropa Sans"/>
                <a:cs typeface="Ropa Sans"/>
                <a:sym typeface="Ropa Sans"/>
              </a:rPr>
              <a:t>You are in the bottom-left.</a:t>
            </a:r>
            <a:endParaRPr sz="1200">
              <a:latin typeface="Ropa Sans"/>
              <a:ea typeface="Ropa Sans"/>
              <a:cs typeface="Ropa Sans"/>
              <a:sym typeface="Ropa Sans"/>
            </a:endParaRPr>
          </a:p>
          <a:p>
            <a:pPr indent="0" lvl="0" marL="0" marR="0" rtl="0" algn="l">
              <a:lnSpc>
                <a:spcPct val="93000"/>
              </a:lnSpc>
              <a:spcBef>
                <a:spcPts val="0"/>
              </a:spcBef>
              <a:spcAft>
                <a:spcPts val="0"/>
              </a:spcAft>
              <a:buClr>
                <a:srgbClr val="FFFFFF"/>
              </a:buClr>
              <a:buFont typeface="Arial"/>
              <a:buNone/>
            </a:pPr>
            <a:r>
              <a:rPr b="0" i="0" lang="en-US" sz="1200" u="none">
                <a:solidFill>
                  <a:srgbClr val="FFFFFF"/>
                </a:solidFill>
                <a:latin typeface="Ropa Sans"/>
                <a:ea typeface="Ropa Sans"/>
                <a:cs typeface="Ropa Sans"/>
                <a:sym typeface="Ropa Sans"/>
              </a:rPr>
              <a:t> left = true; bottomLeft = true;</a:t>
            </a:r>
            <a:endParaRPr sz="1200">
              <a:latin typeface="Ropa Sans"/>
              <a:ea typeface="Ropa Sans"/>
              <a:cs typeface="Ropa Sans"/>
              <a:sym typeface="Ropa Sans"/>
            </a:endParaRPr>
          </a:p>
        </p:txBody>
      </p:sp>
      <p:sp>
        <p:nvSpPr>
          <p:cNvPr id="312" name="Shape 312"/>
          <p:cNvSpPr txBox="1"/>
          <p:nvPr/>
        </p:nvSpPr>
        <p:spPr>
          <a:xfrm>
            <a:off x="5668962" y="4011215"/>
            <a:ext cx="2925900" cy="259500"/>
          </a:xfrm>
          <a:prstGeom prst="rect">
            <a:avLst/>
          </a:prstGeom>
          <a:noFill/>
          <a:ln>
            <a:noFill/>
          </a:ln>
        </p:spPr>
        <p:txBody>
          <a:bodyPr anchorCtr="0" anchor="t" bIns="45000" lIns="90000" spcFirstLastPara="1" rIns="90000" wrap="square" tIns="61000">
            <a:noAutofit/>
          </a:bodyPr>
          <a:lstStyle/>
          <a:p>
            <a:pPr indent="0" lvl="0" marL="0" marR="0" rtl="0" algn="l">
              <a:lnSpc>
                <a:spcPct val="93000"/>
              </a:lnSpc>
              <a:spcBef>
                <a:spcPts val="0"/>
              </a:spcBef>
              <a:spcAft>
                <a:spcPts val="0"/>
              </a:spcAft>
              <a:buClr>
                <a:srgbClr val="000000"/>
              </a:buClr>
              <a:buFont typeface="Arial"/>
              <a:buNone/>
            </a:pPr>
            <a:r>
              <a:rPr b="0" i="0" lang="en-US" sz="1200" u="none">
                <a:solidFill>
                  <a:srgbClr val="000000"/>
                </a:solidFill>
                <a:latin typeface="Ropa Sans"/>
                <a:ea typeface="Ropa Sans"/>
                <a:cs typeface="Ropa Sans"/>
                <a:sym typeface="Ropa Sans"/>
              </a:rPr>
              <a:t>You are in the bottom-right.</a:t>
            </a:r>
            <a:endParaRPr sz="1200">
              <a:latin typeface="Ropa Sans"/>
              <a:ea typeface="Ropa Sans"/>
              <a:cs typeface="Ropa Sans"/>
              <a:sym typeface="Ropa Sans"/>
            </a:endParaRPr>
          </a:p>
        </p:txBody>
      </p:sp>
      <p:sp>
        <p:nvSpPr>
          <p:cNvPr id="313" name="Shape 313"/>
          <p:cNvSpPr/>
          <p:nvPr/>
        </p:nvSpPr>
        <p:spPr>
          <a:xfrm>
            <a:off x="0" y="4594622"/>
            <a:ext cx="3591000" cy="549000"/>
          </a:xfrm>
          <a:prstGeom prst="rect">
            <a:avLst/>
          </a:prstGeom>
          <a:solidFill>
            <a:srgbClr val="99CCFF"/>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200" u="none">
              <a:solidFill>
                <a:srgbClr val="000000"/>
              </a:solidFill>
              <a:latin typeface="Ropa Sans"/>
              <a:ea typeface="Ropa Sans"/>
              <a:cs typeface="Ropa Sans"/>
              <a:sym typeface="Ropa Sans"/>
            </a:endParaRPr>
          </a:p>
        </p:txBody>
      </p:sp>
      <p:sp>
        <p:nvSpPr>
          <p:cNvPr id="314" name="Shape 314"/>
          <p:cNvSpPr txBox="1"/>
          <p:nvPr/>
        </p:nvSpPr>
        <p:spPr>
          <a:xfrm>
            <a:off x="44450" y="4520803"/>
            <a:ext cx="3484500" cy="559500"/>
          </a:xfrm>
          <a:prstGeom prst="rect">
            <a:avLst/>
          </a:prstGeom>
          <a:noFill/>
          <a:ln>
            <a:noFill/>
          </a:ln>
        </p:spPr>
        <p:txBody>
          <a:bodyPr anchorCtr="0" anchor="t" bIns="45000" lIns="90000" spcFirstLastPara="1" rIns="90000" wrap="square" tIns="61000">
            <a:noAutofit/>
          </a:bodyPr>
          <a:lstStyle/>
          <a:p>
            <a:pPr indent="0" lvl="0" marL="0" marR="0" rtl="0" algn="l">
              <a:lnSpc>
                <a:spcPct val="93000"/>
              </a:lnSpc>
              <a:spcBef>
                <a:spcPts val="0"/>
              </a:spcBef>
              <a:spcAft>
                <a:spcPts val="0"/>
              </a:spcAft>
              <a:buClr>
                <a:srgbClr val="FFFFFF"/>
              </a:buClr>
              <a:buFont typeface="Arial"/>
              <a:buNone/>
            </a:pPr>
            <a:r>
              <a:rPr b="0" i="0" lang="en-US" sz="1200" u="none">
                <a:solidFill>
                  <a:srgbClr val="FFFFFF"/>
                </a:solidFill>
                <a:latin typeface="Ropa Sans"/>
                <a:ea typeface="Ropa Sans"/>
                <a:cs typeface="Ropa Sans"/>
                <a:sym typeface="Ropa Sans"/>
              </a:rPr>
              <a:t>You are in the bottom-left corner.</a:t>
            </a:r>
            <a:endParaRPr sz="1200">
              <a:latin typeface="Ropa Sans"/>
              <a:ea typeface="Ropa Sans"/>
              <a:cs typeface="Ropa Sans"/>
              <a:sym typeface="Ropa Sans"/>
            </a:endParaRPr>
          </a:p>
          <a:p>
            <a:pPr indent="0" lvl="0" marL="0" marR="0" rtl="0" algn="l">
              <a:lnSpc>
                <a:spcPct val="93000"/>
              </a:lnSpc>
              <a:spcBef>
                <a:spcPts val="0"/>
              </a:spcBef>
              <a:spcAft>
                <a:spcPts val="0"/>
              </a:spcAft>
              <a:buClr>
                <a:srgbClr val="FFFFFF"/>
              </a:buClr>
              <a:buFont typeface="Arial"/>
              <a:buNone/>
            </a:pPr>
            <a:r>
              <a:rPr b="0" i="0" lang="en-US" sz="1200" u="none">
                <a:solidFill>
                  <a:srgbClr val="FFFFFF"/>
                </a:solidFill>
                <a:latin typeface="Ropa Sans"/>
                <a:ea typeface="Ropa Sans"/>
                <a:cs typeface="Ropa Sans"/>
                <a:sym typeface="Ropa Sans"/>
              </a:rPr>
              <a:t>left = true; bottomLeft = true; </a:t>
            </a:r>
            <a:endParaRPr sz="1200">
              <a:latin typeface="Ropa Sans"/>
              <a:ea typeface="Ropa Sans"/>
              <a:cs typeface="Ropa Sans"/>
              <a:sym typeface="Ropa Sans"/>
            </a:endParaRPr>
          </a:p>
          <a:p>
            <a:pPr indent="0" lvl="0" marL="0" marR="0" rtl="0" algn="l">
              <a:lnSpc>
                <a:spcPct val="93000"/>
              </a:lnSpc>
              <a:spcBef>
                <a:spcPts val="0"/>
              </a:spcBef>
              <a:spcAft>
                <a:spcPts val="0"/>
              </a:spcAft>
              <a:buClr>
                <a:srgbClr val="FFFFFF"/>
              </a:buClr>
              <a:buFont typeface="Arial"/>
              <a:buNone/>
            </a:pPr>
            <a:r>
              <a:rPr b="0" i="0" lang="en-US" sz="1200" u="none">
                <a:solidFill>
                  <a:srgbClr val="FFFFFF"/>
                </a:solidFill>
                <a:latin typeface="Ropa Sans"/>
                <a:ea typeface="Ropa Sans"/>
                <a:cs typeface="Ropa Sans"/>
                <a:sym typeface="Ropa Sans"/>
              </a:rPr>
              <a:t>bottomLeftCorner = true;</a:t>
            </a:r>
            <a:endParaRPr sz="1200">
              <a:latin typeface="Ropa Sans"/>
              <a:ea typeface="Ropa Sans"/>
              <a:cs typeface="Ropa Sans"/>
              <a:sym typeface="Ropa Sans"/>
            </a:endParaRPr>
          </a:p>
        </p:txBody>
      </p:sp>
      <p:sp>
        <p:nvSpPr>
          <p:cNvPr id="315" name="Shape 315"/>
          <p:cNvSpPr/>
          <p:nvPr/>
        </p:nvSpPr>
        <p:spPr>
          <a:xfrm>
            <a:off x="5578475" y="4594622"/>
            <a:ext cx="3565500" cy="549000"/>
          </a:xfrm>
          <a:prstGeom prst="rect">
            <a:avLst/>
          </a:prstGeom>
          <a:solidFill>
            <a:srgbClr val="99284C"/>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200" u="none">
              <a:solidFill>
                <a:srgbClr val="000000"/>
              </a:solidFill>
              <a:latin typeface="Ropa Sans"/>
              <a:ea typeface="Ropa Sans"/>
              <a:cs typeface="Ropa Sans"/>
              <a:sym typeface="Ropa Sans"/>
            </a:endParaRPr>
          </a:p>
        </p:txBody>
      </p:sp>
      <p:sp>
        <p:nvSpPr>
          <p:cNvPr id="316" name="Shape 316"/>
          <p:cNvSpPr txBox="1"/>
          <p:nvPr/>
        </p:nvSpPr>
        <p:spPr>
          <a:xfrm>
            <a:off x="5611812" y="4729163"/>
            <a:ext cx="3622800" cy="259500"/>
          </a:xfrm>
          <a:prstGeom prst="rect">
            <a:avLst/>
          </a:prstGeom>
          <a:noFill/>
          <a:ln>
            <a:noFill/>
          </a:ln>
        </p:spPr>
        <p:txBody>
          <a:bodyPr anchorCtr="0" anchor="t" bIns="45000" lIns="90000" spcFirstLastPara="1" rIns="90000" wrap="square" tIns="61000">
            <a:noAutofit/>
          </a:bodyPr>
          <a:lstStyle/>
          <a:p>
            <a:pPr indent="0" lvl="0" marL="0" marR="0" rtl="0" algn="l">
              <a:lnSpc>
                <a:spcPct val="93000"/>
              </a:lnSpc>
              <a:spcBef>
                <a:spcPts val="0"/>
              </a:spcBef>
              <a:spcAft>
                <a:spcPts val="0"/>
              </a:spcAft>
              <a:buClr>
                <a:srgbClr val="000000"/>
              </a:buClr>
              <a:buFont typeface="Arial"/>
              <a:buNone/>
            </a:pPr>
            <a:r>
              <a:rPr b="0" i="0" lang="en-US" sz="1200" u="none">
                <a:solidFill>
                  <a:srgbClr val="000000"/>
                </a:solidFill>
                <a:latin typeface="Ropa Sans"/>
                <a:ea typeface="Ropa Sans"/>
                <a:cs typeface="Ropa Sans"/>
                <a:sym typeface="Ropa Sans"/>
              </a:rPr>
              <a:t>You are in the bottom-right corner.</a:t>
            </a:r>
            <a:endParaRPr sz="1200">
              <a:latin typeface="Ropa Sans"/>
              <a:ea typeface="Ropa Sans"/>
              <a:cs typeface="Ropa Sans"/>
              <a:sym typeface="Ropa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Shape 323"/>
          <p:cNvSpPr txBox="1"/>
          <p:nvPr>
            <p:ph type="title"/>
          </p:nvPr>
        </p:nvSpPr>
        <p:spPr>
          <a:xfrm>
            <a:off x="446200" y="6"/>
            <a:ext cx="7770900" cy="1158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sz="2400" strike="sngStrike">
                <a:latin typeface="Fjalla One"/>
                <a:ea typeface="Fjalla One"/>
                <a:cs typeface="Fjalla One"/>
                <a:sym typeface="Fjalla One"/>
              </a:rPr>
              <a:t>HOMEWORK: CE4</a:t>
            </a:r>
            <a:endParaRPr sz="2400" strike="sngStrike">
              <a:latin typeface="Fjalla One"/>
              <a:ea typeface="Fjalla One"/>
              <a:cs typeface="Fjalla One"/>
              <a:sym typeface="Fjalla One"/>
            </a:endParaRPr>
          </a:p>
        </p:txBody>
      </p:sp>
      <p:sp>
        <p:nvSpPr>
          <p:cNvPr id="324" name="Shape 324"/>
          <p:cNvSpPr txBox="1"/>
          <p:nvPr>
            <p:ph idx="1" type="body"/>
          </p:nvPr>
        </p:nvSpPr>
        <p:spPr>
          <a:xfrm>
            <a:off x="647375" y="853826"/>
            <a:ext cx="8228100" cy="3537600"/>
          </a:xfrm>
          <a:prstGeom prst="rect">
            <a:avLst/>
          </a:prstGeom>
        </p:spPr>
        <p:txBody>
          <a:bodyPr anchorCtr="0" anchor="t" bIns="91425" lIns="91425" spcFirstLastPara="1" rIns="91425" wrap="square" tIns="91425">
            <a:noAutofit/>
          </a:bodyPr>
          <a:lstStyle/>
          <a:p>
            <a:pPr indent="-342900" lvl="0" marL="342900">
              <a:spcBef>
                <a:spcPts val="0"/>
              </a:spcBef>
              <a:spcAft>
                <a:spcPts val="0"/>
              </a:spcAft>
              <a:buNone/>
            </a:pPr>
            <a:r>
              <a:rPr lang="en-US" strike="sngStrike"/>
              <a:t>Your homework is to use conditional statements and collisions to create your own version of operation with…</a:t>
            </a:r>
            <a:endParaRPr strike="sngStrike"/>
          </a:p>
          <a:p>
            <a:pPr indent="-342900" lvl="0" marL="457200" rtl="0">
              <a:spcBef>
                <a:spcPts val="1400"/>
              </a:spcBef>
              <a:spcAft>
                <a:spcPts val="0"/>
              </a:spcAft>
              <a:buSzPts val="1800"/>
              <a:buChar char="●"/>
            </a:pPr>
            <a:r>
              <a:rPr lang="en-US" strike="sngStrike"/>
              <a:t>at least 5 safe zones in which desirable actions occur</a:t>
            </a:r>
            <a:endParaRPr strike="sngStrike"/>
          </a:p>
          <a:p>
            <a:pPr indent="-342900" lvl="0" marL="457200" rtl="0">
              <a:spcBef>
                <a:spcPts val="0"/>
              </a:spcBef>
              <a:spcAft>
                <a:spcPts val="0"/>
              </a:spcAft>
              <a:buSzPts val="1800"/>
              <a:buChar char="●"/>
            </a:pPr>
            <a:r>
              <a:rPr lang="en-US" strike="sngStrike"/>
              <a:t>at least 5 danger zones that reset progress</a:t>
            </a:r>
            <a:endParaRPr strike="sngStrike"/>
          </a:p>
          <a:p>
            <a:pPr indent="-342900" lvl="0" marL="457200">
              <a:spcBef>
                <a:spcPts val="0"/>
              </a:spcBef>
              <a:spcAft>
                <a:spcPts val="0"/>
              </a:spcAft>
              <a:buSzPts val="1800"/>
              <a:buChar char="●"/>
            </a:pPr>
            <a:r>
              <a:rPr lang="en-US" strike="sngStrike"/>
              <a:t>using at least 1 image</a:t>
            </a:r>
            <a:endParaRPr strike="sngStrike"/>
          </a:p>
        </p:txBody>
      </p:sp>
      <p:pic>
        <p:nvPicPr>
          <p:cNvPr descr="DSC_0034.JPG" id="325" name="Shape 325"/>
          <p:cNvPicPr preferRelativeResize="0"/>
          <p:nvPr/>
        </p:nvPicPr>
        <p:blipFill>
          <a:blip r:embed="rId3">
            <a:alphaModFix/>
          </a:blip>
          <a:stretch>
            <a:fillRect/>
          </a:stretch>
        </p:blipFill>
        <p:spPr>
          <a:xfrm>
            <a:off x="4004325" y="2590200"/>
            <a:ext cx="3814201" cy="25533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Shape 61"/>
          <p:cNvSpPr txBox="1"/>
          <p:nvPr/>
        </p:nvSpPr>
        <p:spPr>
          <a:xfrm>
            <a:off x="900775" y="770225"/>
            <a:ext cx="5378400" cy="3120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a:t>Conditionals</a:t>
            </a:r>
            <a:endParaRPr/>
          </a:p>
        </p:txBody>
      </p:sp>
      <p:sp>
        <p:nvSpPr>
          <p:cNvPr id="62" name="Shape 62"/>
          <p:cNvSpPr txBox="1"/>
          <p:nvPr>
            <p:ph type="title"/>
          </p:nvPr>
        </p:nvSpPr>
        <p:spPr>
          <a:xfrm>
            <a:off x="686550" y="1477426"/>
            <a:ext cx="7770900" cy="22494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Conditionals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idx="1" type="subTitle"/>
          </p:nvPr>
        </p:nvSpPr>
        <p:spPr>
          <a:xfrm>
            <a:off x="686550" y="2169525"/>
            <a:ext cx="6522000" cy="1983300"/>
          </a:xfrm>
          <a:prstGeom prst="rect">
            <a:avLst/>
          </a:prstGeom>
        </p:spPr>
        <p:txBody>
          <a:bodyPr anchorCtr="0" anchor="t" bIns="91425" lIns="91425" spcFirstLastPara="1" rIns="91425" wrap="square" tIns="91425">
            <a:noAutofit/>
          </a:bodyPr>
          <a:lstStyle/>
          <a:p>
            <a:pPr indent="-342900" lvl="0" marL="342900">
              <a:spcBef>
                <a:spcPts val="0"/>
              </a:spcBef>
              <a:spcAft>
                <a:spcPts val="1400"/>
              </a:spcAft>
              <a:buNone/>
            </a:pPr>
            <a:r>
              <a:rPr lang="en-US"/>
              <a:t>Otherwise, I will not eat.</a:t>
            </a:r>
            <a:endParaRPr/>
          </a:p>
        </p:txBody>
      </p:sp>
      <p:sp>
        <p:nvSpPr>
          <p:cNvPr id="68" name="Shape 68"/>
          <p:cNvSpPr txBox="1"/>
          <p:nvPr>
            <p:ph type="title"/>
          </p:nvPr>
        </p:nvSpPr>
        <p:spPr>
          <a:xfrm>
            <a:off x="686550" y="1051500"/>
            <a:ext cx="7770900" cy="11181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If I am hungry, then I will eat.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idx="1" type="subTitle"/>
          </p:nvPr>
        </p:nvSpPr>
        <p:spPr>
          <a:xfrm>
            <a:off x="686550" y="2169525"/>
            <a:ext cx="6522000" cy="1983300"/>
          </a:xfrm>
          <a:prstGeom prst="rect">
            <a:avLst/>
          </a:prstGeom>
        </p:spPr>
        <p:txBody>
          <a:bodyPr anchorCtr="0" anchor="t" bIns="91425" lIns="91425" spcFirstLastPara="1" rIns="91425" wrap="square" tIns="91425">
            <a:noAutofit/>
          </a:bodyPr>
          <a:lstStyle/>
          <a:p>
            <a:pPr indent="-342900" lvl="0" marL="342900">
              <a:spcBef>
                <a:spcPts val="0"/>
              </a:spcBef>
              <a:spcAft>
                <a:spcPts val="1400"/>
              </a:spcAft>
              <a:buNone/>
            </a:pPr>
            <a:r>
              <a:rPr lang="en-US"/>
              <a:t>Otherwise (“</a:t>
            </a:r>
            <a:r>
              <a:rPr lang="en-US">
                <a:solidFill>
                  <a:srgbClr val="6D9EEB"/>
                </a:solidFill>
              </a:rPr>
              <a:t>else</a:t>
            </a:r>
            <a:r>
              <a:rPr lang="en-US"/>
              <a:t>”), I will not eat food.</a:t>
            </a:r>
            <a:endParaRPr/>
          </a:p>
        </p:txBody>
      </p:sp>
      <p:sp>
        <p:nvSpPr>
          <p:cNvPr id="74" name="Shape 74"/>
          <p:cNvSpPr txBox="1"/>
          <p:nvPr>
            <p:ph type="title"/>
          </p:nvPr>
        </p:nvSpPr>
        <p:spPr>
          <a:xfrm>
            <a:off x="686550" y="1051425"/>
            <a:ext cx="8167800" cy="11181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a:t>
            </a:r>
            <a:r>
              <a:rPr lang="en-US">
                <a:solidFill>
                  <a:srgbClr val="6D9EEB"/>
                </a:solidFill>
              </a:rPr>
              <a:t>If</a:t>
            </a:r>
            <a:r>
              <a:rPr lang="en-US"/>
              <a:t>” I am hungry, “</a:t>
            </a:r>
            <a:r>
              <a:rPr lang="en-US">
                <a:solidFill>
                  <a:srgbClr val="6D9EEB"/>
                </a:solidFill>
              </a:rPr>
              <a:t>then</a:t>
            </a:r>
            <a:r>
              <a:rPr lang="en-US"/>
              <a:t>” I will eat food.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idx="1" type="subTitle"/>
          </p:nvPr>
        </p:nvSpPr>
        <p:spPr>
          <a:xfrm>
            <a:off x="686550" y="2169525"/>
            <a:ext cx="6522000" cy="1983300"/>
          </a:xfrm>
          <a:prstGeom prst="rect">
            <a:avLst/>
          </a:prstGeom>
        </p:spPr>
        <p:txBody>
          <a:bodyPr anchorCtr="0" anchor="t" bIns="91425" lIns="91425" spcFirstLastPara="1" rIns="91425" wrap="square" tIns="91425">
            <a:noAutofit/>
          </a:bodyPr>
          <a:lstStyle/>
          <a:p>
            <a:pPr indent="-342900" lvl="0" marL="342900">
              <a:spcBef>
                <a:spcPts val="0"/>
              </a:spcBef>
              <a:spcAft>
                <a:spcPts val="1400"/>
              </a:spcAft>
              <a:buNone/>
            </a:pPr>
            <a:r>
              <a:rPr lang="en-US" sz="2400"/>
              <a:t>Otherwise, I will not eat.</a:t>
            </a:r>
            <a:endParaRPr sz="2400"/>
          </a:p>
        </p:txBody>
      </p:sp>
      <p:sp>
        <p:nvSpPr>
          <p:cNvPr id="80" name="Shape 80"/>
          <p:cNvSpPr txBox="1"/>
          <p:nvPr>
            <p:ph type="title"/>
          </p:nvPr>
        </p:nvSpPr>
        <p:spPr>
          <a:xfrm>
            <a:off x="686550" y="1051500"/>
            <a:ext cx="7770900" cy="11181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a:t>If </a:t>
            </a:r>
            <a:r>
              <a:rPr lang="en-US">
                <a:solidFill>
                  <a:srgbClr val="6D9EEB"/>
                </a:solidFill>
              </a:rPr>
              <a:t>I am hungry</a:t>
            </a:r>
            <a:r>
              <a:rPr lang="en-US"/>
              <a:t>, then I will eat food.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idx="1" type="subTitle"/>
          </p:nvPr>
        </p:nvSpPr>
        <p:spPr>
          <a:xfrm>
            <a:off x="686550" y="2169525"/>
            <a:ext cx="6522000" cy="1983300"/>
          </a:xfrm>
          <a:prstGeom prst="rect">
            <a:avLst/>
          </a:prstGeom>
        </p:spPr>
        <p:txBody>
          <a:bodyPr anchorCtr="0" anchor="t" bIns="91425" lIns="91425" spcFirstLastPara="1" rIns="91425" wrap="square" tIns="91425">
            <a:noAutofit/>
          </a:bodyPr>
          <a:lstStyle/>
          <a:p>
            <a:pPr indent="-342900" lvl="0" marL="342900">
              <a:spcBef>
                <a:spcPts val="0"/>
              </a:spcBef>
              <a:spcAft>
                <a:spcPts val="0"/>
              </a:spcAft>
              <a:buNone/>
            </a:pPr>
            <a:r>
              <a:rPr lang="en-US" sz="2400"/>
              <a:t>Otherwise (“else”), </a:t>
            </a:r>
            <a:r>
              <a:rPr lang="en-US" sz="2400">
                <a:solidFill>
                  <a:srgbClr val="C27BA0"/>
                </a:solidFill>
              </a:rPr>
              <a:t>I will not eat</a:t>
            </a:r>
            <a:r>
              <a:rPr lang="en-US" sz="2400"/>
              <a:t>.</a:t>
            </a:r>
            <a:endParaRPr sz="2400"/>
          </a:p>
          <a:p>
            <a:pPr indent="-342900" lvl="0" marL="342900">
              <a:spcBef>
                <a:spcPts val="1400"/>
              </a:spcBef>
              <a:spcAft>
                <a:spcPts val="1400"/>
              </a:spcAft>
              <a:buClr>
                <a:schemeClr val="dk1"/>
              </a:buClr>
              <a:buSzPts val="1100"/>
              <a:buFont typeface="Arial"/>
              <a:buNone/>
            </a:pPr>
            <a:r>
              <a:t/>
            </a:r>
            <a:endParaRPr/>
          </a:p>
        </p:txBody>
      </p:sp>
      <p:sp>
        <p:nvSpPr>
          <p:cNvPr id="86" name="Shape 86"/>
          <p:cNvSpPr txBox="1"/>
          <p:nvPr>
            <p:ph type="title"/>
          </p:nvPr>
        </p:nvSpPr>
        <p:spPr>
          <a:xfrm>
            <a:off x="686550" y="1051500"/>
            <a:ext cx="7770900" cy="1118100"/>
          </a:xfrm>
          <a:prstGeom prst="rect">
            <a:avLst/>
          </a:prstGeom>
        </p:spPr>
        <p:txBody>
          <a:bodyPr anchorCtr="0" anchor="ctr"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US"/>
              <a:t>If </a:t>
            </a:r>
            <a:r>
              <a:rPr lang="en-US">
                <a:solidFill>
                  <a:srgbClr val="6D9EEB"/>
                </a:solidFill>
              </a:rPr>
              <a:t>I am hungry</a:t>
            </a:r>
            <a:r>
              <a:rPr lang="en-US"/>
              <a:t>, then </a:t>
            </a:r>
            <a:r>
              <a:rPr lang="en-US">
                <a:solidFill>
                  <a:srgbClr val="C27BA0"/>
                </a:solidFill>
              </a:rPr>
              <a:t>I will eat food</a:t>
            </a:r>
            <a:r>
              <a:rPr lang="en-US"/>
              <a:t>.</a:t>
            </a:r>
            <a:endParaRPr/>
          </a:p>
          <a:p>
            <a:pPr indent="0" lvl="0" marL="0">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446200" y="6"/>
            <a:ext cx="7770900" cy="1158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 name="Shape 92"/>
          <p:cNvSpPr txBox="1"/>
          <p:nvPr>
            <p:ph idx="1" type="body"/>
          </p:nvPr>
        </p:nvSpPr>
        <p:spPr>
          <a:xfrm>
            <a:off x="915900" y="1081051"/>
            <a:ext cx="8228100" cy="3537600"/>
          </a:xfrm>
          <a:prstGeom prst="rect">
            <a:avLst/>
          </a:prstGeom>
        </p:spPr>
        <p:txBody>
          <a:bodyPr anchorCtr="0" anchor="t" bIns="91425" lIns="91425" spcFirstLastPara="1" rIns="91425" wrap="square" tIns="91425">
            <a:noAutofit/>
          </a:bodyPr>
          <a:lstStyle/>
          <a:p>
            <a:pPr indent="-342900" lvl="0" marL="342900">
              <a:spcBef>
                <a:spcPts val="0"/>
              </a:spcBef>
              <a:spcAft>
                <a:spcPts val="0"/>
              </a:spcAft>
              <a:buClr>
                <a:schemeClr val="dk1"/>
              </a:buClr>
              <a:buSzPts val="1100"/>
              <a:buFont typeface="Arial"/>
              <a:buNone/>
            </a:pPr>
            <a:r>
              <a:rPr lang="en-US" sz="2400"/>
              <a:t>if (hungry){</a:t>
            </a:r>
            <a:endParaRPr sz="2400"/>
          </a:p>
          <a:p>
            <a:pPr indent="-342900" lvl="0" marL="342900">
              <a:spcBef>
                <a:spcPts val="1400"/>
              </a:spcBef>
              <a:spcAft>
                <a:spcPts val="0"/>
              </a:spcAft>
              <a:buClr>
                <a:schemeClr val="dk1"/>
              </a:buClr>
              <a:buSzPts val="1100"/>
              <a:buFont typeface="Arial"/>
              <a:buNone/>
            </a:pPr>
            <a:r>
              <a:rPr lang="en-US" sz="2400"/>
              <a:t>	EAT FOOD;</a:t>
            </a:r>
            <a:endParaRPr sz="2400"/>
          </a:p>
          <a:p>
            <a:pPr indent="-342900" lvl="0" marL="342900">
              <a:spcBef>
                <a:spcPts val="1400"/>
              </a:spcBef>
              <a:spcAft>
                <a:spcPts val="0"/>
              </a:spcAft>
              <a:buClr>
                <a:schemeClr val="dk1"/>
              </a:buClr>
              <a:buSzPts val="1100"/>
              <a:buFont typeface="Arial"/>
              <a:buNone/>
            </a:pPr>
            <a:r>
              <a:rPr lang="en-US" sz="2400"/>
              <a:t>}</a:t>
            </a:r>
            <a:endParaRPr sz="2400"/>
          </a:p>
          <a:p>
            <a:pPr indent="-342900" lvl="0" marL="342900">
              <a:spcBef>
                <a:spcPts val="1400"/>
              </a:spcBef>
              <a:spcAft>
                <a:spcPts val="0"/>
              </a:spcAft>
              <a:buClr>
                <a:schemeClr val="dk1"/>
              </a:buClr>
              <a:buSzPts val="1100"/>
              <a:buFont typeface="Arial"/>
              <a:buNone/>
            </a:pPr>
            <a:r>
              <a:rPr lang="en-US" sz="2400"/>
              <a:t>else {</a:t>
            </a:r>
            <a:endParaRPr sz="2400"/>
          </a:p>
          <a:p>
            <a:pPr indent="-342900" lvl="0" marL="342900">
              <a:spcBef>
                <a:spcPts val="1400"/>
              </a:spcBef>
              <a:spcAft>
                <a:spcPts val="0"/>
              </a:spcAft>
              <a:buClr>
                <a:schemeClr val="dk1"/>
              </a:buClr>
              <a:buSzPts val="1100"/>
              <a:buFont typeface="Arial"/>
              <a:buNone/>
            </a:pPr>
            <a:r>
              <a:rPr lang="en-US" sz="2400"/>
              <a:t>	DO NOT EAT;</a:t>
            </a:r>
            <a:endParaRPr sz="2400"/>
          </a:p>
          <a:p>
            <a:pPr indent="-342900" lvl="0" marL="342900">
              <a:spcBef>
                <a:spcPts val="1400"/>
              </a:spcBef>
              <a:spcAft>
                <a:spcPts val="1400"/>
              </a:spcAft>
              <a:buClr>
                <a:schemeClr val="dk1"/>
              </a:buClr>
              <a:buSzPts val="1100"/>
              <a:buFont typeface="Arial"/>
              <a:buNone/>
            </a:pPr>
            <a:r>
              <a:rPr lang="en-US" sz="2400"/>
              <a: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