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Fjalla One"/>
      <p:regular r:id="rId36"/>
    </p:embeddedFont>
    <p:embeddedFont>
      <p:font typeface="Ropa Sans"/>
      <p:regular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paSans-regular.fntdata"/><Relationship Id="rId14" Type="http://schemas.openxmlformats.org/officeDocument/2006/relationships/slide" Target="slides/slide10.xml"/><Relationship Id="rId36" Type="http://schemas.openxmlformats.org/officeDocument/2006/relationships/font" Target="fonts/FjallaOne-regular.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pa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4398962" y="9555162"/>
            <a:ext cx="3371850" cy="50165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Shape 4"/>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a:noFill/>
          <a:ln>
            <a:noFill/>
          </a:ln>
        </p:spPr>
      </p:sp>
      <p:sp>
        <p:nvSpPr>
          <p:cNvPr id="5" name="Shape 5"/>
          <p:cNvSpPr txBox="1"/>
          <p:nvPr>
            <p:ph idx="1" type="body"/>
          </p:nvPr>
        </p:nvSpPr>
        <p:spPr>
          <a:xfrm>
            <a:off x="777875" y="4776787"/>
            <a:ext cx="6216650" cy="4524375"/>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Shape 6"/>
          <p:cNvSpPr txBox="1"/>
          <p:nvPr>
            <p:ph idx="3" type="hdr"/>
          </p:nvPr>
        </p:nvSpPr>
        <p:spPr>
          <a:xfrm>
            <a:off x="0" y="0"/>
            <a:ext cx="3371850" cy="501650"/>
          </a:xfrm>
          <a:prstGeom prst="rect">
            <a:avLst/>
          </a:prstGeom>
          <a:noFill/>
          <a:ln>
            <a:noFill/>
          </a:ln>
        </p:spPr>
        <p:txBody>
          <a:bodyPr anchorCtr="0" anchor="t" bIns="91425" lIns="91425" spcFirstLastPara="1" rIns="91425" wrap="square" tIns="91425"/>
          <a:lstStyle>
            <a:lvl1pPr indent="0" lvl="0" mar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Shape 7"/>
          <p:cNvSpPr txBox="1"/>
          <p:nvPr>
            <p:ph idx="10" type="dt"/>
          </p:nvPr>
        </p:nvSpPr>
        <p:spPr>
          <a:xfrm>
            <a:off x="4398962" y="0"/>
            <a:ext cx="3371850" cy="501650"/>
          </a:xfrm>
          <a:prstGeom prst="rect">
            <a:avLst/>
          </a:prstGeom>
          <a:noFill/>
          <a:ln>
            <a:noFill/>
          </a:ln>
        </p:spPr>
        <p:txBody>
          <a:bodyPr anchorCtr="0" anchor="t" bIns="91425" lIns="91425" spcFirstLastPara="1" rIns="91425" wrap="square" tIns="91425"/>
          <a:lstStyle>
            <a:lvl1pPr indent="0" lvl="0" marL="0" marR="0" rtl="0" algn="r">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1" type="ftr"/>
          </p:nvPr>
        </p:nvSpPr>
        <p:spPr>
          <a:xfrm>
            <a:off x="0" y="9555162"/>
            <a:ext cx="3371850" cy="501650"/>
          </a:xfrm>
          <a:prstGeom prst="rect">
            <a:avLst/>
          </a:prstGeom>
          <a:noFill/>
          <a:ln>
            <a:noFill/>
          </a:ln>
        </p:spPr>
        <p:txBody>
          <a:bodyPr anchorCtr="0" anchor="b" bIns="91425" lIns="91425" spcFirstLastPara="1" rIns="91425" wrap="square" tIns="91425"/>
          <a:lstStyle>
            <a:lvl1pPr indent="0" lvl="0" mar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Shape 9"/>
          <p:cNvSpPr txBox="1"/>
          <p:nvPr>
            <p:ph idx="4" type="sldNum"/>
          </p:nvPr>
        </p:nvSpPr>
        <p:spPr>
          <a:xfrm>
            <a:off x="4398962" y="9555162"/>
            <a:ext cx="3371850" cy="50165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215635" y="812800"/>
            <a:ext cx="7126800" cy="4008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 name="Shape 30"/>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This statement has an and, which means that I will only drink cold water if BOTH of the conditions are true.</a:t>
            </a:r>
            <a:endParaRPr/>
          </a:p>
        </p:txBody>
      </p:sp>
      <p:sp>
        <p:nvSpPr>
          <p:cNvPr id="97" name="Shape 97"/>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Note here the double "&amp;" sign is used to denote an AND condition. </a:t>
            </a:r>
            <a:endParaRPr/>
          </a:p>
        </p:txBody>
      </p:sp>
      <p:sp>
        <p:nvSpPr>
          <p:cNvPr id="103" name="Shape 103"/>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Here is another statement. Notice a difference?</a:t>
            </a:r>
            <a:endParaRPr/>
          </a:p>
        </p:txBody>
      </p:sp>
      <p:sp>
        <p:nvSpPr>
          <p:cNvPr id="109" name="Shape 109"/>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The "OR" condition means that if EITHER of the first conditions are true, the actions will be completed.</a:t>
            </a:r>
            <a:endParaRPr/>
          </a:p>
        </p:txBody>
      </p:sp>
      <p:sp>
        <p:nvSpPr>
          <p:cNvPr id="115" name="Shape 115"/>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The double "|" used here is located directly below the "delete" key on macs or the backspace key on PCs.</a:t>
            </a:r>
            <a:endParaRPr/>
          </a:p>
          <a:p>
            <a:pPr indent="0" lvl="0" marL="215900" marR="0" rtl="0" algn="l">
              <a:lnSpc>
                <a:spcPct val="100000"/>
              </a:lnSpc>
              <a:spcBef>
                <a:spcPts val="0"/>
              </a:spcBef>
              <a:spcAft>
                <a:spcPts val="0"/>
              </a:spcAft>
              <a:buFont typeface="Arial"/>
              <a:buNone/>
            </a:pPr>
            <a:r>
              <a:t/>
            </a:r>
            <a:endParaRPr b="0" i="0" sz="1800" u="none" cap="none" strike="noStrike">
              <a:latin typeface="Arial"/>
              <a:ea typeface="Arial"/>
              <a:cs typeface="Arial"/>
              <a:sym typeface="Arial"/>
            </a:endParaRPr>
          </a:p>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Vertical bar is called a "pipe," so || is called a "double pipe" (not that you will ever hear anyone say that).</a:t>
            </a:r>
            <a:endParaRPr/>
          </a:p>
          <a:p>
            <a:pPr indent="0" lvl="0" marL="215900" marR="0" rtl="0" algn="l">
              <a:lnSpc>
                <a:spcPct val="100000"/>
              </a:lnSpc>
              <a:spcBef>
                <a:spcPts val="0"/>
              </a:spcBef>
              <a:spcAft>
                <a:spcPts val="0"/>
              </a:spcAft>
              <a:buFont typeface="Arial"/>
              <a:buNone/>
            </a:pPr>
            <a:r>
              <a:t/>
            </a:r>
            <a:endParaRPr b="0" i="0" sz="1800" u="none" cap="none" strike="noStrike">
              <a:latin typeface="Arial"/>
              <a:ea typeface="Arial"/>
              <a:cs typeface="Arial"/>
              <a:sym typeface="Arial"/>
            </a:endParaRPr>
          </a:p>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Also, note that not all if statements need an "else" following them.</a:t>
            </a:r>
            <a:endParaRPr/>
          </a:p>
        </p:txBody>
      </p:sp>
      <p:sp>
        <p:nvSpPr>
          <p:cNvPr id="121" name="Shape 121"/>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This is a VERY important piece of syntax you need to learn, since it is a common pitfall and will save you loads of time debugging if you're careful</a:t>
            </a:r>
            <a:endParaRPr/>
          </a:p>
        </p:txBody>
      </p:sp>
      <p:sp>
        <p:nvSpPr>
          <p:cNvPr id="127" name="Shape 127"/>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Nuff said.</a:t>
            </a:r>
            <a:endParaRPr/>
          </a:p>
        </p:txBody>
      </p:sp>
      <p:sp>
        <p:nvSpPr>
          <p:cNvPr id="132" name="Shape 132"/>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The worst part is that if you use a single equal sign, processing will not give an error. This means your sketch will compile and it just won't run the way you want it to without giving you any feedback.</a:t>
            </a:r>
            <a:endParaRPr/>
          </a:p>
        </p:txBody>
      </p:sp>
      <p:sp>
        <p:nvSpPr>
          <p:cNvPr id="140" name="Shape 140"/>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You WILL find yourself using these comparison operators so take a minute to look at the syntax</a:t>
            </a:r>
            <a:endParaRPr/>
          </a:p>
        </p:txBody>
      </p:sp>
      <p:sp>
        <p:nvSpPr>
          <p:cNvPr id="147" name="Shape 147"/>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There may be times when you want to have multiple conditions to perform multiple actions. In these cases you can use as many if/else combinations as you like. Note that immediately after "else" is an "if" with a new condition, except for the last one.</a:t>
            </a:r>
            <a:endParaRPr/>
          </a:p>
          <a:p>
            <a:pPr indent="0" lvl="0" marL="215900" marR="0" rtl="0" algn="l">
              <a:lnSpc>
                <a:spcPct val="100000"/>
              </a:lnSpc>
              <a:spcBef>
                <a:spcPts val="0"/>
              </a:spcBef>
              <a:spcAft>
                <a:spcPts val="0"/>
              </a:spcAft>
              <a:buFont typeface="Arial"/>
              <a:buNone/>
            </a:pPr>
            <a:r>
              <a:t/>
            </a:r>
            <a:endParaRPr b="0" i="0" sz="1800" u="none" cap="none" strike="noStrike">
              <a:latin typeface="Arial"/>
              <a:ea typeface="Arial"/>
              <a:cs typeface="Arial"/>
              <a:sym typeface="Arial"/>
            </a:endParaRPr>
          </a:p>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Can anyone tell me what the result of this pseudo code will be? Note the use of "&gt;=" since we want to make sure the a grade of 80 will be a B. Without it, an 80 would yield a C.</a:t>
            </a:r>
            <a:endParaRPr/>
          </a:p>
        </p:txBody>
      </p:sp>
      <p:sp>
        <p:nvSpPr>
          <p:cNvPr id="153" name="Shape 153"/>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215635" y="812800"/>
            <a:ext cx="7126800" cy="4008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 name="Shape 35"/>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2" type="sldNum"/>
          </p:nvPr>
        </p:nvSpPr>
        <p:spPr>
          <a:xfrm>
            <a:off x="4398962" y="9555162"/>
            <a:ext cx="3372000" cy="5016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
        <p:nvSpPr>
          <p:cNvPr id="158" name="Shape 158"/>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777875" y="4776787"/>
            <a:ext cx="6216600" cy="452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txBox="1"/>
          <p:nvPr>
            <p:ph idx="3" type="sldNum"/>
          </p:nvPr>
        </p:nvSpPr>
        <p:spPr>
          <a:xfrm>
            <a:off x="4398962" y="9555162"/>
            <a:ext cx="3372000" cy="5016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65" name="Shape 165"/>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82" name="Shape 182"/>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1" name="Shape 241"/>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7" name="Shape 257"/>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3" name="Shape 273"/>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8" name="Shape 288"/>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Conditional are probably the most fundamental bits of code necessary for making interactive sketches.</a:t>
            </a:r>
            <a:endParaRPr/>
          </a:p>
        </p:txBody>
      </p:sp>
      <p:sp>
        <p:nvSpPr>
          <p:cNvPr id="54" name="Shape 54"/>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5" name="Shape 295"/>
          <p:cNvSpPr txBox="1"/>
          <p:nvPr>
            <p:ph idx="1" type="body"/>
          </p:nvPr>
        </p:nvSpPr>
        <p:spPr>
          <a:xfrm>
            <a:off x="777875" y="4776787"/>
            <a:ext cx="6218237" cy="4525962"/>
          </a:xfrm>
          <a:prstGeom prst="rect">
            <a:avLst/>
          </a:prstGeom>
          <a:noFill/>
          <a:ln>
            <a:noFill/>
          </a:ln>
        </p:spPr>
        <p:txBody>
          <a:bodyPr anchorCtr="0" anchor="t" bIns="0" lIns="0" spcFirstLastPara="1" rIns="0" wrap="square" tIns="17775">
            <a:noAutofit/>
          </a:bodyPr>
          <a:lstStyle/>
          <a:p>
            <a:pPr indent="0" lvl="0" marL="215900" marR="0" rtl="0" algn="l">
              <a:lnSpc>
                <a:spcPct val="93000"/>
              </a:lnSpc>
              <a:spcBef>
                <a:spcPts val="0"/>
              </a:spcBef>
              <a:spcAft>
                <a:spcPts val="0"/>
              </a:spcAft>
              <a:buFont typeface="Arial"/>
              <a:buNone/>
            </a:pPr>
            <a:r>
              <a:rPr b="0" i="0" lang="en-US" sz="2000" u="none" cap="none" strike="noStrike">
                <a:latin typeface="Arial"/>
                <a:ea typeface="Arial"/>
                <a:cs typeface="Arial"/>
                <a:sym typeface="Arial"/>
              </a:rPr>
              <a:t>If the cursor is anywhere on the left, the blue is activated.  If you are in the bottom-left, you are on the left and on the bottom-left.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2" type="sldNum"/>
          </p:nvPr>
        </p:nvSpPr>
        <p:spPr>
          <a:xfrm>
            <a:off x="4398962" y="9555162"/>
            <a:ext cx="3372000" cy="5016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
        <p:nvSpPr>
          <p:cNvPr id="315" name="Shape 315"/>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777875" y="4776787"/>
            <a:ext cx="6216600" cy="452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txBox="1"/>
          <p:nvPr>
            <p:ph idx="3" type="sldNum"/>
          </p:nvPr>
        </p:nvSpPr>
        <p:spPr>
          <a:xfrm>
            <a:off x="4398962" y="9555162"/>
            <a:ext cx="3372000" cy="5016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We use them all the time in plain language. </a:t>
            </a:r>
            <a:endParaRPr/>
          </a:p>
        </p:txBody>
      </p:sp>
      <p:sp>
        <p:nvSpPr>
          <p:cNvPr id="60" name="Shape 60"/>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You will notice certain keywords are critical to the meaning of the statements.</a:t>
            </a:r>
            <a:endParaRPr/>
          </a:p>
        </p:txBody>
      </p:sp>
      <p:sp>
        <p:nvSpPr>
          <p:cNvPr id="66" name="Shape 66"/>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And in addition to those keywords, you will find two types of things: the condition to test.</a:t>
            </a:r>
            <a:endParaRPr/>
          </a:p>
        </p:txBody>
      </p:sp>
      <p:sp>
        <p:nvSpPr>
          <p:cNvPr id="72" name="Shape 72"/>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...and the actions that will be taken if the condition is true. Often times you will see a second statement, like above, that will specify the actions that will be taken if the condition is NOT true.</a:t>
            </a:r>
            <a:endParaRPr/>
          </a:p>
        </p:txBody>
      </p:sp>
      <p:sp>
        <p:nvSpPr>
          <p:cNvPr id="79" name="Shape 79"/>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5" name="Shape 85"/>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Sometimes we need to make an "If" statement that has multiple conditions. There are two ways to do this, with "AND" and "OR". </a:t>
            </a:r>
            <a:endParaRPr/>
          </a:p>
        </p:txBody>
      </p:sp>
      <p:sp>
        <p:nvSpPr>
          <p:cNvPr id="91" name="Shape 91"/>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446200" y="6"/>
            <a:ext cx="7770900" cy="1158600"/>
          </a:xfrm>
          <a:prstGeom prst="rect">
            <a:avLst/>
          </a:prstGeom>
          <a:noFill/>
          <a:ln>
            <a:noFill/>
          </a:ln>
        </p:spPr>
        <p:txBody>
          <a:bodyPr anchorCtr="0" anchor="ctr" bIns="91425" lIns="91425" spcFirstLastPara="1" rIns="91425" wrap="square" tIns="91425"/>
          <a:lstStyle>
            <a:lvl1pPr indent="0" lvl="0" marL="0" marR="0" rtl="0" algn="l">
              <a:lnSpc>
                <a:spcPct val="93000"/>
              </a:lnSpc>
              <a:spcBef>
                <a:spcPts val="0"/>
              </a:spcBef>
              <a:spcAft>
                <a:spcPts val="0"/>
              </a:spcAft>
              <a:buSzPts val="3000"/>
              <a:buNone/>
              <a:defRPr b="0" i="0" sz="1400" u="none" cap="none" strike="noStrike">
                <a:latin typeface="Arial"/>
                <a:ea typeface="Arial"/>
                <a:cs typeface="Arial"/>
                <a:sym typeface="Arial"/>
              </a:defRPr>
            </a:lvl1pPr>
            <a:lvl2pPr indent="-285750" lvl="1" marL="742950" marR="0" rtl="0" algn="l">
              <a:lnSpc>
                <a:spcPct val="93000"/>
              </a:lnSpc>
              <a:spcBef>
                <a:spcPts val="0"/>
              </a:spcBef>
              <a:spcAft>
                <a:spcPts val="0"/>
              </a:spcAft>
              <a:buSzPts val="3000"/>
              <a:buNone/>
              <a:defRPr b="0" i="0" sz="1400" u="none" cap="none" strike="noStrike">
                <a:latin typeface="Arial"/>
                <a:ea typeface="Arial"/>
                <a:cs typeface="Arial"/>
                <a:sym typeface="Arial"/>
              </a:defRPr>
            </a:lvl2pPr>
            <a:lvl3pPr indent="-228600" lvl="2" marL="1143000" marR="0" rtl="0" algn="l">
              <a:lnSpc>
                <a:spcPct val="93000"/>
              </a:lnSpc>
              <a:spcBef>
                <a:spcPts val="0"/>
              </a:spcBef>
              <a:spcAft>
                <a:spcPts val="0"/>
              </a:spcAft>
              <a:buSzPts val="3000"/>
              <a:buNone/>
              <a:defRPr b="0" i="0" sz="1400" u="none" cap="none" strike="noStrike">
                <a:latin typeface="Arial"/>
                <a:ea typeface="Arial"/>
                <a:cs typeface="Arial"/>
                <a:sym typeface="Arial"/>
              </a:defRPr>
            </a:lvl3pPr>
            <a:lvl4pPr indent="-228600" lvl="3" marL="1600200" marR="0" rtl="0" algn="l">
              <a:lnSpc>
                <a:spcPct val="93000"/>
              </a:lnSpc>
              <a:spcBef>
                <a:spcPts val="0"/>
              </a:spcBef>
              <a:spcAft>
                <a:spcPts val="0"/>
              </a:spcAft>
              <a:buSzPts val="3000"/>
              <a:buNone/>
              <a:defRPr b="0" i="0" sz="1400" u="none" cap="none" strike="noStrike">
                <a:latin typeface="Arial"/>
                <a:ea typeface="Arial"/>
                <a:cs typeface="Arial"/>
                <a:sym typeface="Arial"/>
              </a:defRPr>
            </a:lvl4pPr>
            <a:lvl5pPr indent="-228600" lvl="4" marL="2057400" marR="0" rtl="0" algn="l">
              <a:lnSpc>
                <a:spcPct val="93000"/>
              </a:lnSpc>
              <a:spcBef>
                <a:spcPts val="0"/>
              </a:spcBef>
              <a:spcAft>
                <a:spcPts val="0"/>
              </a:spcAft>
              <a:buSzPts val="3000"/>
              <a:buNone/>
              <a:defRPr b="0" i="0" sz="1400" u="none" cap="none" strike="noStrike">
                <a:latin typeface="Arial"/>
                <a:ea typeface="Arial"/>
                <a:cs typeface="Arial"/>
                <a:sym typeface="Arial"/>
              </a:defRPr>
            </a:lvl5pPr>
            <a:lvl6pPr indent="-228600" lvl="5" marL="2514600" marR="0" rtl="0" algn="l">
              <a:lnSpc>
                <a:spcPct val="93000"/>
              </a:lnSpc>
              <a:spcBef>
                <a:spcPts val="0"/>
              </a:spcBef>
              <a:spcAft>
                <a:spcPts val="0"/>
              </a:spcAft>
              <a:buSzPts val="3000"/>
              <a:buNone/>
              <a:defRPr b="0" i="0" sz="1400" u="none" cap="none" strike="noStrike">
                <a:latin typeface="Arial"/>
                <a:ea typeface="Arial"/>
                <a:cs typeface="Arial"/>
                <a:sym typeface="Arial"/>
              </a:defRPr>
            </a:lvl6pPr>
            <a:lvl7pPr indent="-228600" lvl="6" marL="3429000" marR="0" rtl="0" algn="l">
              <a:lnSpc>
                <a:spcPct val="93000"/>
              </a:lnSpc>
              <a:spcBef>
                <a:spcPts val="0"/>
              </a:spcBef>
              <a:spcAft>
                <a:spcPts val="0"/>
              </a:spcAft>
              <a:buSzPts val="3000"/>
              <a:buNone/>
              <a:defRPr b="0" i="0" sz="1400" u="none" cap="none" strike="noStrike">
                <a:latin typeface="Arial"/>
                <a:ea typeface="Arial"/>
                <a:cs typeface="Arial"/>
                <a:sym typeface="Arial"/>
              </a:defRPr>
            </a:lvl7pPr>
            <a:lvl8pPr indent="-228600" lvl="7" marL="4800600" marR="0" rtl="0" algn="l">
              <a:lnSpc>
                <a:spcPct val="93000"/>
              </a:lnSpc>
              <a:spcBef>
                <a:spcPts val="0"/>
              </a:spcBef>
              <a:spcAft>
                <a:spcPts val="0"/>
              </a:spcAft>
              <a:buSzPts val="3000"/>
              <a:buNone/>
              <a:defRPr b="0" i="0" sz="1400" u="none" cap="none" strike="noStrike">
                <a:latin typeface="Arial"/>
                <a:ea typeface="Arial"/>
                <a:cs typeface="Arial"/>
                <a:sym typeface="Arial"/>
              </a:defRPr>
            </a:lvl8pPr>
            <a:lvl9pPr indent="-228600" lvl="8" marL="6629400" marR="0" rtl="0" algn="l">
              <a:lnSpc>
                <a:spcPct val="93000"/>
              </a:lnSpc>
              <a:spcBef>
                <a:spcPts val="0"/>
              </a:spcBef>
              <a:spcAft>
                <a:spcPts val="0"/>
              </a:spcAft>
              <a:buSzPts val="3000"/>
              <a:buNone/>
              <a:defRPr b="0" i="0" sz="1400" u="none" cap="none" strike="noStrike">
                <a:latin typeface="Arial"/>
                <a:ea typeface="Arial"/>
                <a:cs typeface="Arial"/>
                <a:sym typeface="Arial"/>
              </a:defRPr>
            </a:lvl9pPr>
          </a:lstStyle>
          <a:p/>
        </p:txBody>
      </p:sp>
      <p:sp>
        <p:nvSpPr>
          <p:cNvPr id="15" name="Shape 15"/>
          <p:cNvSpPr txBox="1"/>
          <p:nvPr>
            <p:ph idx="1" type="body"/>
          </p:nvPr>
        </p:nvSpPr>
        <p:spPr>
          <a:xfrm>
            <a:off x="915900" y="1081051"/>
            <a:ext cx="8228100" cy="3537600"/>
          </a:xfrm>
          <a:prstGeom prst="rect">
            <a:avLst/>
          </a:prstGeom>
          <a:noFill/>
          <a:ln>
            <a:noFill/>
          </a:ln>
        </p:spPr>
        <p:txBody>
          <a:bodyPr anchorCtr="0" anchor="t" bIns="91425" lIns="91425" spcFirstLastPara="1" rIns="91425" wrap="square" tIns="91425"/>
          <a:lstStyle>
            <a:lvl1pPr indent="-228600" lvl="0" marL="457200" marR="0" rtl="0" algn="l">
              <a:lnSpc>
                <a:spcPct val="93000"/>
              </a:lnSpc>
              <a:spcBef>
                <a:spcPts val="0"/>
              </a:spcBef>
              <a:spcAft>
                <a:spcPts val="0"/>
              </a:spcAft>
              <a:buSzPts val="1800"/>
              <a:buNone/>
              <a:defRPr b="0" i="0" sz="1800" u="none" cap="none" strike="noStrike"/>
            </a:lvl1pPr>
            <a:lvl2pPr indent="-228600" lvl="1" marL="914400" marR="0" rtl="0" algn="l">
              <a:lnSpc>
                <a:spcPct val="93000"/>
              </a:lnSpc>
              <a:spcBef>
                <a:spcPts val="1400"/>
              </a:spcBef>
              <a:spcAft>
                <a:spcPts val="0"/>
              </a:spcAft>
              <a:buSzPts val="1800"/>
              <a:buNone/>
              <a:defRPr b="0" i="0" sz="1800" u="none" cap="none" strike="noStrike"/>
            </a:lvl2pPr>
            <a:lvl3pPr indent="-228600" lvl="2" marL="1371600" marR="0" rtl="0" algn="l">
              <a:lnSpc>
                <a:spcPct val="93000"/>
              </a:lnSpc>
              <a:spcBef>
                <a:spcPts val="1100"/>
              </a:spcBef>
              <a:spcAft>
                <a:spcPts val="0"/>
              </a:spcAft>
              <a:buSzPts val="1800"/>
              <a:buNone/>
              <a:defRPr b="0" i="0" sz="1800" u="none" cap="none" strike="noStrike"/>
            </a:lvl3pPr>
            <a:lvl4pPr indent="-228600" lvl="3" marL="1828800" marR="0" rtl="0" algn="l">
              <a:lnSpc>
                <a:spcPct val="93000"/>
              </a:lnSpc>
              <a:spcBef>
                <a:spcPts val="800"/>
              </a:spcBef>
              <a:spcAft>
                <a:spcPts val="0"/>
              </a:spcAft>
              <a:buSzPts val="1800"/>
              <a:buNone/>
              <a:defRPr b="0" i="0" sz="1800" u="none" cap="none" strike="noStrike"/>
            </a:lvl4pPr>
            <a:lvl5pPr indent="-228600" lvl="4" marL="2286000" marR="0" rtl="0" algn="l">
              <a:lnSpc>
                <a:spcPct val="93000"/>
              </a:lnSpc>
              <a:spcBef>
                <a:spcPts val="500"/>
              </a:spcBef>
              <a:spcAft>
                <a:spcPts val="0"/>
              </a:spcAft>
              <a:buSzPts val="1800"/>
              <a:buNone/>
              <a:defRPr b="0" i="0" sz="1800" u="none" cap="none" strike="noStrike"/>
            </a:lvl5pPr>
            <a:lvl6pPr indent="-228600" lvl="5" marL="2743200" marR="0" rtl="0" algn="l">
              <a:lnSpc>
                <a:spcPct val="93000"/>
              </a:lnSpc>
              <a:spcBef>
                <a:spcPts val="200"/>
              </a:spcBef>
              <a:spcAft>
                <a:spcPts val="0"/>
              </a:spcAft>
              <a:buSzPts val="1800"/>
              <a:buNone/>
              <a:defRPr b="0" i="0" sz="1800" u="none" cap="none" strike="noStrike"/>
            </a:lvl6pPr>
            <a:lvl7pPr indent="-228600" lvl="6" marL="3200400" marR="0" rtl="0" algn="l">
              <a:lnSpc>
                <a:spcPct val="93000"/>
              </a:lnSpc>
              <a:spcBef>
                <a:spcPts val="200"/>
              </a:spcBef>
              <a:spcAft>
                <a:spcPts val="0"/>
              </a:spcAft>
              <a:buSzPts val="1800"/>
              <a:buNone/>
              <a:defRPr b="0" i="0" sz="1800" u="none" cap="none" strike="noStrike"/>
            </a:lvl7pPr>
            <a:lvl8pPr indent="-228600" lvl="7" marL="3657600" marR="0" rtl="0" algn="l">
              <a:lnSpc>
                <a:spcPct val="93000"/>
              </a:lnSpc>
              <a:spcBef>
                <a:spcPts val="200"/>
              </a:spcBef>
              <a:spcAft>
                <a:spcPts val="0"/>
              </a:spcAft>
              <a:buSzPts val="1800"/>
              <a:buNone/>
              <a:defRPr b="0" i="0" sz="1800" u="none" cap="none" strike="noStrike"/>
            </a:lvl8pPr>
            <a:lvl9pPr indent="-228600" lvl="8" marL="4114800" marR="0" rtl="0" algn="l">
              <a:lnSpc>
                <a:spcPct val="93000"/>
              </a:lnSpc>
              <a:spcBef>
                <a:spcPts val="200"/>
              </a:spcBef>
              <a:spcAft>
                <a:spcPts val="200"/>
              </a:spcAft>
              <a:buSzPts val="1800"/>
              <a:buNone/>
              <a:defRPr b="0" i="0" sz="1800" u="none" cap="none" strike="noStrike"/>
            </a:lvl9pPr>
          </a:lstStyle>
          <a:p/>
        </p:txBody>
      </p:sp>
      <p:sp>
        <p:nvSpPr>
          <p:cNvPr id="16" name="Shape 16"/>
          <p:cNvSpPr txBox="1"/>
          <p:nvPr>
            <p:ph idx="10" type="dt"/>
          </p:nvPr>
        </p:nvSpPr>
        <p:spPr>
          <a:xfrm>
            <a:off x="1051650" y="-1168950"/>
            <a:ext cx="3000000" cy="2250000"/>
          </a:xfrm>
          <a:prstGeom prst="rect">
            <a:avLst/>
          </a:prstGeom>
          <a:noFill/>
          <a:ln>
            <a:noFill/>
          </a:ln>
        </p:spPr>
        <p:txBody>
          <a:bodyPr anchorCtr="0" anchor="t" bIns="91425" lIns="91425" spcFirstLastPara="1" rIns="91425" wrap="square" tIns="91425"/>
          <a:lstStyle>
            <a:lvl1pPr indent="0" lvl="0" marL="0" marR="0" rtl="0" algn="l">
              <a:lnSpc>
                <a:spcPct val="93000"/>
              </a:lnSpc>
              <a:spcBef>
                <a:spcPts val="0"/>
              </a:spcBef>
              <a:spcAft>
                <a:spcPts val="0"/>
              </a:spcAft>
              <a:buClr>
                <a:srgbClr val="FFFFFF"/>
              </a:buClr>
              <a:buSzPts val="1400"/>
              <a:buFont typeface="Fjalla One"/>
              <a:buNone/>
              <a:defRPr b="0" i="0" sz="1800" u="none">
                <a:solidFill>
                  <a:srgbClr val="FFFFFF"/>
                </a:solidFill>
                <a:latin typeface="Fjalla One"/>
                <a:ea typeface="Fjalla One"/>
                <a:cs typeface="Fjalla One"/>
                <a:sym typeface="Fjalla One"/>
              </a:defRPr>
            </a:lvl1pPr>
            <a:lvl2pPr indent="-285750" lvl="1" marL="74295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2pPr>
            <a:lvl3pPr indent="-228600" lvl="2" marL="11430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3pPr>
            <a:lvl4pPr indent="-228600" lvl="3" marL="16002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4pPr>
            <a:lvl5pPr indent="-228600" lvl="4" marL="20574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5pPr>
            <a:lvl6pPr indent="-228600" lvl="5" marL="25146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6pPr>
            <a:lvl7pPr indent="-228600" lvl="6" marL="34290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7pPr>
            <a:lvl8pPr indent="-228600" lvl="7" marL="48006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8pPr>
            <a:lvl9pPr indent="-228600" lvl="8" marL="66294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9pPr>
          </a:lstStyle>
          <a:p/>
        </p:txBody>
      </p:sp>
      <p:sp>
        <p:nvSpPr>
          <p:cNvPr id="17" name="Shape 17"/>
          <p:cNvSpPr txBox="1"/>
          <p:nvPr>
            <p:ph idx="11" type="ftr"/>
          </p:nvPr>
        </p:nvSpPr>
        <p:spPr>
          <a:xfrm>
            <a:off x="837750" y="-1168950"/>
            <a:ext cx="3000000" cy="2250000"/>
          </a:xfrm>
          <a:prstGeom prst="rect">
            <a:avLst/>
          </a:prstGeom>
          <a:noFill/>
          <a:ln>
            <a:noFill/>
          </a:ln>
        </p:spPr>
        <p:txBody>
          <a:bodyPr anchorCtr="0" anchor="t" bIns="91425" lIns="91425" spcFirstLastPara="1" rIns="91425" wrap="square" tIns="91425"/>
          <a:lstStyle>
            <a:lvl1pPr indent="0" lvl="0" marL="0" marR="0" rtl="0" algn="l">
              <a:lnSpc>
                <a:spcPct val="93000"/>
              </a:lnSpc>
              <a:spcBef>
                <a:spcPts val="0"/>
              </a:spcBef>
              <a:spcAft>
                <a:spcPts val="0"/>
              </a:spcAft>
              <a:buClr>
                <a:srgbClr val="FFFFFF"/>
              </a:buClr>
              <a:buSzPts val="1400"/>
              <a:buFont typeface="Fjalla One"/>
              <a:buNone/>
              <a:defRPr b="0" i="0" sz="1800" u="none">
                <a:solidFill>
                  <a:srgbClr val="FFFFFF"/>
                </a:solidFill>
                <a:latin typeface="Fjalla One"/>
                <a:ea typeface="Fjalla One"/>
                <a:cs typeface="Fjalla One"/>
                <a:sym typeface="Fjalla One"/>
              </a:defRPr>
            </a:lvl1pPr>
            <a:lvl2pPr indent="-285750" lvl="1" marL="74295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2pPr>
            <a:lvl3pPr indent="-228600" lvl="2" marL="11430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3pPr>
            <a:lvl4pPr indent="-228600" lvl="3" marL="16002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4pPr>
            <a:lvl5pPr indent="-228600" lvl="4" marL="20574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5pPr>
            <a:lvl6pPr indent="-228600" lvl="5" marL="25146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6pPr>
            <a:lvl7pPr indent="-228600" lvl="6" marL="34290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7pPr>
            <a:lvl8pPr indent="-228600" lvl="7" marL="48006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8pPr>
            <a:lvl9pPr indent="-228600" lvl="8" marL="66294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9pPr>
          </a:lstStyle>
          <a:p/>
        </p:txBody>
      </p:sp>
      <p:sp>
        <p:nvSpPr>
          <p:cNvPr id="18" name="Shape 18"/>
          <p:cNvSpPr txBox="1"/>
          <p:nvPr>
            <p:ph idx="12" type="sldNum"/>
          </p:nvPr>
        </p:nvSpPr>
        <p:spPr>
          <a:xfrm>
            <a:off x="2156775" y="-1532900"/>
            <a:ext cx="3000000" cy="225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1pPr>
            <a:lvl2pPr indent="0" lvl="1"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2pPr>
            <a:lvl3pPr indent="0" lvl="2"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3pPr>
            <a:lvl4pPr indent="0" lvl="3"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4pPr>
            <a:lvl5pPr indent="0" lvl="4"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5pPr>
            <a:lvl6pPr indent="0" lvl="5"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6pPr>
            <a:lvl7pPr indent="0" lvl="6"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7pPr>
            <a:lvl8pPr indent="0" lvl="7"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8pPr>
            <a:lvl9pPr indent="0" lvl="8"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9pPr>
          </a:lstStyle>
          <a:p>
            <a:pPr indent="0" lvl="0" marL="0">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Shape 20"/>
          <p:cNvSpPr txBox="1"/>
          <p:nvPr>
            <p:ph idx="10" type="dt"/>
          </p:nvPr>
        </p:nvSpPr>
        <p:spPr>
          <a:xfrm>
            <a:off x="0" y="0"/>
            <a:ext cx="3000000" cy="2250000"/>
          </a:xfrm>
          <a:prstGeom prst="rect">
            <a:avLst/>
          </a:prstGeom>
          <a:noFill/>
          <a:ln>
            <a:noFill/>
          </a:ln>
        </p:spPr>
        <p:txBody>
          <a:bodyPr anchorCtr="0" anchor="t" bIns="91425" lIns="91425" spcFirstLastPara="1" rIns="91425" wrap="square" tIns="91425"/>
          <a:lstStyle>
            <a:lvl1pPr indent="0" lvl="0" marL="0" marR="0" rtl="0" algn="l">
              <a:lnSpc>
                <a:spcPct val="93000"/>
              </a:lnSpc>
              <a:spcBef>
                <a:spcPts val="0"/>
              </a:spcBef>
              <a:spcAft>
                <a:spcPts val="0"/>
              </a:spcAft>
              <a:buSzPts val="1400"/>
              <a:buFont typeface="Fjalla One"/>
              <a:buNone/>
              <a:defRPr b="0" i="0" sz="1800" u="none">
                <a:solidFill>
                  <a:srgbClr val="000000"/>
                </a:solidFill>
                <a:latin typeface="Fjalla One"/>
                <a:ea typeface="Fjalla One"/>
                <a:cs typeface="Fjalla One"/>
                <a:sym typeface="Fjalla One"/>
              </a:defRPr>
            </a:lvl1pPr>
            <a:lvl2pPr indent="-285750" lvl="1" marL="74295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2pPr>
            <a:lvl3pPr indent="-228600" lvl="2" marL="11430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3pPr>
            <a:lvl4pPr indent="-228600" lvl="3" marL="16002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4pPr>
            <a:lvl5pPr indent="-228600" lvl="4" marL="20574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5pPr>
            <a:lvl6pPr indent="-228600" lvl="5" marL="25146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6pPr>
            <a:lvl7pPr indent="-228600" lvl="6" marL="34290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7pPr>
            <a:lvl8pPr indent="-228600" lvl="7" marL="48006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8pPr>
            <a:lvl9pPr indent="-228600" lvl="8" marL="66294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9pPr>
          </a:lstStyle>
          <a:p/>
        </p:txBody>
      </p:sp>
      <p:sp>
        <p:nvSpPr>
          <p:cNvPr id="21" name="Shape 21"/>
          <p:cNvSpPr txBox="1"/>
          <p:nvPr>
            <p:ph idx="11" type="ftr"/>
          </p:nvPr>
        </p:nvSpPr>
        <p:spPr>
          <a:xfrm>
            <a:off x="0" y="0"/>
            <a:ext cx="3000000" cy="2250000"/>
          </a:xfrm>
          <a:prstGeom prst="rect">
            <a:avLst/>
          </a:prstGeom>
          <a:noFill/>
          <a:ln>
            <a:noFill/>
          </a:ln>
        </p:spPr>
        <p:txBody>
          <a:bodyPr anchorCtr="0" anchor="t" bIns="91425" lIns="91425" spcFirstLastPara="1" rIns="91425" wrap="square" tIns="91425"/>
          <a:lstStyle>
            <a:lvl1pPr indent="0" lvl="0" marL="0" marR="0" rtl="0" algn="l">
              <a:lnSpc>
                <a:spcPct val="93000"/>
              </a:lnSpc>
              <a:spcBef>
                <a:spcPts val="0"/>
              </a:spcBef>
              <a:spcAft>
                <a:spcPts val="0"/>
              </a:spcAft>
              <a:buSzPts val="1400"/>
              <a:buFont typeface="Fjalla One"/>
              <a:buNone/>
              <a:defRPr b="0" i="0" sz="1800" u="none">
                <a:solidFill>
                  <a:srgbClr val="000000"/>
                </a:solidFill>
                <a:latin typeface="Fjalla One"/>
                <a:ea typeface="Fjalla One"/>
                <a:cs typeface="Fjalla One"/>
                <a:sym typeface="Fjalla One"/>
              </a:defRPr>
            </a:lvl1pPr>
            <a:lvl2pPr indent="-285750" lvl="1" marL="74295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2pPr>
            <a:lvl3pPr indent="-228600" lvl="2" marL="11430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3pPr>
            <a:lvl4pPr indent="-228600" lvl="3" marL="16002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4pPr>
            <a:lvl5pPr indent="-228600" lvl="4" marL="20574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5pPr>
            <a:lvl6pPr indent="-228600" lvl="5" marL="25146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6pPr>
            <a:lvl7pPr indent="-228600" lvl="6" marL="34290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7pPr>
            <a:lvl8pPr indent="-228600" lvl="7" marL="48006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8pPr>
            <a:lvl9pPr indent="-228600" lvl="8" marL="66294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9pPr>
          </a:lstStyle>
          <a:p/>
        </p:txBody>
      </p:sp>
      <p:sp>
        <p:nvSpPr>
          <p:cNvPr id="22" name="Shape 22"/>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1pPr>
            <a:lvl2pPr indent="0" lvl="1"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2pPr>
            <a:lvl3pPr indent="0" lvl="2"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3pPr>
            <a:lvl4pPr indent="0" lvl="3"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4pPr>
            <a:lvl5pPr indent="0" lvl="4"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5pPr>
            <a:lvl6pPr indent="0" lvl="5"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6pPr>
            <a:lvl7pPr indent="0" lvl="6"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7pPr>
            <a:lvl8pPr indent="0" lvl="7"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8pPr>
            <a:lvl9pPr indent="0" lvl="8"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9pPr>
          </a:lstStyle>
          <a:p>
            <a:pPr indent="0" lvl="0" marL="0">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23" name="Shape 23"/>
        <p:cNvGrpSpPr/>
        <p:nvPr/>
      </p:nvGrpSpPr>
      <p:grpSpPr>
        <a:xfrm>
          <a:off x="0" y="0"/>
          <a:ext cx="0" cy="0"/>
          <a:chOff x="0" y="0"/>
          <a:chExt cx="0" cy="0"/>
        </a:xfrm>
      </p:grpSpPr>
      <p:sp>
        <p:nvSpPr>
          <p:cNvPr id="24" name="Shape 24"/>
          <p:cNvSpPr txBox="1"/>
          <p:nvPr>
            <p:ph type="title"/>
          </p:nvPr>
        </p:nvSpPr>
        <p:spPr>
          <a:xfrm>
            <a:off x="686550" y="1477426"/>
            <a:ext cx="7770900" cy="2249400"/>
          </a:xfrm>
          <a:prstGeom prst="rect">
            <a:avLst/>
          </a:prstGeom>
        </p:spPr>
        <p:txBody>
          <a:bodyPr anchorCtr="0" anchor="ctr" bIns="91425" lIns="91425" spcFirstLastPara="1" rIns="91425" wrap="square" tIns="91425"/>
          <a:lstStyle>
            <a:lvl1pPr lvl="0">
              <a:spcBef>
                <a:spcPts val="0"/>
              </a:spcBef>
              <a:spcAft>
                <a:spcPts val="0"/>
              </a:spcAft>
              <a:buNone/>
              <a:defRPr sz="7200">
                <a:latin typeface="Fjalla One"/>
                <a:ea typeface="Fjalla One"/>
                <a:cs typeface="Fjalla One"/>
                <a:sym typeface="Fjalla One"/>
              </a:defRPr>
            </a:lvl1pPr>
            <a:lvl2pPr lvl="1">
              <a:spcBef>
                <a:spcPts val="0"/>
              </a:spcBef>
              <a:spcAft>
                <a:spcPts val="0"/>
              </a:spcAft>
              <a:buNone/>
              <a:defRPr sz="7200">
                <a:latin typeface="Fjalla One"/>
                <a:ea typeface="Fjalla One"/>
                <a:cs typeface="Fjalla One"/>
                <a:sym typeface="Fjalla One"/>
              </a:defRPr>
            </a:lvl2pPr>
            <a:lvl3pPr lvl="2">
              <a:spcBef>
                <a:spcPts val="0"/>
              </a:spcBef>
              <a:spcAft>
                <a:spcPts val="0"/>
              </a:spcAft>
              <a:buNone/>
              <a:defRPr sz="7200">
                <a:latin typeface="Fjalla One"/>
                <a:ea typeface="Fjalla One"/>
                <a:cs typeface="Fjalla One"/>
                <a:sym typeface="Fjalla One"/>
              </a:defRPr>
            </a:lvl3pPr>
            <a:lvl4pPr lvl="3">
              <a:spcBef>
                <a:spcPts val="0"/>
              </a:spcBef>
              <a:spcAft>
                <a:spcPts val="0"/>
              </a:spcAft>
              <a:buNone/>
              <a:defRPr sz="7200">
                <a:latin typeface="Fjalla One"/>
                <a:ea typeface="Fjalla One"/>
                <a:cs typeface="Fjalla One"/>
                <a:sym typeface="Fjalla One"/>
              </a:defRPr>
            </a:lvl4pPr>
            <a:lvl5pPr lvl="4">
              <a:spcBef>
                <a:spcPts val="0"/>
              </a:spcBef>
              <a:spcAft>
                <a:spcPts val="0"/>
              </a:spcAft>
              <a:buNone/>
              <a:defRPr sz="7200">
                <a:latin typeface="Fjalla One"/>
                <a:ea typeface="Fjalla One"/>
                <a:cs typeface="Fjalla One"/>
                <a:sym typeface="Fjalla One"/>
              </a:defRPr>
            </a:lvl5pPr>
            <a:lvl6pPr lvl="5">
              <a:spcBef>
                <a:spcPts val="0"/>
              </a:spcBef>
              <a:spcAft>
                <a:spcPts val="0"/>
              </a:spcAft>
              <a:buNone/>
              <a:defRPr sz="7200">
                <a:latin typeface="Fjalla One"/>
                <a:ea typeface="Fjalla One"/>
                <a:cs typeface="Fjalla One"/>
                <a:sym typeface="Fjalla One"/>
              </a:defRPr>
            </a:lvl6pPr>
            <a:lvl7pPr lvl="6">
              <a:spcBef>
                <a:spcPts val="0"/>
              </a:spcBef>
              <a:spcAft>
                <a:spcPts val="0"/>
              </a:spcAft>
              <a:buNone/>
              <a:defRPr sz="7200">
                <a:latin typeface="Fjalla One"/>
                <a:ea typeface="Fjalla One"/>
                <a:cs typeface="Fjalla One"/>
                <a:sym typeface="Fjalla One"/>
              </a:defRPr>
            </a:lvl7pPr>
            <a:lvl8pPr lvl="7">
              <a:spcBef>
                <a:spcPts val="0"/>
              </a:spcBef>
              <a:spcAft>
                <a:spcPts val="0"/>
              </a:spcAft>
              <a:buNone/>
              <a:defRPr sz="7200">
                <a:latin typeface="Fjalla One"/>
                <a:ea typeface="Fjalla One"/>
                <a:cs typeface="Fjalla One"/>
                <a:sym typeface="Fjalla One"/>
              </a:defRPr>
            </a:lvl8pPr>
            <a:lvl9pPr lvl="8">
              <a:spcBef>
                <a:spcPts val="0"/>
              </a:spcBef>
              <a:spcAft>
                <a:spcPts val="0"/>
              </a:spcAft>
              <a:buNone/>
              <a:defRPr sz="7200">
                <a:latin typeface="Fjalla One"/>
                <a:ea typeface="Fjalla One"/>
                <a:cs typeface="Fjalla One"/>
                <a:sym typeface="Fjall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CUSTOM_1">
    <p:spTree>
      <p:nvGrpSpPr>
        <p:cNvPr id="25" name="Shape 25"/>
        <p:cNvGrpSpPr/>
        <p:nvPr/>
      </p:nvGrpSpPr>
      <p:grpSpPr>
        <a:xfrm>
          <a:off x="0" y="0"/>
          <a:ext cx="0" cy="0"/>
          <a:chOff x="0" y="0"/>
          <a:chExt cx="0" cy="0"/>
        </a:xfrm>
      </p:grpSpPr>
      <p:sp>
        <p:nvSpPr>
          <p:cNvPr id="26" name="Shape 26"/>
          <p:cNvSpPr txBox="1"/>
          <p:nvPr>
            <p:ph type="title"/>
          </p:nvPr>
        </p:nvSpPr>
        <p:spPr>
          <a:xfrm>
            <a:off x="686550" y="1051500"/>
            <a:ext cx="7770900" cy="1118100"/>
          </a:xfrm>
          <a:prstGeom prst="rect">
            <a:avLst/>
          </a:prstGeom>
        </p:spPr>
        <p:txBody>
          <a:bodyPr anchorCtr="0" anchor="ctr" bIns="91425" lIns="91425" spcFirstLastPara="1" rIns="91425" wrap="square" tIns="91425"/>
          <a:lstStyle>
            <a:lvl1pPr lvl="0" rtl="0">
              <a:spcBef>
                <a:spcPts val="0"/>
              </a:spcBef>
              <a:spcAft>
                <a:spcPts val="0"/>
              </a:spcAft>
              <a:buNone/>
              <a:defRPr sz="3600">
                <a:latin typeface="Fjalla One"/>
                <a:ea typeface="Fjalla One"/>
                <a:cs typeface="Fjalla One"/>
                <a:sym typeface="Fjalla One"/>
              </a:defRPr>
            </a:lvl1pPr>
            <a:lvl2pPr lvl="1" rtl="0">
              <a:spcBef>
                <a:spcPts val="0"/>
              </a:spcBef>
              <a:spcAft>
                <a:spcPts val="0"/>
              </a:spcAft>
              <a:buNone/>
              <a:defRPr sz="3600">
                <a:latin typeface="Fjalla One"/>
                <a:ea typeface="Fjalla One"/>
                <a:cs typeface="Fjalla One"/>
                <a:sym typeface="Fjalla One"/>
              </a:defRPr>
            </a:lvl2pPr>
            <a:lvl3pPr lvl="2" rtl="0">
              <a:spcBef>
                <a:spcPts val="0"/>
              </a:spcBef>
              <a:spcAft>
                <a:spcPts val="0"/>
              </a:spcAft>
              <a:buNone/>
              <a:defRPr sz="3600">
                <a:latin typeface="Fjalla One"/>
                <a:ea typeface="Fjalla One"/>
                <a:cs typeface="Fjalla One"/>
                <a:sym typeface="Fjalla One"/>
              </a:defRPr>
            </a:lvl3pPr>
            <a:lvl4pPr lvl="3" rtl="0">
              <a:spcBef>
                <a:spcPts val="0"/>
              </a:spcBef>
              <a:spcAft>
                <a:spcPts val="0"/>
              </a:spcAft>
              <a:buNone/>
              <a:defRPr sz="3600">
                <a:latin typeface="Fjalla One"/>
                <a:ea typeface="Fjalla One"/>
                <a:cs typeface="Fjalla One"/>
                <a:sym typeface="Fjalla One"/>
              </a:defRPr>
            </a:lvl4pPr>
            <a:lvl5pPr lvl="4" rtl="0">
              <a:spcBef>
                <a:spcPts val="0"/>
              </a:spcBef>
              <a:spcAft>
                <a:spcPts val="0"/>
              </a:spcAft>
              <a:buNone/>
              <a:defRPr sz="3600">
                <a:latin typeface="Fjalla One"/>
                <a:ea typeface="Fjalla One"/>
                <a:cs typeface="Fjalla One"/>
                <a:sym typeface="Fjalla One"/>
              </a:defRPr>
            </a:lvl5pPr>
            <a:lvl6pPr lvl="5" rtl="0">
              <a:spcBef>
                <a:spcPts val="0"/>
              </a:spcBef>
              <a:spcAft>
                <a:spcPts val="0"/>
              </a:spcAft>
              <a:buNone/>
              <a:defRPr sz="3600">
                <a:latin typeface="Fjalla One"/>
                <a:ea typeface="Fjalla One"/>
                <a:cs typeface="Fjalla One"/>
                <a:sym typeface="Fjalla One"/>
              </a:defRPr>
            </a:lvl6pPr>
            <a:lvl7pPr lvl="6" rtl="0">
              <a:spcBef>
                <a:spcPts val="0"/>
              </a:spcBef>
              <a:spcAft>
                <a:spcPts val="0"/>
              </a:spcAft>
              <a:buNone/>
              <a:defRPr sz="3600">
                <a:latin typeface="Fjalla One"/>
                <a:ea typeface="Fjalla One"/>
                <a:cs typeface="Fjalla One"/>
                <a:sym typeface="Fjalla One"/>
              </a:defRPr>
            </a:lvl7pPr>
            <a:lvl8pPr lvl="7" rtl="0">
              <a:spcBef>
                <a:spcPts val="0"/>
              </a:spcBef>
              <a:spcAft>
                <a:spcPts val="0"/>
              </a:spcAft>
              <a:buNone/>
              <a:defRPr sz="3600">
                <a:latin typeface="Fjalla One"/>
                <a:ea typeface="Fjalla One"/>
                <a:cs typeface="Fjalla One"/>
                <a:sym typeface="Fjalla One"/>
              </a:defRPr>
            </a:lvl8pPr>
            <a:lvl9pPr lvl="8" rtl="0">
              <a:spcBef>
                <a:spcPts val="0"/>
              </a:spcBef>
              <a:spcAft>
                <a:spcPts val="0"/>
              </a:spcAft>
              <a:buNone/>
              <a:defRPr sz="3600">
                <a:latin typeface="Fjalla One"/>
                <a:ea typeface="Fjalla One"/>
                <a:cs typeface="Fjalla One"/>
                <a:sym typeface="Fjalla One"/>
              </a:defRPr>
            </a:lvl9pPr>
          </a:lstStyle>
          <a:p/>
        </p:txBody>
      </p:sp>
      <p:sp>
        <p:nvSpPr>
          <p:cNvPr id="27" name="Shape 27"/>
          <p:cNvSpPr txBox="1"/>
          <p:nvPr>
            <p:ph idx="1" type="subTitle"/>
          </p:nvPr>
        </p:nvSpPr>
        <p:spPr>
          <a:xfrm>
            <a:off x="686550" y="2169525"/>
            <a:ext cx="6522000" cy="1983300"/>
          </a:xfrm>
          <a:prstGeom prst="rect">
            <a:avLst/>
          </a:prstGeom>
        </p:spPr>
        <p:txBody>
          <a:bodyPr anchorCtr="0" anchor="t" bIns="91425" lIns="91425" spcFirstLastPara="1" rIns="91425" wrap="square" tIns="91425"/>
          <a:lstStyle>
            <a:lvl1pPr lvl="0">
              <a:spcBef>
                <a:spcPts val="0"/>
              </a:spcBef>
              <a:spcAft>
                <a:spcPts val="0"/>
              </a:spcAft>
              <a:buNone/>
              <a:defRPr sz="3000">
                <a:solidFill>
                  <a:srgbClr val="B7B7B7"/>
                </a:solidFill>
              </a:defRPr>
            </a:lvl1pPr>
            <a:lvl2pPr lvl="1">
              <a:spcBef>
                <a:spcPts val="1400"/>
              </a:spcBef>
              <a:spcAft>
                <a:spcPts val="0"/>
              </a:spcAft>
              <a:buNone/>
              <a:defRPr sz="3000">
                <a:solidFill>
                  <a:srgbClr val="B7B7B7"/>
                </a:solidFill>
              </a:defRPr>
            </a:lvl2pPr>
            <a:lvl3pPr lvl="2">
              <a:spcBef>
                <a:spcPts val="1400"/>
              </a:spcBef>
              <a:spcAft>
                <a:spcPts val="0"/>
              </a:spcAft>
              <a:buNone/>
              <a:defRPr sz="3000">
                <a:solidFill>
                  <a:srgbClr val="B7B7B7"/>
                </a:solidFill>
              </a:defRPr>
            </a:lvl3pPr>
            <a:lvl4pPr lvl="3">
              <a:spcBef>
                <a:spcPts val="1400"/>
              </a:spcBef>
              <a:spcAft>
                <a:spcPts val="0"/>
              </a:spcAft>
              <a:buNone/>
              <a:defRPr sz="3000">
                <a:solidFill>
                  <a:srgbClr val="B7B7B7"/>
                </a:solidFill>
              </a:defRPr>
            </a:lvl4pPr>
            <a:lvl5pPr lvl="4">
              <a:spcBef>
                <a:spcPts val="1400"/>
              </a:spcBef>
              <a:spcAft>
                <a:spcPts val="0"/>
              </a:spcAft>
              <a:buNone/>
              <a:defRPr sz="3000">
                <a:solidFill>
                  <a:srgbClr val="B7B7B7"/>
                </a:solidFill>
              </a:defRPr>
            </a:lvl5pPr>
            <a:lvl6pPr lvl="5">
              <a:spcBef>
                <a:spcPts val="1400"/>
              </a:spcBef>
              <a:spcAft>
                <a:spcPts val="0"/>
              </a:spcAft>
              <a:buNone/>
              <a:defRPr sz="3000">
                <a:solidFill>
                  <a:srgbClr val="B7B7B7"/>
                </a:solidFill>
              </a:defRPr>
            </a:lvl6pPr>
            <a:lvl7pPr lvl="6">
              <a:spcBef>
                <a:spcPts val="1400"/>
              </a:spcBef>
              <a:spcAft>
                <a:spcPts val="0"/>
              </a:spcAft>
              <a:buNone/>
              <a:defRPr sz="3000">
                <a:solidFill>
                  <a:srgbClr val="B7B7B7"/>
                </a:solidFill>
              </a:defRPr>
            </a:lvl7pPr>
            <a:lvl8pPr lvl="7">
              <a:spcBef>
                <a:spcPts val="1400"/>
              </a:spcBef>
              <a:spcAft>
                <a:spcPts val="0"/>
              </a:spcAft>
              <a:buNone/>
              <a:defRPr sz="3000">
                <a:solidFill>
                  <a:srgbClr val="B7B7B7"/>
                </a:solidFill>
              </a:defRPr>
            </a:lvl8pPr>
            <a:lvl9pPr lvl="8">
              <a:spcBef>
                <a:spcPts val="1400"/>
              </a:spcBef>
              <a:spcAft>
                <a:spcPts val="1400"/>
              </a:spcAft>
              <a:buNone/>
              <a:defRPr sz="3000">
                <a:solidFill>
                  <a:srgbClr val="B7B7B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 name="Shape 10"/>
        <p:cNvGrpSpPr/>
        <p:nvPr/>
      </p:nvGrpSpPr>
      <p:grpSpPr>
        <a:xfrm>
          <a:off x="0" y="0"/>
          <a:ext cx="0" cy="0"/>
          <a:chOff x="0" y="0"/>
          <a:chExt cx="0" cy="0"/>
        </a:xfrm>
      </p:grpSpPr>
      <p:sp>
        <p:nvSpPr>
          <p:cNvPr id="11" name="Shape 11"/>
          <p:cNvSpPr txBox="1"/>
          <p:nvPr>
            <p:ph type="title"/>
          </p:nvPr>
        </p:nvSpPr>
        <p:spPr>
          <a:xfrm>
            <a:off x="446200" y="6"/>
            <a:ext cx="7770900" cy="1158600"/>
          </a:xfrm>
          <a:prstGeom prst="rect">
            <a:avLst/>
          </a:prstGeom>
          <a:noFill/>
          <a:ln>
            <a:noFill/>
          </a:ln>
        </p:spPr>
        <p:txBody>
          <a:bodyPr anchorCtr="0" anchor="ctr" bIns="91425" lIns="91425" spcFirstLastPara="1" rIns="91425" wrap="square" tIns="91425"/>
          <a:lstStyle>
            <a:lvl1pPr indent="0" lvl="0" marL="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1pPr>
            <a:lvl2pPr indent="-285750" lvl="1" marL="74295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2pPr>
            <a:lvl3pPr indent="-228600" lvl="2" marL="11430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3pPr>
            <a:lvl4pPr indent="-228600" lvl="3" marL="16002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4pPr>
            <a:lvl5pPr indent="-228600" lvl="4" marL="20574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5pPr>
            <a:lvl6pPr indent="-228600" lvl="5" marL="25146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6pPr>
            <a:lvl7pPr indent="-228600" lvl="6" marL="34290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7pPr>
            <a:lvl8pPr indent="-228600" lvl="7" marL="48006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8pPr>
            <a:lvl9pPr indent="-228600" lvl="8" marL="66294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9pPr>
          </a:lstStyle>
          <a:p/>
        </p:txBody>
      </p:sp>
      <p:sp>
        <p:nvSpPr>
          <p:cNvPr id="12" name="Shape 12"/>
          <p:cNvSpPr txBox="1"/>
          <p:nvPr>
            <p:ph idx="1" type="body"/>
          </p:nvPr>
        </p:nvSpPr>
        <p:spPr>
          <a:xfrm>
            <a:off x="915900" y="1081047"/>
            <a:ext cx="8228100" cy="2981400"/>
          </a:xfrm>
          <a:prstGeom prst="rect">
            <a:avLst/>
          </a:prstGeom>
          <a:noFill/>
          <a:ln>
            <a:noFill/>
          </a:ln>
        </p:spPr>
        <p:txBody>
          <a:bodyPr anchorCtr="0" anchor="t" bIns="91425" lIns="91425" spcFirstLastPara="1" rIns="91425" wrap="square" tIns="91425"/>
          <a:lstStyle>
            <a:lvl1pPr indent="-228600" lvl="0" marL="457200" marR="0" rtl="0" algn="l">
              <a:lnSpc>
                <a:spcPct val="93000"/>
              </a:lnSpc>
              <a:spcBef>
                <a:spcPts val="0"/>
              </a:spcBef>
              <a:spcAft>
                <a:spcPts val="0"/>
              </a:spcAft>
              <a:buClr>
                <a:srgbClr val="FFFFFF"/>
              </a:buClr>
              <a:buSzPts val="1400"/>
              <a:buFont typeface="Ropa Sans"/>
              <a:buNone/>
              <a:defRPr b="0" i="0" sz="1400" u="none" cap="none" strike="noStrike">
                <a:solidFill>
                  <a:srgbClr val="FFFFFF"/>
                </a:solidFill>
                <a:latin typeface="Ropa Sans"/>
                <a:ea typeface="Ropa Sans"/>
                <a:cs typeface="Ropa Sans"/>
                <a:sym typeface="Ropa Sans"/>
              </a:defRPr>
            </a:lvl1pPr>
            <a:lvl2pPr indent="-228600" lvl="1" marL="914400" marR="0" rtl="0" algn="l">
              <a:lnSpc>
                <a:spcPct val="93000"/>
              </a:lnSpc>
              <a:spcBef>
                <a:spcPts val="1400"/>
              </a:spcBef>
              <a:spcAft>
                <a:spcPts val="0"/>
              </a:spcAft>
              <a:buClr>
                <a:srgbClr val="FFFFFF"/>
              </a:buClr>
              <a:buSzPts val="1400"/>
              <a:buFont typeface="Ropa Sans"/>
              <a:buNone/>
              <a:defRPr b="0" i="0" sz="1400" u="none" cap="none" strike="noStrike">
                <a:solidFill>
                  <a:srgbClr val="FFFFFF"/>
                </a:solidFill>
                <a:latin typeface="Ropa Sans"/>
                <a:ea typeface="Ropa Sans"/>
                <a:cs typeface="Ropa Sans"/>
                <a:sym typeface="Ropa Sans"/>
              </a:defRPr>
            </a:lvl2pPr>
            <a:lvl3pPr indent="-228600" lvl="2" marL="1371600" marR="0" rtl="0" algn="l">
              <a:lnSpc>
                <a:spcPct val="93000"/>
              </a:lnSpc>
              <a:spcBef>
                <a:spcPts val="1100"/>
              </a:spcBef>
              <a:spcAft>
                <a:spcPts val="0"/>
              </a:spcAft>
              <a:buClr>
                <a:srgbClr val="FFFFFF"/>
              </a:buClr>
              <a:buSzPts val="1400"/>
              <a:buFont typeface="Ropa Sans"/>
              <a:buNone/>
              <a:defRPr b="0" i="0" sz="1400" u="none" cap="none" strike="noStrike">
                <a:solidFill>
                  <a:srgbClr val="FFFFFF"/>
                </a:solidFill>
                <a:latin typeface="Ropa Sans"/>
                <a:ea typeface="Ropa Sans"/>
                <a:cs typeface="Ropa Sans"/>
                <a:sym typeface="Ropa Sans"/>
              </a:defRPr>
            </a:lvl3pPr>
            <a:lvl4pPr indent="-228600" lvl="3" marL="1828800" marR="0" rtl="0" algn="l">
              <a:lnSpc>
                <a:spcPct val="93000"/>
              </a:lnSpc>
              <a:spcBef>
                <a:spcPts val="800"/>
              </a:spcBef>
              <a:spcAft>
                <a:spcPts val="0"/>
              </a:spcAft>
              <a:buClr>
                <a:srgbClr val="FFFFFF"/>
              </a:buClr>
              <a:buSzPts val="1400"/>
              <a:buFont typeface="Ropa Sans"/>
              <a:buNone/>
              <a:defRPr b="0" i="0" sz="1400" u="none" cap="none" strike="noStrike">
                <a:solidFill>
                  <a:srgbClr val="FFFFFF"/>
                </a:solidFill>
                <a:latin typeface="Ropa Sans"/>
                <a:ea typeface="Ropa Sans"/>
                <a:cs typeface="Ropa Sans"/>
                <a:sym typeface="Ropa Sans"/>
              </a:defRPr>
            </a:lvl4pPr>
            <a:lvl5pPr indent="-228600" lvl="4" marL="2286000" marR="0" rtl="0" algn="l">
              <a:lnSpc>
                <a:spcPct val="93000"/>
              </a:lnSpc>
              <a:spcBef>
                <a:spcPts val="500"/>
              </a:spcBef>
              <a:spcAft>
                <a:spcPts val="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5pPr>
            <a:lvl6pPr indent="-228600" lvl="5" marL="2743200" marR="0" rtl="0" algn="l">
              <a:lnSpc>
                <a:spcPct val="93000"/>
              </a:lnSpc>
              <a:spcBef>
                <a:spcPts val="200"/>
              </a:spcBef>
              <a:spcAft>
                <a:spcPts val="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6pPr>
            <a:lvl7pPr indent="-228600" lvl="6" marL="3200400" marR="0" rtl="0" algn="l">
              <a:lnSpc>
                <a:spcPct val="93000"/>
              </a:lnSpc>
              <a:spcBef>
                <a:spcPts val="200"/>
              </a:spcBef>
              <a:spcAft>
                <a:spcPts val="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7pPr>
            <a:lvl8pPr indent="-228600" lvl="7" marL="3657600" marR="0" rtl="0" algn="l">
              <a:lnSpc>
                <a:spcPct val="93000"/>
              </a:lnSpc>
              <a:spcBef>
                <a:spcPts val="200"/>
              </a:spcBef>
              <a:spcAft>
                <a:spcPts val="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8pPr>
            <a:lvl9pPr indent="-228600" lvl="8" marL="4114800" marR="0" rtl="0" algn="l">
              <a:lnSpc>
                <a:spcPct val="93000"/>
              </a:lnSpc>
              <a:spcBef>
                <a:spcPts val="200"/>
              </a:spcBef>
              <a:spcAft>
                <a:spcPts val="20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nvSpPr>
        <p:spPr>
          <a:xfrm>
            <a:off x="502150" y="330075"/>
            <a:ext cx="7977000" cy="474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6000">
                <a:solidFill>
                  <a:srgbClr val="FFFFFF"/>
                </a:solidFill>
                <a:latin typeface="Fjalla One"/>
                <a:ea typeface="Fjalla One"/>
                <a:cs typeface="Fjalla One"/>
                <a:sym typeface="Fjalla One"/>
              </a:rPr>
              <a:t>GD105</a:t>
            </a:r>
            <a:endParaRPr sz="9600">
              <a:solidFill>
                <a:srgbClr val="FFFFFF"/>
              </a:solidFill>
              <a:latin typeface="Fjalla One"/>
              <a:ea typeface="Fjalla One"/>
              <a:cs typeface="Fjalla One"/>
              <a:sym typeface="Fjalla One"/>
            </a:endParaRPr>
          </a:p>
          <a:p>
            <a:pPr indent="0" lvl="0" marL="0">
              <a:spcBef>
                <a:spcPts val="0"/>
              </a:spcBef>
              <a:spcAft>
                <a:spcPts val="0"/>
              </a:spcAft>
              <a:buNone/>
            </a:pPr>
            <a:r>
              <a:rPr lang="en-US" sz="9600">
                <a:solidFill>
                  <a:srgbClr val="B7B7B7"/>
                </a:solidFill>
                <a:latin typeface="Fjalla One"/>
                <a:ea typeface="Fjalla One"/>
                <a:cs typeface="Fjalla One"/>
                <a:sym typeface="Fjalla One"/>
              </a:rPr>
              <a:t>WEEK 4</a:t>
            </a:r>
            <a:endParaRPr sz="9600">
              <a:solidFill>
                <a:srgbClr val="B7B7B7"/>
              </a:solidFill>
              <a:latin typeface="Fjalla One"/>
              <a:ea typeface="Fjalla One"/>
              <a:cs typeface="Fjalla One"/>
              <a:sym typeface="Fjall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t/>
            </a:r>
            <a:endParaRPr/>
          </a:p>
        </p:txBody>
      </p:sp>
      <p:sp>
        <p:nvSpPr>
          <p:cNvPr id="100" name="Shape 100"/>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rgbClr val="6D9EEB"/>
                </a:solidFill>
              </a:rPr>
              <a:t>If</a:t>
            </a:r>
            <a:r>
              <a:rPr lang="en-US"/>
              <a:t> I am thirsty </a:t>
            </a:r>
            <a:r>
              <a:rPr lang="en-US">
                <a:solidFill>
                  <a:srgbClr val="6FA8DC"/>
                </a:solidFill>
              </a:rPr>
              <a:t>and </a:t>
            </a:r>
            <a:r>
              <a:rPr lang="en-US"/>
              <a:t>I am hot, I will drink cold water.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txBox="1"/>
          <p:nvPr>
            <p:ph idx="1" type="body"/>
          </p:nvPr>
        </p:nvSpPr>
        <p:spPr>
          <a:xfrm>
            <a:off x="915900" y="703375"/>
            <a:ext cx="8228100" cy="3915300"/>
          </a:xfrm>
          <a:prstGeom prst="rect">
            <a:avLst/>
          </a:prstGeom>
        </p:spPr>
        <p:txBody>
          <a:bodyPr anchorCtr="0" anchor="t" bIns="91425" lIns="91425" spcFirstLastPara="1" rIns="91425" wrap="square" tIns="91425">
            <a:noAutofit/>
          </a:bodyPr>
          <a:lstStyle/>
          <a:p>
            <a:pPr indent="-342900" lvl="0" marL="342900" rtl="0">
              <a:lnSpc>
                <a:spcPct val="115000"/>
              </a:lnSpc>
              <a:spcBef>
                <a:spcPts val="0"/>
              </a:spcBef>
              <a:spcAft>
                <a:spcPts val="0"/>
              </a:spcAft>
              <a:buClr>
                <a:schemeClr val="dk1"/>
              </a:buClr>
              <a:buSzPts val="1100"/>
              <a:buFont typeface="Arial"/>
              <a:buNone/>
            </a:pPr>
            <a:r>
              <a:rPr lang="en-US"/>
              <a:t>if (thirsty &amp;&amp; hot){</a:t>
            </a:r>
            <a:endParaRPr/>
          </a:p>
          <a:p>
            <a:pPr indent="-342900" lvl="0" marL="800100" rtl="0">
              <a:lnSpc>
                <a:spcPct val="115000"/>
              </a:lnSpc>
              <a:spcBef>
                <a:spcPts val="800"/>
              </a:spcBef>
              <a:spcAft>
                <a:spcPts val="0"/>
              </a:spcAft>
              <a:buClr>
                <a:schemeClr val="dk1"/>
              </a:buClr>
              <a:buSzPts val="1100"/>
              <a:buFont typeface="Arial"/>
              <a:buNone/>
            </a:pPr>
            <a:r>
              <a:rPr lang="en-US"/>
              <a:t>//if “thirsty” AND “hot” are both true, do the following:</a:t>
            </a:r>
            <a:endParaRPr/>
          </a:p>
          <a:p>
            <a:pPr indent="-342900" lvl="0" marL="800100" rtl="0">
              <a:lnSpc>
                <a:spcPct val="115000"/>
              </a:lnSpc>
              <a:spcBef>
                <a:spcPts val="800"/>
              </a:spcBef>
              <a:spcAft>
                <a:spcPts val="0"/>
              </a:spcAft>
              <a:buClr>
                <a:schemeClr val="dk1"/>
              </a:buClr>
              <a:buSzPts val="1100"/>
              <a:buFont typeface="Arial"/>
              <a:buNone/>
            </a:pPr>
            <a:r>
              <a:rPr lang="en-US"/>
              <a:t>DRINK COLD WATER;</a:t>
            </a:r>
            <a:endParaRPr/>
          </a:p>
          <a:p>
            <a:pPr indent="-342900" lvl="0" marL="342900" rtl="0">
              <a:lnSpc>
                <a:spcPct val="115000"/>
              </a:lnSpc>
              <a:spcBef>
                <a:spcPts val="800"/>
              </a:spcBef>
              <a:spcAft>
                <a:spcPts val="0"/>
              </a:spcAft>
              <a:buClr>
                <a:schemeClr val="dk1"/>
              </a:buClr>
              <a:buSzPts val="1100"/>
              <a:buFont typeface="Arial"/>
              <a:buNone/>
            </a:pPr>
            <a:r>
              <a:rPr lang="en-US"/>
              <a:t>}</a:t>
            </a:r>
            <a:endParaRPr/>
          </a:p>
          <a:p>
            <a:pPr indent="-342900" lvl="0" marL="342900" rtl="0">
              <a:lnSpc>
                <a:spcPct val="115000"/>
              </a:lnSpc>
              <a:spcBef>
                <a:spcPts val="800"/>
              </a:spcBef>
              <a:spcAft>
                <a:spcPts val="0"/>
              </a:spcAft>
              <a:buClr>
                <a:schemeClr val="dk1"/>
              </a:buClr>
              <a:buSzPts val="1100"/>
              <a:buFont typeface="Arial"/>
              <a:buNone/>
            </a:pPr>
            <a:r>
              <a:rPr lang="en-US"/>
              <a:t>if (thirsty &amp;&amp; cold){</a:t>
            </a:r>
            <a:endParaRPr/>
          </a:p>
          <a:p>
            <a:pPr indent="-342900" lvl="0" marL="800100" rtl="0">
              <a:lnSpc>
                <a:spcPct val="115000"/>
              </a:lnSpc>
              <a:spcBef>
                <a:spcPts val="800"/>
              </a:spcBef>
              <a:spcAft>
                <a:spcPts val="0"/>
              </a:spcAft>
              <a:buNone/>
            </a:pPr>
            <a:r>
              <a:rPr lang="en-US"/>
              <a:t>//if “thirsty” AND “cold” are both true, do the following:</a:t>
            </a:r>
            <a:endParaRPr/>
          </a:p>
          <a:p>
            <a:pPr indent="-342900" lvl="0" marL="800100" rtl="0">
              <a:lnSpc>
                <a:spcPct val="115000"/>
              </a:lnSpc>
              <a:spcBef>
                <a:spcPts val="800"/>
              </a:spcBef>
              <a:spcAft>
                <a:spcPts val="0"/>
              </a:spcAft>
              <a:buClr>
                <a:schemeClr val="dk1"/>
              </a:buClr>
              <a:buSzPts val="1100"/>
              <a:buFont typeface="Arial"/>
              <a:buNone/>
            </a:pPr>
            <a:r>
              <a:rPr lang="en-US"/>
              <a:t>DRINK HOT TEA;</a:t>
            </a:r>
            <a:endParaRPr/>
          </a:p>
          <a:p>
            <a:pPr indent="-342900" lvl="0" marL="342900" rtl="0">
              <a:spcBef>
                <a:spcPts val="800"/>
              </a:spcBef>
              <a:spcAft>
                <a:spcPts val="0"/>
              </a:spcAft>
              <a:buClr>
                <a:schemeClr val="dk1"/>
              </a:buClr>
              <a:buSzPts val="1100"/>
              <a:buFont typeface="Arial"/>
              <a:buNone/>
            </a:pPr>
            <a:r>
              <a:rPr lang="en-US"/>
              <a:t>}</a:t>
            </a:r>
            <a:endParaRPr/>
          </a:p>
          <a:p>
            <a:pPr indent="-342900" lvl="0" marL="342900">
              <a:spcBef>
                <a:spcPts val="1400"/>
              </a:spcBef>
              <a:spcAft>
                <a:spcPts val="0"/>
              </a:spcAft>
              <a:buClr>
                <a:schemeClr val="dk1"/>
              </a:buClr>
              <a:buSzPts val="1100"/>
              <a:buFont typeface="Arial"/>
              <a:buNone/>
            </a:pPr>
            <a:r>
              <a:rPr lang="en-US"/>
              <a:t>//Note: if one is true and the other is false, then the if statement will not run</a:t>
            </a:r>
            <a:endParaRPr/>
          </a:p>
          <a:p>
            <a:pPr indent="-342900" lvl="0" marL="342900">
              <a:spcBef>
                <a:spcPts val="1400"/>
              </a:spcBef>
              <a:spcAft>
                <a:spcPts val="14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t/>
            </a:r>
            <a:endParaRPr/>
          </a:p>
        </p:txBody>
      </p:sp>
      <p:sp>
        <p:nvSpPr>
          <p:cNvPr id="112" name="Shape 112"/>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If I am tired or it is late, I will go to sleep.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a:t>(if I am lucky)</a:t>
            </a:r>
            <a:endParaRPr/>
          </a:p>
        </p:txBody>
      </p:sp>
      <p:sp>
        <p:nvSpPr>
          <p:cNvPr id="118" name="Shape 118"/>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rgbClr val="6D9EEB"/>
                </a:solidFill>
              </a:rPr>
              <a:t>If</a:t>
            </a:r>
            <a:r>
              <a:rPr lang="en-US"/>
              <a:t> I am tired </a:t>
            </a:r>
            <a:r>
              <a:rPr lang="en-US">
                <a:solidFill>
                  <a:srgbClr val="6D9EEB"/>
                </a:solidFill>
              </a:rPr>
              <a:t>or</a:t>
            </a:r>
            <a:r>
              <a:rPr lang="en-US"/>
              <a:t> it is late, I will go to sleep.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txBox="1"/>
          <p:nvPr>
            <p:ph idx="1" type="body"/>
          </p:nvPr>
        </p:nvSpPr>
        <p:spPr>
          <a:xfrm>
            <a:off x="915900" y="1081051"/>
            <a:ext cx="8228100" cy="3537600"/>
          </a:xfrm>
          <a:prstGeom prst="rect">
            <a:avLst/>
          </a:prstGeom>
        </p:spPr>
        <p:txBody>
          <a:bodyPr anchorCtr="0" anchor="t" bIns="91425" lIns="91425" spcFirstLastPara="1" rIns="91425" wrap="square" tIns="91425">
            <a:noAutofit/>
          </a:bodyPr>
          <a:lstStyle/>
          <a:p>
            <a:pPr indent="-342900" lvl="0" marL="342900" rtl="0">
              <a:spcBef>
                <a:spcPts val="0"/>
              </a:spcBef>
              <a:spcAft>
                <a:spcPts val="0"/>
              </a:spcAft>
              <a:buClr>
                <a:schemeClr val="dk1"/>
              </a:buClr>
              <a:buSzPts val="1100"/>
              <a:buFont typeface="Arial"/>
              <a:buNone/>
            </a:pPr>
            <a:r>
              <a:rPr lang="en-US"/>
              <a:t>if (tired || late){</a:t>
            </a:r>
            <a:endParaRPr/>
          </a:p>
          <a:p>
            <a:pPr indent="-342900" lvl="0" marL="800100" rtl="0">
              <a:spcBef>
                <a:spcPts val="1400"/>
              </a:spcBef>
              <a:spcAft>
                <a:spcPts val="0"/>
              </a:spcAft>
              <a:buClr>
                <a:schemeClr val="dk1"/>
              </a:buClr>
              <a:buSzPts val="1100"/>
              <a:buFont typeface="Arial"/>
              <a:buNone/>
            </a:pPr>
            <a:r>
              <a:rPr lang="en-US"/>
              <a:t>//if “tired” is true or “late” is true, then do the following:</a:t>
            </a:r>
            <a:endParaRPr/>
          </a:p>
          <a:p>
            <a:pPr indent="-342900" lvl="0" marL="800100" rtl="0">
              <a:spcBef>
                <a:spcPts val="1400"/>
              </a:spcBef>
              <a:spcAft>
                <a:spcPts val="0"/>
              </a:spcAft>
              <a:buClr>
                <a:schemeClr val="dk1"/>
              </a:buClr>
              <a:buSzPts val="1100"/>
              <a:buFont typeface="Arial"/>
              <a:buNone/>
            </a:pPr>
            <a:r>
              <a:rPr lang="en-US"/>
              <a:t>GO TO SLEEP;</a:t>
            </a:r>
            <a:endParaRPr/>
          </a:p>
          <a:p>
            <a:pPr indent="-342900" lvl="0" marL="342900">
              <a:spcBef>
                <a:spcPts val="1400"/>
              </a:spcBef>
              <a:spcAft>
                <a:spcPts val="0"/>
              </a:spcAft>
              <a:buClr>
                <a:schemeClr val="dk1"/>
              </a:buClr>
              <a:buSzPts val="1100"/>
              <a:buFont typeface="Arial"/>
              <a:buNone/>
            </a:pPr>
            <a:r>
              <a:rPr lang="en-US"/>
              <a:t>}</a:t>
            </a:r>
            <a:endParaRPr/>
          </a:p>
          <a:p>
            <a:pPr indent="-342900" lvl="0" marL="342900">
              <a:spcBef>
                <a:spcPts val="1400"/>
              </a:spcBef>
              <a:spcAft>
                <a:spcPts val="14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686550" y="1477426"/>
            <a:ext cx="7770900" cy="224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 vs.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524525" y="118825"/>
            <a:ext cx="36528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400">
                <a:latin typeface="Fjalla One"/>
                <a:ea typeface="Fjalla One"/>
                <a:cs typeface="Fjalla One"/>
                <a:sym typeface="Fjalla One"/>
              </a:rPr>
              <a:t>== 	(compare)</a:t>
            </a:r>
            <a:endParaRPr sz="2400">
              <a:latin typeface="Fjalla One"/>
              <a:ea typeface="Fjalla One"/>
              <a:cs typeface="Fjalla One"/>
              <a:sym typeface="Fjalla One"/>
            </a:endParaRPr>
          </a:p>
        </p:txBody>
      </p:sp>
      <p:sp>
        <p:nvSpPr>
          <p:cNvPr id="135" name="Shape 135"/>
          <p:cNvSpPr txBox="1"/>
          <p:nvPr>
            <p:ph idx="1" type="body"/>
          </p:nvPr>
        </p:nvSpPr>
        <p:spPr>
          <a:xfrm>
            <a:off x="915900" y="1081050"/>
            <a:ext cx="23478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a:t>Double equals sign compares 2 values and returns true if they are equal</a:t>
            </a:r>
            <a:endParaRPr/>
          </a:p>
          <a:p>
            <a:pPr indent="-342900" lvl="0" marL="342900">
              <a:spcBef>
                <a:spcPts val="1400"/>
              </a:spcBef>
              <a:spcAft>
                <a:spcPts val="0"/>
              </a:spcAft>
              <a:buNone/>
            </a:pPr>
            <a:r>
              <a:rPr b="1" lang="en-US"/>
              <a:t>Asks a question</a:t>
            </a:r>
            <a:endParaRPr b="1"/>
          </a:p>
          <a:p>
            <a:pPr indent="-342900" lvl="0" marL="342900">
              <a:spcBef>
                <a:spcPts val="1400"/>
              </a:spcBef>
              <a:spcAft>
                <a:spcPts val="0"/>
              </a:spcAft>
              <a:buNone/>
            </a:pPr>
            <a:r>
              <a:rPr lang="en-US"/>
              <a:t>if (x == 10) {</a:t>
            </a:r>
            <a:endParaRPr/>
          </a:p>
          <a:p>
            <a:pPr indent="-342900" lvl="0" marL="342900">
              <a:spcBef>
                <a:spcPts val="1400"/>
              </a:spcBef>
              <a:spcAft>
                <a:spcPts val="0"/>
              </a:spcAft>
              <a:buNone/>
            </a:pPr>
            <a:r>
              <a:rPr lang="en-US"/>
              <a:t>	do this;</a:t>
            </a:r>
            <a:endParaRPr/>
          </a:p>
          <a:p>
            <a:pPr indent="-342900" lvl="0" marL="342900">
              <a:spcBef>
                <a:spcPts val="1400"/>
              </a:spcBef>
              <a:spcAft>
                <a:spcPts val="0"/>
              </a:spcAft>
              <a:buNone/>
            </a:pPr>
            <a:r>
              <a:rPr lang="en-US"/>
              <a:t>}</a:t>
            </a:r>
            <a:endParaRPr/>
          </a:p>
          <a:p>
            <a:pPr indent="-342900" lvl="0" marL="342900">
              <a:spcBef>
                <a:spcPts val="1400"/>
              </a:spcBef>
              <a:spcAft>
                <a:spcPts val="1400"/>
              </a:spcAft>
              <a:buNone/>
            </a:pPr>
            <a:r>
              <a:rPr lang="en-US"/>
              <a:t>“Is x equal to ten?”</a:t>
            </a:r>
            <a:endParaRPr/>
          </a:p>
        </p:txBody>
      </p:sp>
      <p:sp>
        <p:nvSpPr>
          <p:cNvPr id="136" name="Shape 136"/>
          <p:cNvSpPr txBox="1"/>
          <p:nvPr>
            <p:ph type="title"/>
          </p:nvPr>
        </p:nvSpPr>
        <p:spPr>
          <a:xfrm>
            <a:off x="4815225" y="118825"/>
            <a:ext cx="3652800" cy="1158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latin typeface="Fjalla One"/>
                <a:ea typeface="Fjalla One"/>
                <a:cs typeface="Fjalla One"/>
                <a:sym typeface="Fjalla One"/>
              </a:rPr>
              <a:t>= 	(assign)</a:t>
            </a:r>
            <a:endParaRPr sz="2400">
              <a:latin typeface="Fjalla One"/>
              <a:ea typeface="Fjalla One"/>
              <a:cs typeface="Fjalla One"/>
              <a:sym typeface="Fjalla One"/>
            </a:endParaRPr>
          </a:p>
        </p:txBody>
      </p:sp>
      <p:sp>
        <p:nvSpPr>
          <p:cNvPr id="137" name="Shape 137"/>
          <p:cNvSpPr txBox="1"/>
          <p:nvPr>
            <p:ph idx="1" type="body"/>
          </p:nvPr>
        </p:nvSpPr>
        <p:spPr>
          <a:xfrm>
            <a:off x="5101700" y="1081050"/>
            <a:ext cx="23478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a:t>Single equals sign sets a variable equal to a value.</a:t>
            </a:r>
            <a:endParaRPr/>
          </a:p>
          <a:p>
            <a:pPr indent="0" lvl="0" marL="0" rtl="0">
              <a:spcBef>
                <a:spcPts val="1400"/>
              </a:spcBef>
              <a:spcAft>
                <a:spcPts val="0"/>
              </a:spcAft>
              <a:buNone/>
            </a:pPr>
            <a:r>
              <a:rPr b="1" lang="en-US"/>
              <a:t>Gives a command</a:t>
            </a:r>
            <a:endParaRPr b="1"/>
          </a:p>
          <a:p>
            <a:pPr indent="0" lvl="0" marL="0" rtl="0">
              <a:spcBef>
                <a:spcPts val="1400"/>
              </a:spcBef>
              <a:spcAft>
                <a:spcPts val="0"/>
              </a:spcAft>
              <a:buNone/>
            </a:pPr>
            <a:r>
              <a:rPr lang="en-US"/>
              <a:t>x = 32;</a:t>
            </a:r>
            <a:endParaRPr/>
          </a:p>
          <a:p>
            <a:pPr indent="0" lvl="0" marL="0" rtl="0">
              <a:spcBef>
                <a:spcPts val="1400"/>
              </a:spcBef>
              <a:spcAft>
                <a:spcPts val="0"/>
              </a:spcAft>
              <a:buNone/>
            </a:pPr>
            <a:r>
              <a:t/>
            </a:r>
            <a:endParaRPr/>
          </a:p>
          <a:p>
            <a:pPr indent="0" lvl="0" marL="0" rtl="0">
              <a:spcBef>
                <a:spcPts val="1400"/>
              </a:spcBef>
              <a:spcAft>
                <a:spcPts val="0"/>
              </a:spcAft>
              <a:buNone/>
            </a:pPr>
            <a:r>
              <a:t/>
            </a:r>
            <a:endParaRPr/>
          </a:p>
          <a:p>
            <a:pPr indent="0" lvl="0" marL="0" rtl="0">
              <a:spcBef>
                <a:spcPts val="1400"/>
              </a:spcBef>
              <a:spcAft>
                <a:spcPts val="1400"/>
              </a:spcAft>
              <a:buNone/>
            </a:pPr>
            <a:r>
              <a:rPr lang="en-US"/>
              <a:t>“Set x equal to 32.”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ph idx="1" type="body"/>
          </p:nvPr>
        </p:nvSpPr>
        <p:spPr>
          <a:xfrm>
            <a:off x="942000" y="1158600"/>
            <a:ext cx="23478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sz="2400"/>
              <a:t>CORRECT</a:t>
            </a:r>
            <a:endParaRPr sz="2400"/>
          </a:p>
          <a:p>
            <a:pPr indent="-342900" lvl="0" marL="342900">
              <a:spcBef>
                <a:spcPts val="1400"/>
              </a:spcBef>
              <a:spcAft>
                <a:spcPts val="0"/>
              </a:spcAft>
              <a:buNone/>
            </a:pPr>
            <a:r>
              <a:t/>
            </a:r>
            <a:endParaRPr sz="2400"/>
          </a:p>
          <a:p>
            <a:pPr indent="-342900" lvl="0" marL="342900">
              <a:spcBef>
                <a:spcPts val="1400"/>
              </a:spcBef>
              <a:spcAft>
                <a:spcPts val="0"/>
              </a:spcAft>
              <a:buNone/>
            </a:pPr>
            <a:r>
              <a:rPr lang="en-US" sz="2400"/>
              <a:t>if (x == 10){</a:t>
            </a:r>
            <a:endParaRPr sz="2400"/>
          </a:p>
          <a:p>
            <a:pPr indent="-342900" lvl="0" marL="342900">
              <a:spcBef>
                <a:spcPts val="1400"/>
              </a:spcBef>
              <a:spcAft>
                <a:spcPts val="0"/>
              </a:spcAft>
              <a:buNone/>
            </a:pPr>
            <a:r>
              <a:rPr lang="en-US" sz="2400"/>
              <a:t>	do this;</a:t>
            </a:r>
            <a:endParaRPr sz="2400"/>
          </a:p>
          <a:p>
            <a:pPr indent="-342900" lvl="0" marL="342900">
              <a:spcBef>
                <a:spcPts val="1400"/>
              </a:spcBef>
              <a:spcAft>
                <a:spcPts val="1400"/>
              </a:spcAft>
              <a:buNone/>
            </a:pPr>
            <a:r>
              <a:rPr lang="en-US" sz="2400"/>
              <a:t>}</a:t>
            </a:r>
            <a:endParaRPr sz="2400"/>
          </a:p>
        </p:txBody>
      </p:sp>
      <p:sp>
        <p:nvSpPr>
          <p:cNvPr id="144" name="Shape 144"/>
          <p:cNvSpPr txBox="1"/>
          <p:nvPr>
            <p:ph idx="1" type="body"/>
          </p:nvPr>
        </p:nvSpPr>
        <p:spPr>
          <a:xfrm>
            <a:off x="4136125" y="1158600"/>
            <a:ext cx="2347800" cy="3537600"/>
          </a:xfrm>
          <a:prstGeom prst="rect">
            <a:avLst/>
          </a:prstGeom>
        </p:spPr>
        <p:txBody>
          <a:bodyPr anchorCtr="0" anchor="t" bIns="91425" lIns="91425" spcFirstLastPara="1" rIns="91425" wrap="square" tIns="91425">
            <a:noAutofit/>
          </a:bodyPr>
          <a:lstStyle/>
          <a:p>
            <a:pPr indent="-342900" lvl="0" marL="342900" rtl="0">
              <a:spcBef>
                <a:spcPts val="0"/>
              </a:spcBef>
              <a:spcAft>
                <a:spcPts val="0"/>
              </a:spcAft>
              <a:buNone/>
            </a:pPr>
            <a:r>
              <a:rPr lang="en-US" sz="2400">
                <a:solidFill>
                  <a:srgbClr val="E06666"/>
                </a:solidFill>
              </a:rPr>
              <a:t>INCORRECT</a:t>
            </a:r>
            <a:endParaRPr sz="2400">
              <a:solidFill>
                <a:srgbClr val="E06666"/>
              </a:solidFill>
            </a:endParaRPr>
          </a:p>
          <a:p>
            <a:pPr indent="-342900" lvl="0" marL="342900" rtl="0">
              <a:spcBef>
                <a:spcPts val="1400"/>
              </a:spcBef>
              <a:spcAft>
                <a:spcPts val="0"/>
              </a:spcAft>
              <a:buNone/>
            </a:pPr>
            <a:r>
              <a:t/>
            </a:r>
            <a:endParaRPr sz="2400">
              <a:solidFill>
                <a:srgbClr val="E06666"/>
              </a:solidFill>
            </a:endParaRPr>
          </a:p>
          <a:p>
            <a:pPr indent="-342900" lvl="0" marL="342900" rtl="0">
              <a:spcBef>
                <a:spcPts val="1400"/>
              </a:spcBef>
              <a:spcAft>
                <a:spcPts val="0"/>
              </a:spcAft>
              <a:buNone/>
            </a:pPr>
            <a:r>
              <a:rPr lang="en-US" sz="2400">
                <a:solidFill>
                  <a:srgbClr val="E06666"/>
                </a:solidFill>
              </a:rPr>
              <a:t>if (x = 10){</a:t>
            </a:r>
            <a:endParaRPr sz="2400">
              <a:solidFill>
                <a:srgbClr val="E06666"/>
              </a:solidFill>
            </a:endParaRPr>
          </a:p>
          <a:p>
            <a:pPr indent="-342900" lvl="0" marL="342900" rtl="0">
              <a:spcBef>
                <a:spcPts val="1400"/>
              </a:spcBef>
              <a:spcAft>
                <a:spcPts val="0"/>
              </a:spcAft>
              <a:buNone/>
            </a:pPr>
            <a:r>
              <a:rPr lang="en-US" sz="2400">
                <a:solidFill>
                  <a:srgbClr val="E06666"/>
                </a:solidFill>
              </a:rPr>
              <a:t>	do this;</a:t>
            </a:r>
            <a:endParaRPr sz="2400">
              <a:solidFill>
                <a:srgbClr val="E06666"/>
              </a:solidFill>
            </a:endParaRPr>
          </a:p>
          <a:p>
            <a:pPr indent="-342900" lvl="0" marL="342900" rtl="0">
              <a:spcBef>
                <a:spcPts val="1400"/>
              </a:spcBef>
              <a:spcAft>
                <a:spcPts val="1400"/>
              </a:spcAft>
              <a:buNone/>
            </a:pPr>
            <a:r>
              <a:rPr lang="en-US" sz="2400">
                <a:solidFill>
                  <a:srgbClr val="E06666"/>
                </a:solidFill>
              </a:rPr>
              <a:t>}</a:t>
            </a:r>
            <a:endParaRPr sz="2400">
              <a:solidFill>
                <a:srgbClr val="E0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46200" y="30480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latin typeface="Fjalla One"/>
                <a:ea typeface="Fjalla One"/>
                <a:cs typeface="Fjalla One"/>
                <a:sym typeface="Fjalla One"/>
              </a:rPr>
              <a:t>Other ways to compare...</a:t>
            </a:r>
            <a:endParaRPr sz="3600">
              <a:latin typeface="Fjalla One"/>
              <a:ea typeface="Fjalla One"/>
              <a:cs typeface="Fjalla One"/>
              <a:sym typeface="Fjalla One"/>
            </a:endParaRPr>
          </a:p>
        </p:txBody>
      </p:sp>
      <p:sp>
        <p:nvSpPr>
          <p:cNvPr id="150" name="Shape 150"/>
          <p:cNvSpPr txBox="1"/>
          <p:nvPr>
            <p:ph idx="1" type="body"/>
          </p:nvPr>
        </p:nvSpPr>
        <p:spPr>
          <a:xfrm>
            <a:off x="915900" y="1081051"/>
            <a:ext cx="82281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t/>
            </a:r>
            <a:endParaRPr/>
          </a:p>
          <a:p>
            <a:pPr indent="-342900" lvl="0" marL="342900">
              <a:spcBef>
                <a:spcPts val="1400"/>
              </a:spcBef>
              <a:spcAft>
                <a:spcPts val="0"/>
              </a:spcAft>
              <a:buNone/>
            </a:pPr>
            <a:r>
              <a:rPr b="1" lang="en-US" u="sng"/>
              <a:t>Symbol		Meaning					Example</a:t>
            </a:r>
            <a:endParaRPr b="1" u="sng"/>
          </a:p>
          <a:p>
            <a:pPr indent="-342900" lvl="0" marL="342900" rtl="0">
              <a:spcBef>
                <a:spcPts val="1400"/>
              </a:spcBef>
              <a:spcAft>
                <a:spcPts val="0"/>
              </a:spcAft>
              <a:buClr>
                <a:schemeClr val="dk1"/>
              </a:buClr>
              <a:buSzPts val="1100"/>
              <a:buFont typeface="Arial"/>
              <a:buNone/>
            </a:pPr>
            <a:r>
              <a:rPr b="1" lang="en-US"/>
              <a:t>&lt; 			</a:t>
            </a:r>
            <a:r>
              <a:rPr lang="en-US"/>
              <a:t>	“less than” 				if (x &lt; 10) { //do something}</a:t>
            </a:r>
            <a:endParaRPr/>
          </a:p>
          <a:p>
            <a:pPr indent="-342900" lvl="0" marL="342900" rtl="0">
              <a:spcBef>
                <a:spcPts val="1400"/>
              </a:spcBef>
              <a:spcAft>
                <a:spcPts val="0"/>
              </a:spcAft>
              <a:buClr>
                <a:schemeClr val="dk1"/>
              </a:buClr>
              <a:buSzPts val="1100"/>
              <a:buFont typeface="Arial"/>
              <a:buNone/>
            </a:pPr>
            <a:r>
              <a:rPr b="1" lang="en-US"/>
              <a:t>&lt;=	</a:t>
            </a:r>
            <a:r>
              <a:rPr lang="en-US"/>
              <a:t> 			“less than or equal to” 		if (x &gt;= 15) { //do something}</a:t>
            </a:r>
            <a:endParaRPr/>
          </a:p>
          <a:p>
            <a:pPr indent="-342900" lvl="0" marL="342900" rtl="0">
              <a:spcBef>
                <a:spcPts val="1400"/>
              </a:spcBef>
              <a:spcAft>
                <a:spcPts val="0"/>
              </a:spcAft>
              <a:buClr>
                <a:schemeClr val="dk1"/>
              </a:buClr>
              <a:buSzPts val="1100"/>
              <a:buFont typeface="Arial"/>
              <a:buNone/>
            </a:pPr>
            <a:r>
              <a:rPr b="1" lang="en-US"/>
              <a:t>&gt;</a:t>
            </a:r>
            <a:r>
              <a:rPr lang="en-US"/>
              <a:t> 				“greater than”				if (x &gt; 3) { //do something</a:t>
            </a:r>
            <a:r>
              <a:rPr lang="en-US"/>
              <a:t>}</a:t>
            </a:r>
            <a:endParaRPr/>
          </a:p>
          <a:p>
            <a:pPr indent="-342900" lvl="0" marL="342900" rtl="0">
              <a:spcBef>
                <a:spcPts val="1400"/>
              </a:spcBef>
              <a:spcAft>
                <a:spcPts val="0"/>
              </a:spcAft>
              <a:buClr>
                <a:schemeClr val="dk1"/>
              </a:buClr>
              <a:buSzPts val="1100"/>
              <a:buFont typeface="Arial"/>
              <a:buNone/>
            </a:pPr>
            <a:r>
              <a:rPr b="1" lang="en-US"/>
              <a:t>&gt;= 				</a:t>
            </a:r>
            <a:r>
              <a:rPr lang="en-US"/>
              <a:t>“greater than or equal to” 	if (x &gt;= 7) { //do something}</a:t>
            </a:r>
            <a:endParaRPr/>
          </a:p>
          <a:p>
            <a:pPr indent="-342900" lvl="0" marL="342900">
              <a:spcBef>
                <a:spcPts val="1400"/>
              </a:spcBef>
              <a:spcAft>
                <a:spcPts val="0"/>
              </a:spcAft>
              <a:buClr>
                <a:schemeClr val="dk1"/>
              </a:buClr>
              <a:buSzPts val="1100"/>
              <a:buFont typeface="Arial"/>
              <a:buNone/>
            </a:pPr>
            <a:r>
              <a:rPr b="1" lang="en-US"/>
              <a:t>!=</a:t>
            </a:r>
            <a:r>
              <a:rPr lang="en-US"/>
              <a:t> 				“not equal to” 				if (x != 100) { //do something}</a:t>
            </a:r>
            <a:endParaRPr/>
          </a:p>
          <a:p>
            <a:pPr indent="-342900" lvl="0" marL="342900">
              <a:spcBef>
                <a:spcPts val="1400"/>
              </a:spcBef>
              <a:spcAft>
                <a:spcPts val="14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1" type="body"/>
          </p:nvPr>
        </p:nvSpPr>
        <p:spPr>
          <a:xfrm>
            <a:off x="1944000" y="418500"/>
            <a:ext cx="7200000" cy="4725000"/>
          </a:xfrm>
          <a:prstGeom prst="rect">
            <a:avLst/>
          </a:prstGeom>
        </p:spPr>
        <p:txBody>
          <a:bodyPr anchorCtr="0" anchor="t" bIns="91425" lIns="91425" spcFirstLastPara="1" rIns="91425" wrap="square" tIns="91425">
            <a:noAutofit/>
          </a:bodyPr>
          <a:lstStyle/>
          <a:p>
            <a:pPr indent="-342900" lvl="0" marL="342900" rtl="0">
              <a:spcBef>
                <a:spcPts val="0"/>
              </a:spcBef>
              <a:spcAft>
                <a:spcPts val="0"/>
              </a:spcAft>
              <a:buClr>
                <a:schemeClr val="dk1"/>
              </a:buClr>
              <a:buSzPts val="1100"/>
              <a:buFont typeface="Arial"/>
              <a:buNone/>
            </a:pPr>
            <a:r>
              <a:rPr lang="en-US"/>
              <a:t>grade = 86;</a:t>
            </a:r>
            <a:endParaRPr/>
          </a:p>
          <a:p>
            <a:pPr indent="-342900" lvl="0" marL="342900" rtl="0">
              <a:spcBef>
                <a:spcPts val="1400"/>
              </a:spcBef>
              <a:spcAft>
                <a:spcPts val="0"/>
              </a:spcAft>
              <a:buClr>
                <a:schemeClr val="dk1"/>
              </a:buClr>
              <a:buSzPts val="1100"/>
              <a:buFont typeface="Arial"/>
              <a:buNone/>
            </a:pPr>
            <a:r>
              <a:rPr lang="en-US"/>
              <a:t>if(grade &gt;= 90){</a:t>
            </a:r>
            <a:br>
              <a:rPr lang="en-US"/>
            </a:br>
            <a:r>
              <a:rPr lang="en-US"/>
              <a:t>//“Your grade is an A”; }</a:t>
            </a:r>
            <a:endParaRPr/>
          </a:p>
          <a:p>
            <a:pPr indent="-342900" lvl="0" marL="342900" rtl="0">
              <a:spcBef>
                <a:spcPts val="1400"/>
              </a:spcBef>
              <a:spcAft>
                <a:spcPts val="0"/>
              </a:spcAft>
              <a:buClr>
                <a:schemeClr val="dk1"/>
              </a:buClr>
              <a:buSzPts val="1100"/>
              <a:buFont typeface="Arial"/>
              <a:buNone/>
            </a:pPr>
            <a:r>
              <a:rPr lang="en-US"/>
              <a:t>else if (grade &gt;= 80) {</a:t>
            </a:r>
            <a:br>
              <a:rPr lang="en-US"/>
            </a:br>
            <a:r>
              <a:rPr lang="en-US"/>
              <a:t>//“Your grade is a B”; }</a:t>
            </a:r>
            <a:endParaRPr/>
          </a:p>
          <a:p>
            <a:pPr indent="-342900" lvl="0" marL="342900" rtl="0">
              <a:spcBef>
                <a:spcPts val="1400"/>
              </a:spcBef>
              <a:spcAft>
                <a:spcPts val="0"/>
              </a:spcAft>
              <a:buClr>
                <a:schemeClr val="dk1"/>
              </a:buClr>
              <a:buSzPts val="1100"/>
              <a:buFont typeface="Arial"/>
              <a:buNone/>
            </a:pPr>
            <a:r>
              <a:rPr lang="en-US"/>
              <a:t>else if (grade &gt;= 70) {</a:t>
            </a:r>
            <a:br>
              <a:rPr lang="en-US"/>
            </a:br>
            <a:r>
              <a:rPr lang="en-US"/>
              <a:t>//“Your grade is a C”; }</a:t>
            </a:r>
            <a:endParaRPr/>
          </a:p>
          <a:p>
            <a:pPr indent="-342900" lvl="0" marL="342900" rtl="0">
              <a:spcBef>
                <a:spcPts val="1400"/>
              </a:spcBef>
              <a:spcAft>
                <a:spcPts val="0"/>
              </a:spcAft>
              <a:buClr>
                <a:schemeClr val="dk1"/>
              </a:buClr>
              <a:buSzPts val="1100"/>
              <a:buFont typeface="Arial"/>
              <a:buNone/>
            </a:pPr>
            <a:r>
              <a:rPr lang="en-US"/>
              <a:t>else if (grade &gt;= 60) {</a:t>
            </a:r>
            <a:br>
              <a:rPr lang="en-US"/>
            </a:br>
            <a:r>
              <a:rPr lang="en-US"/>
              <a:t>//“Your grade is a D”; }</a:t>
            </a:r>
            <a:endParaRPr/>
          </a:p>
          <a:p>
            <a:pPr indent="-342900" lvl="0" marL="342900" rtl="0">
              <a:spcBef>
                <a:spcPts val="1400"/>
              </a:spcBef>
              <a:spcAft>
                <a:spcPts val="0"/>
              </a:spcAft>
              <a:buClr>
                <a:schemeClr val="dk1"/>
              </a:buClr>
              <a:buSzPts val="1100"/>
              <a:buFont typeface="Arial"/>
              <a:buNone/>
            </a:pPr>
            <a:r>
              <a:rPr lang="en-US"/>
              <a:t>else {</a:t>
            </a:r>
            <a:br>
              <a:rPr lang="en-US"/>
            </a:br>
            <a:r>
              <a:rPr lang="en-US"/>
              <a:t>//“You are fail :( ”; }</a:t>
            </a:r>
            <a:endParaRPr/>
          </a:p>
          <a:p>
            <a:pPr indent="-342900" lvl="0" marL="342900">
              <a:spcBef>
                <a:spcPts val="1400"/>
              </a:spcBef>
              <a:spcAft>
                <a:spcPts val="14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Shape 37"/>
          <p:cNvSpPr txBox="1"/>
          <p:nvPr>
            <p:ph type="title"/>
          </p:nvPr>
        </p:nvSpPr>
        <p:spPr>
          <a:xfrm>
            <a:off x="446200" y="6"/>
            <a:ext cx="7770900" cy="1158600"/>
          </a:xfrm>
          <a:prstGeom prst="rect">
            <a:avLst/>
          </a:prstGeom>
          <a:noFill/>
          <a:ln>
            <a:noFill/>
          </a:ln>
        </p:spPr>
        <p:txBody>
          <a:bodyPr anchorCtr="0" anchor="ctr" bIns="0" lIns="0" spcFirstLastPara="1" rIns="0" wrap="square" tIns="28425">
            <a:noAutofit/>
          </a:bodyPr>
          <a:lstStyle/>
          <a:p>
            <a:pPr indent="0" lvl="0" marL="0" marR="0" rtl="0" algn="l">
              <a:lnSpc>
                <a:spcPct val="93000"/>
              </a:lnSpc>
              <a:spcBef>
                <a:spcPts val="0"/>
              </a:spcBef>
              <a:spcAft>
                <a:spcPts val="0"/>
              </a:spcAft>
              <a:buClr>
                <a:srgbClr val="000000"/>
              </a:buClr>
              <a:buFont typeface="Arial"/>
              <a:buNone/>
            </a:pPr>
            <a:r>
              <a:rPr b="0" i="0" lang="en-US" sz="3200" u="none" cap="none" strike="noStrike">
                <a:solidFill>
                  <a:srgbClr val="FFFFFF"/>
                </a:solidFill>
                <a:latin typeface="Arial"/>
                <a:ea typeface="Arial"/>
                <a:cs typeface="Arial"/>
                <a:sym typeface="Arial"/>
              </a:rPr>
              <a:t>Review Previous Day (animation)</a:t>
            </a:r>
            <a:endParaRPr>
              <a:solidFill>
                <a:srgbClr val="FFFFFF"/>
              </a:solidFill>
            </a:endParaRPr>
          </a:p>
        </p:txBody>
      </p:sp>
      <p:sp>
        <p:nvSpPr>
          <p:cNvPr id="38" name="Shape 38"/>
          <p:cNvSpPr/>
          <p:nvPr/>
        </p:nvSpPr>
        <p:spPr>
          <a:xfrm>
            <a:off x="457200" y="2331244"/>
            <a:ext cx="1554300" cy="616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9" name="Shape 39"/>
          <p:cNvSpPr/>
          <p:nvPr/>
        </p:nvSpPr>
        <p:spPr>
          <a:xfrm>
            <a:off x="5394325" y="2400300"/>
            <a:ext cx="2011500" cy="616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0" name="Shape 40"/>
          <p:cNvSpPr/>
          <p:nvPr/>
        </p:nvSpPr>
        <p:spPr>
          <a:xfrm>
            <a:off x="549275" y="3840956"/>
            <a:ext cx="2560500" cy="616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1" name="Shape 41"/>
          <p:cNvSpPr/>
          <p:nvPr/>
        </p:nvSpPr>
        <p:spPr>
          <a:xfrm>
            <a:off x="5394325" y="3840956"/>
            <a:ext cx="3383100" cy="616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2" name="Shape 42"/>
          <p:cNvSpPr txBox="1"/>
          <p:nvPr/>
        </p:nvSpPr>
        <p:spPr>
          <a:xfrm>
            <a:off x="431800" y="1851421"/>
            <a:ext cx="205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Frame 1: 	x = 3</a:t>
            </a:r>
            <a:endParaRPr>
              <a:solidFill>
                <a:srgbClr val="FFFFFF"/>
              </a:solidFill>
            </a:endParaRPr>
          </a:p>
        </p:txBody>
      </p:sp>
      <p:sp>
        <p:nvSpPr>
          <p:cNvPr id="43" name="Shape 43"/>
          <p:cNvSpPr txBox="1"/>
          <p:nvPr/>
        </p:nvSpPr>
        <p:spPr>
          <a:xfrm>
            <a:off x="5370512" y="1878806"/>
            <a:ext cx="205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Frame 2:	x = 4</a:t>
            </a:r>
            <a:endParaRPr>
              <a:solidFill>
                <a:srgbClr val="FFFFFF"/>
              </a:solidFill>
            </a:endParaRPr>
          </a:p>
        </p:txBody>
      </p:sp>
      <p:sp>
        <p:nvSpPr>
          <p:cNvPr id="44" name="Shape 44"/>
          <p:cNvSpPr txBox="1"/>
          <p:nvPr/>
        </p:nvSpPr>
        <p:spPr>
          <a:xfrm>
            <a:off x="523875" y="3306365"/>
            <a:ext cx="205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Frame 3:	x = 5</a:t>
            </a:r>
            <a:endParaRPr>
              <a:solidFill>
                <a:srgbClr val="FFFFFF"/>
              </a:solidFill>
            </a:endParaRPr>
          </a:p>
        </p:txBody>
      </p:sp>
      <p:sp>
        <p:nvSpPr>
          <p:cNvPr id="45" name="Shape 45"/>
          <p:cNvSpPr txBox="1"/>
          <p:nvPr/>
        </p:nvSpPr>
        <p:spPr>
          <a:xfrm>
            <a:off x="5394325" y="3333750"/>
            <a:ext cx="205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Frame 4:	x = 6</a:t>
            </a:r>
            <a:endParaRPr>
              <a:solidFill>
                <a:srgbClr val="FFFFFF"/>
              </a:solidFill>
            </a:endParaRPr>
          </a:p>
        </p:txBody>
      </p:sp>
      <p:sp>
        <p:nvSpPr>
          <p:cNvPr id="46" name="Shape 46"/>
          <p:cNvSpPr txBox="1"/>
          <p:nvPr/>
        </p:nvSpPr>
        <p:spPr>
          <a:xfrm>
            <a:off x="3657600" y="1440656"/>
            <a:ext cx="1574700" cy="324900"/>
          </a:xfrm>
          <a:prstGeom prst="rect">
            <a:avLst/>
          </a:prstGeom>
          <a:noFill/>
          <a:ln>
            <a:noFill/>
          </a:ln>
        </p:spPr>
        <p:txBody>
          <a:bodyPr anchorCtr="0" anchor="t" bIns="45000" lIns="90000" spcFirstLastPara="1" rIns="90000" wrap="square" tIns="66325">
            <a:noAutofit/>
          </a:bodyPr>
          <a:lstStyle/>
          <a:p>
            <a:pPr indent="0" lvl="0" marL="0" marR="0" rtl="0" algn="l">
              <a:lnSpc>
                <a:spcPct val="93000"/>
              </a:lnSpc>
              <a:spcBef>
                <a:spcPts val="0"/>
              </a:spcBef>
              <a:spcAft>
                <a:spcPts val="0"/>
              </a:spcAft>
              <a:buClr>
                <a:srgbClr val="000000"/>
              </a:buClr>
              <a:buFont typeface="Arial"/>
              <a:buNone/>
            </a:pPr>
            <a:r>
              <a:rPr b="1" i="0" lang="en-US" sz="2400" u="none">
                <a:solidFill>
                  <a:srgbClr val="FFFFFF"/>
                </a:solidFill>
                <a:latin typeface="Arial"/>
                <a:ea typeface="Arial"/>
                <a:cs typeface="Arial"/>
                <a:sym typeface="Arial"/>
              </a:rPr>
              <a:t> x = x + 1;</a:t>
            </a:r>
            <a:endParaRPr>
              <a:solidFill>
                <a:srgbClr val="FFFFFF"/>
              </a:solidFill>
            </a:endParaRPr>
          </a:p>
        </p:txBody>
      </p:sp>
      <p:sp>
        <p:nvSpPr>
          <p:cNvPr id="47" name="Shape 47"/>
          <p:cNvSpPr txBox="1"/>
          <p:nvPr/>
        </p:nvSpPr>
        <p:spPr>
          <a:xfrm>
            <a:off x="1076325" y="2894409"/>
            <a:ext cx="2952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x</a:t>
            </a:r>
            <a:endParaRPr>
              <a:solidFill>
                <a:srgbClr val="FFFFFF"/>
              </a:solidFill>
            </a:endParaRPr>
          </a:p>
        </p:txBody>
      </p:sp>
      <p:sp>
        <p:nvSpPr>
          <p:cNvPr id="48" name="Shape 48"/>
          <p:cNvSpPr txBox="1"/>
          <p:nvPr/>
        </p:nvSpPr>
        <p:spPr>
          <a:xfrm>
            <a:off x="5959475" y="2989659"/>
            <a:ext cx="5700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x</a:t>
            </a:r>
            <a:endParaRPr>
              <a:solidFill>
                <a:srgbClr val="FFFFFF"/>
              </a:solidFill>
            </a:endParaRPr>
          </a:p>
        </p:txBody>
      </p:sp>
      <p:sp>
        <p:nvSpPr>
          <p:cNvPr id="49" name="Shape 49"/>
          <p:cNvSpPr txBox="1"/>
          <p:nvPr/>
        </p:nvSpPr>
        <p:spPr>
          <a:xfrm>
            <a:off x="1096962" y="4404122"/>
            <a:ext cx="6603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x</a:t>
            </a:r>
            <a:endParaRPr>
              <a:solidFill>
                <a:srgbClr val="FFFFFF"/>
              </a:solidFill>
            </a:endParaRPr>
          </a:p>
        </p:txBody>
      </p:sp>
      <p:sp>
        <p:nvSpPr>
          <p:cNvPr id="50" name="Shape 50"/>
          <p:cNvSpPr txBox="1"/>
          <p:nvPr/>
        </p:nvSpPr>
        <p:spPr>
          <a:xfrm>
            <a:off x="6013450" y="4457700"/>
            <a:ext cx="6603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x</a:t>
            </a:r>
            <a:endParaRPr>
              <a:solidFill>
                <a:srgbClr val="FFFFFF"/>
              </a:solidFill>
            </a:endParaRPr>
          </a:p>
        </p:txBody>
      </p:sp>
      <p:sp>
        <p:nvSpPr>
          <p:cNvPr id="51" name="Shape 51"/>
          <p:cNvSpPr txBox="1"/>
          <p:nvPr>
            <p:ph idx="1" type="body"/>
          </p:nvPr>
        </p:nvSpPr>
        <p:spPr>
          <a:xfrm>
            <a:off x="915900" y="1081051"/>
            <a:ext cx="8228100" cy="35376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686550" y="1477426"/>
            <a:ext cx="7770900" cy="224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Collisions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p:nvPr/>
        </p:nvSpPr>
        <p:spPr>
          <a:xfrm>
            <a:off x="3154350" y="1700100"/>
            <a:ext cx="2933400" cy="21330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txBox="1"/>
          <p:nvPr>
            <p:ph type="title"/>
          </p:nvPr>
        </p:nvSpPr>
        <p:spPr>
          <a:xfrm>
            <a:off x="446200" y="152400"/>
            <a:ext cx="8207400" cy="16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en-US" sz="3600" u="none" cap="none" strike="noStrike">
                <a:solidFill>
                  <a:srgbClr val="FFFFFF"/>
                </a:solidFill>
                <a:latin typeface="Fjalla One"/>
                <a:ea typeface="Fjalla One"/>
                <a:cs typeface="Fjalla One"/>
                <a:sym typeface="Fjalla One"/>
              </a:rPr>
              <a:t>C</a:t>
            </a:r>
            <a:r>
              <a:rPr b="1" i="0" lang="en-US" sz="3600" u="none" cap="none" strike="noStrike">
                <a:solidFill>
                  <a:srgbClr val="FFFFFF"/>
                </a:solidFill>
                <a:latin typeface="Fjalla One"/>
                <a:ea typeface="Fjalla One"/>
                <a:cs typeface="Fjalla One"/>
                <a:sym typeface="Fjalla One"/>
              </a:rPr>
              <a:t>ollisions</a:t>
            </a:r>
            <a:br>
              <a:rPr b="1" i="0" lang="en-US" sz="3600" u="none" cap="none" strike="noStrike">
                <a:solidFill>
                  <a:srgbClr val="FFFFFF"/>
                </a:solidFill>
                <a:latin typeface="Fjalla One"/>
                <a:ea typeface="Fjalla One"/>
                <a:cs typeface="Fjalla One"/>
                <a:sym typeface="Fjalla One"/>
              </a:rPr>
            </a:br>
            <a:r>
              <a:rPr b="1" i="0" lang="en-US" sz="2600" u="none" cap="none" strike="noStrike">
                <a:solidFill>
                  <a:srgbClr val="FFFFFF"/>
                </a:solidFill>
                <a:latin typeface="Fjalla One"/>
                <a:ea typeface="Fjalla One"/>
                <a:cs typeface="Fjalla One"/>
                <a:sym typeface="Fjalla One"/>
              </a:rPr>
              <a:t>Two objects collide when their positions overlap</a:t>
            </a:r>
            <a:endParaRPr>
              <a:solidFill>
                <a:srgbClr val="FFFFFF"/>
              </a:solidFill>
              <a:latin typeface="Fjalla One"/>
              <a:ea typeface="Fjalla One"/>
              <a:cs typeface="Fjalla One"/>
              <a:sym typeface="Fjalla One"/>
            </a:endParaRPr>
          </a:p>
        </p:txBody>
      </p:sp>
      <p:cxnSp>
        <p:nvCxnSpPr>
          <p:cNvPr id="169" name="Shape 169"/>
          <p:cNvCxnSpPr/>
          <p:nvPr/>
        </p:nvCxnSpPr>
        <p:spPr>
          <a:xfrm flipH="1">
            <a:off x="3156000" y="1268100"/>
            <a:ext cx="3000" cy="2793000"/>
          </a:xfrm>
          <a:prstGeom prst="straightConnector1">
            <a:avLst/>
          </a:prstGeom>
          <a:noFill/>
          <a:ln cap="flat" cmpd="sng" w="25550">
            <a:solidFill>
              <a:srgbClr val="3366FF"/>
            </a:solidFill>
            <a:prstDash val="solid"/>
            <a:round/>
            <a:headEnd len="sm" w="sm" type="none"/>
            <a:tailEnd len="sm" w="sm" type="none"/>
          </a:ln>
        </p:spPr>
      </p:cxnSp>
      <p:cxnSp>
        <p:nvCxnSpPr>
          <p:cNvPr id="170" name="Shape 170"/>
          <p:cNvCxnSpPr/>
          <p:nvPr/>
        </p:nvCxnSpPr>
        <p:spPr>
          <a:xfrm>
            <a:off x="6089550" y="1282500"/>
            <a:ext cx="0" cy="2778600"/>
          </a:xfrm>
          <a:prstGeom prst="straightConnector1">
            <a:avLst/>
          </a:prstGeom>
          <a:noFill/>
          <a:ln cap="flat" cmpd="sng" w="25550">
            <a:solidFill>
              <a:srgbClr val="3366FF"/>
            </a:solidFill>
            <a:prstDash val="solid"/>
            <a:round/>
            <a:headEnd len="sm" w="sm" type="none"/>
            <a:tailEnd len="sm" w="sm" type="none"/>
          </a:ln>
        </p:spPr>
      </p:cxnSp>
      <p:pic>
        <p:nvPicPr>
          <p:cNvPr id="171" name="Shape 171"/>
          <p:cNvPicPr preferRelativeResize="0"/>
          <p:nvPr/>
        </p:nvPicPr>
        <p:blipFill rotWithShape="1">
          <a:blip r:embed="rId3">
            <a:alphaModFix/>
          </a:blip>
          <a:srcRect b="0" l="0" r="0" t="0"/>
          <a:stretch/>
        </p:blipFill>
        <p:spPr>
          <a:xfrm>
            <a:off x="5183187" y="3484959"/>
            <a:ext cx="446100" cy="529800"/>
          </a:xfrm>
          <a:prstGeom prst="rect">
            <a:avLst/>
          </a:prstGeom>
          <a:noFill/>
          <a:ln>
            <a:noFill/>
          </a:ln>
        </p:spPr>
      </p:pic>
      <p:sp>
        <p:nvSpPr>
          <p:cNvPr id="172" name="Shape 172"/>
          <p:cNvSpPr txBox="1"/>
          <p:nvPr>
            <p:ph idx="1" type="body"/>
          </p:nvPr>
        </p:nvSpPr>
        <p:spPr>
          <a:xfrm>
            <a:off x="996900" y="4266000"/>
            <a:ext cx="8147100" cy="5298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a:t>We can use this logic to check if the mouse is hovering over an object</a:t>
            </a:r>
            <a:endParaRPr/>
          </a:p>
        </p:txBody>
      </p:sp>
      <p:sp>
        <p:nvSpPr>
          <p:cNvPr id="173" name="Shape 173"/>
          <p:cNvSpPr/>
          <p:nvPr/>
        </p:nvSpPr>
        <p:spPr>
          <a:xfrm rot="-2387808">
            <a:off x="2209956" y="1894234"/>
            <a:ext cx="1003489" cy="404929"/>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nvSpPr>
        <p:spPr>
          <a:xfrm>
            <a:off x="1836000" y="2214000"/>
            <a:ext cx="823500" cy="59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solidFill>
                  <a:srgbClr val="FFFFFF"/>
                </a:solidFill>
              </a:rPr>
              <a:t>x, y</a:t>
            </a:r>
            <a:endParaRPr>
              <a:solidFill>
                <a:srgbClr val="FFFFFF"/>
              </a:solidFill>
            </a:endParaRPr>
          </a:p>
        </p:txBody>
      </p:sp>
      <p:sp>
        <p:nvSpPr>
          <p:cNvPr id="175" name="Shape 175"/>
          <p:cNvSpPr/>
          <p:nvPr/>
        </p:nvSpPr>
        <p:spPr>
          <a:xfrm>
            <a:off x="2155506" y="3847055"/>
            <a:ext cx="1003500" cy="4050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txBox="1"/>
          <p:nvPr/>
        </p:nvSpPr>
        <p:spPr>
          <a:xfrm>
            <a:off x="1731900" y="38244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177" name="Shape 177"/>
          <p:cNvSpPr/>
          <p:nvPr/>
        </p:nvSpPr>
        <p:spPr>
          <a:xfrm rot="10800000">
            <a:off x="6089556" y="3847055"/>
            <a:ext cx="1003500" cy="4050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txBox="1"/>
          <p:nvPr/>
        </p:nvSpPr>
        <p:spPr>
          <a:xfrm>
            <a:off x="7169250"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179" name="Shape 179"/>
          <p:cNvSpPr/>
          <p:nvPr/>
        </p:nvSpPr>
        <p:spPr>
          <a:xfrm>
            <a:off x="3069750" y="1623900"/>
            <a:ext cx="175500" cy="17550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p:nvPr/>
        </p:nvSpPr>
        <p:spPr>
          <a:xfrm>
            <a:off x="29248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5" name="Shape 185"/>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186" name="Shape 186"/>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187" name="Shape 187"/>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sp>
        <p:nvSpPr>
          <p:cNvPr id="188" name="Shape 188"/>
          <p:cNvSpPr txBox="1"/>
          <p:nvPr>
            <p:ph type="title"/>
          </p:nvPr>
        </p:nvSpPr>
        <p:spPr>
          <a:xfrm>
            <a:off x="446200" y="6"/>
            <a:ext cx="7770900" cy="1158600"/>
          </a:xfrm>
          <a:prstGeom prst="rect">
            <a:avLst/>
          </a:prstGeom>
          <a:noFill/>
          <a:ln>
            <a:noFill/>
          </a:ln>
        </p:spPr>
        <p:txBody>
          <a:bodyPr anchorCtr="0" anchor="b" bIns="91425" lIns="91425" spcFirstLastPara="1" rIns="91425" wrap="square" tIns="91425">
            <a:noAutofit/>
          </a:bodyPr>
          <a:lstStyle/>
          <a:p>
            <a:pPr indent="0" lvl="0" marL="0" marR="0" rtl="0" algn="l">
              <a:lnSpc>
                <a:spcPct val="93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Shape 189"/>
          <p:cNvSpPr/>
          <p:nvPr/>
        </p:nvSpPr>
        <p:spPr>
          <a:xfrm rot="-4078938">
            <a:off x="1804389" y="3674938"/>
            <a:ext cx="1003486" cy="404837"/>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nvSpPr>
        <p:spPr>
          <a:xfrm>
            <a:off x="1745400" y="43294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191" name="Shape 191"/>
          <p:cNvSpPr/>
          <p:nvPr/>
        </p:nvSpPr>
        <p:spPr>
          <a:xfrm rot="5401910">
            <a:off x="2295775" y="1471652"/>
            <a:ext cx="540000" cy="4047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nvSpPr>
        <p:spPr>
          <a:xfrm>
            <a:off x="2681875" y="11586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8" name="Shape 198"/>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199" name="Shape 199"/>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00" name="Shape 200"/>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01" name="Shape 201"/>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02" name="Shape 202"/>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03" name="Shape 203"/>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04" name="Shape 204"/>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05" name="Shape 205"/>
          <p:cNvSpPr txBox="1"/>
          <p:nvPr/>
        </p:nvSpPr>
        <p:spPr>
          <a:xfrm>
            <a:off x="30617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06" name="Shape 206"/>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p:nvPr/>
        </p:nvSpPr>
        <p:spPr>
          <a:xfrm>
            <a:off x="3154350" y="10325"/>
            <a:ext cx="5974200" cy="51435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3" name="Shape 213"/>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14" name="Shape 214"/>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15" name="Shape 215"/>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16" name="Shape 216"/>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17" name="Shape 217"/>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18" name="Shape 218"/>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19" name="Shape 219"/>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20" name="Shape 220"/>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21" name="Shape 221"/>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22" name="Shape 222"/>
          <p:cNvSpPr txBox="1"/>
          <p:nvPr/>
        </p:nvSpPr>
        <p:spPr>
          <a:xfrm>
            <a:off x="3780175" y="216900"/>
            <a:ext cx="4771800" cy="110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latin typeface="Fjalla One"/>
                <a:ea typeface="Fjalla One"/>
                <a:cs typeface="Fjalla One"/>
                <a:sym typeface="Fjalla One"/>
              </a:rPr>
              <a:t>AREA &gt; X</a:t>
            </a:r>
            <a:endParaRPr sz="3600">
              <a:latin typeface="Fjalla One"/>
              <a:ea typeface="Fjalla One"/>
              <a:cs typeface="Fjalla One"/>
              <a:sym typeface="Fjalla On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p:nvPr/>
        </p:nvSpPr>
        <p:spPr>
          <a:xfrm>
            <a:off x="0" y="0"/>
            <a:ext cx="9144000" cy="19608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29" name="Shape 229"/>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30" name="Shape 230"/>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31" name="Shape 231"/>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32" name="Shape 232"/>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33" name="Shape 233"/>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34" name="Shape 234"/>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35" name="Shape 235"/>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36" name="Shape 236"/>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37" name="Shape 237"/>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38" name="Shape 238"/>
          <p:cNvSpPr txBox="1"/>
          <p:nvPr/>
        </p:nvSpPr>
        <p:spPr>
          <a:xfrm>
            <a:off x="3780175" y="216900"/>
            <a:ext cx="4771800" cy="110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Fjalla One"/>
                <a:ea typeface="Fjalla One"/>
                <a:cs typeface="Fjalla One"/>
                <a:sym typeface="Fjalla One"/>
              </a:rPr>
              <a:t>AREA &lt; Y</a:t>
            </a:r>
            <a:endParaRPr sz="3600">
              <a:latin typeface="Fjalla One"/>
              <a:ea typeface="Fjalla One"/>
              <a:cs typeface="Fjalla One"/>
              <a:sym typeface="Fjalla On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p:nvPr/>
        </p:nvSpPr>
        <p:spPr>
          <a:xfrm>
            <a:off x="0" y="3374225"/>
            <a:ext cx="9144000" cy="17694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5" name="Shape 245"/>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46" name="Shape 246"/>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47" name="Shape 247"/>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48" name="Shape 248"/>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49" name="Shape 249"/>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50" name="Shape 250"/>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51" name="Shape 251"/>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52" name="Shape 252"/>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53" name="Shape 253"/>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54" name="Shape 254"/>
          <p:cNvSpPr txBox="1"/>
          <p:nvPr/>
        </p:nvSpPr>
        <p:spPr>
          <a:xfrm>
            <a:off x="3418700" y="4038425"/>
            <a:ext cx="4771800" cy="110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Fjalla One"/>
                <a:ea typeface="Fjalla One"/>
                <a:cs typeface="Fjalla One"/>
                <a:sym typeface="Fjalla One"/>
              </a:rPr>
              <a:t>AREA &gt; y+h</a:t>
            </a:r>
            <a:endParaRPr sz="3600">
              <a:latin typeface="Fjalla One"/>
              <a:ea typeface="Fjalla One"/>
              <a:cs typeface="Fjalla One"/>
              <a:sym typeface="Fjalla On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p:nvPr/>
        </p:nvSpPr>
        <p:spPr>
          <a:xfrm>
            <a:off x="6088050" y="125"/>
            <a:ext cx="3056100" cy="51435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61" name="Shape 261"/>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62" name="Shape 262"/>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63" name="Shape 263"/>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64" name="Shape 264"/>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65" name="Shape 265"/>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66" name="Shape 266"/>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67" name="Shape 267"/>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68" name="Shape 268"/>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69" name="Shape 269"/>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70" name="Shape 270"/>
          <p:cNvSpPr txBox="1"/>
          <p:nvPr/>
        </p:nvSpPr>
        <p:spPr>
          <a:xfrm>
            <a:off x="6403575" y="3883500"/>
            <a:ext cx="2592300" cy="110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Fjalla One"/>
                <a:ea typeface="Fjalla One"/>
                <a:cs typeface="Fjalla One"/>
                <a:sym typeface="Fjalla One"/>
              </a:rPr>
              <a:t>AREA &gt; x+w</a:t>
            </a:r>
            <a:endParaRPr sz="3600">
              <a:latin typeface="Fjalla One"/>
              <a:ea typeface="Fjalla One"/>
              <a:cs typeface="Fjalla One"/>
              <a:sym typeface="Fjalla On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p:nvPr/>
        </p:nvSpPr>
        <p:spPr>
          <a:xfrm>
            <a:off x="3154350" y="1960950"/>
            <a:ext cx="2933400" cy="14133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6" name="Shape 276"/>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77" name="Shape 277"/>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78" name="Shape 278"/>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79" name="Shape 279"/>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80" name="Shape 280"/>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81" name="Shape 281"/>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82" name="Shape 282"/>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83" name="Shape 283"/>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84" name="Shape 284"/>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85" name="Shape 285"/>
          <p:cNvSpPr txBox="1"/>
          <p:nvPr/>
        </p:nvSpPr>
        <p:spPr>
          <a:xfrm>
            <a:off x="3370275" y="1960950"/>
            <a:ext cx="2592300" cy="141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600">
                <a:latin typeface="Fjalla One"/>
                <a:ea typeface="Fjalla One"/>
                <a:cs typeface="Fjalla One"/>
                <a:sym typeface="Fjalla One"/>
              </a:rPr>
              <a:t>for the x axis...</a:t>
            </a:r>
            <a:endParaRPr sz="1600">
              <a:latin typeface="Fjalla One"/>
              <a:ea typeface="Fjalla One"/>
              <a:cs typeface="Fjalla One"/>
              <a:sym typeface="Fjalla One"/>
            </a:endParaRPr>
          </a:p>
          <a:p>
            <a:pPr indent="0" lvl="0" marL="0">
              <a:spcBef>
                <a:spcPts val="0"/>
              </a:spcBef>
              <a:spcAft>
                <a:spcPts val="0"/>
              </a:spcAft>
              <a:buNone/>
            </a:pPr>
            <a:r>
              <a:rPr lang="en-US" sz="1600">
                <a:latin typeface="Fjalla One"/>
                <a:ea typeface="Fjalla One"/>
                <a:cs typeface="Fjalla One"/>
                <a:sym typeface="Fjalla One"/>
              </a:rPr>
              <a:t>AREA &gt; x	AND	AREA &lt; x+w</a:t>
            </a:r>
            <a:endParaRPr sz="1600">
              <a:latin typeface="Fjalla One"/>
              <a:ea typeface="Fjalla One"/>
              <a:cs typeface="Fjalla One"/>
              <a:sym typeface="Fjalla One"/>
            </a:endParaRPr>
          </a:p>
          <a:p>
            <a:pPr indent="0" lvl="0" marL="0">
              <a:spcBef>
                <a:spcPts val="0"/>
              </a:spcBef>
              <a:spcAft>
                <a:spcPts val="0"/>
              </a:spcAft>
              <a:buNone/>
            </a:pPr>
            <a:r>
              <a:rPr lang="en-US" sz="1600">
                <a:latin typeface="Fjalla One"/>
                <a:ea typeface="Fjalla One"/>
                <a:cs typeface="Fjalla One"/>
                <a:sym typeface="Fjalla One"/>
              </a:rPr>
              <a:t>		AND</a:t>
            </a:r>
            <a:endParaRPr sz="1600">
              <a:latin typeface="Fjalla One"/>
              <a:ea typeface="Fjalla One"/>
              <a:cs typeface="Fjalla One"/>
              <a:sym typeface="Fjalla One"/>
            </a:endParaRPr>
          </a:p>
          <a:p>
            <a:pPr indent="0" lvl="0" marL="0">
              <a:spcBef>
                <a:spcPts val="0"/>
              </a:spcBef>
              <a:spcAft>
                <a:spcPts val="0"/>
              </a:spcAft>
              <a:buNone/>
            </a:pPr>
            <a:r>
              <a:rPr lang="en-US" sz="1600">
                <a:latin typeface="Fjalla One"/>
                <a:ea typeface="Fjalla One"/>
                <a:cs typeface="Fjalla One"/>
                <a:sym typeface="Fjalla One"/>
              </a:rPr>
              <a:t>for the y axis...</a:t>
            </a:r>
            <a:endParaRPr sz="1600">
              <a:latin typeface="Fjalla One"/>
              <a:ea typeface="Fjalla One"/>
              <a:cs typeface="Fjalla One"/>
              <a:sym typeface="Fjalla One"/>
            </a:endParaRPr>
          </a:p>
          <a:p>
            <a:pPr indent="0" lvl="0" marL="0" rtl="0">
              <a:spcBef>
                <a:spcPts val="0"/>
              </a:spcBef>
              <a:spcAft>
                <a:spcPts val="0"/>
              </a:spcAft>
              <a:buNone/>
            </a:pPr>
            <a:r>
              <a:rPr lang="en-US" sz="1600">
                <a:latin typeface="Fjalla One"/>
                <a:ea typeface="Fjalla One"/>
                <a:cs typeface="Fjalla One"/>
                <a:sym typeface="Fjalla One"/>
              </a:rPr>
              <a:t>AREA &gt; y	AND	AREA &lt; y+h</a:t>
            </a:r>
            <a:endParaRPr sz="1600">
              <a:latin typeface="Fjalla One"/>
              <a:ea typeface="Fjalla One"/>
              <a:cs typeface="Fjalla One"/>
              <a:sym typeface="Fjalla On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idx="1" type="body"/>
          </p:nvPr>
        </p:nvSpPr>
        <p:spPr>
          <a:xfrm>
            <a:off x="915900" y="1081051"/>
            <a:ext cx="8228100" cy="3537600"/>
          </a:xfrm>
          <a:prstGeom prst="rect">
            <a:avLst/>
          </a:prstGeom>
          <a:noFill/>
          <a:ln>
            <a:noFill/>
          </a:ln>
        </p:spPr>
        <p:txBody>
          <a:bodyPr anchorCtr="0" anchor="ctr" bIns="0" lIns="0" spcFirstLastPara="1" rIns="0" wrap="square" tIns="0">
            <a:noAutofit/>
          </a:bodyPr>
          <a:lstStyle/>
          <a:p>
            <a:pPr indent="0" lvl="0" marL="0" marR="0" rtl="0" algn="l">
              <a:lnSpc>
                <a:spcPct val="93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91" name="Shape 291"/>
          <p:cNvPicPr preferRelativeResize="0"/>
          <p:nvPr/>
        </p:nvPicPr>
        <p:blipFill rotWithShape="1">
          <a:blip r:embed="rId3">
            <a:alphaModFix/>
          </a:blip>
          <a:srcRect b="0" l="0" r="0" t="0"/>
          <a:stretch/>
        </p:blipFill>
        <p:spPr>
          <a:xfrm>
            <a:off x="1096962" y="1103709"/>
            <a:ext cx="7048500" cy="3814800"/>
          </a:xfrm>
          <a:prstGeom prst="rect">
            <a:avLst/>
          </a:prstGeom>
          <a:noFill/>
          <a:ln>
            <a:noFill/>
          </a:ln>
        </p:spPr>
      </p:pic>
      <p:sp>
        <p:nvSpPr>
          <p:cNvPr id="292" name="Shape 292"/>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nvSpPr>
        <p:spPr>
          <a:xfrm>
            <a:off x="900775" y="770225"/>
            <a:ext cx="5378400" cy="312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Conditionals</a:t>
            </a:r>
            <a:endParaRPr/>
          </a:p>
        </p:txBody>
      </p:sp>
      <p:sp>
        <p:nvSpPr>
          <p:cNvPr id="57" name="Shape 57"/>
          <p:cNvSpPr txBox="1"/>
          <p:nvPr>
            <p:ph type="title"/>
          </p:nvPr>
        </p:nvSpPr>
        <p:spPr>
          <a:xfrm>
            <a:off x="686550" y="1477426"/>
            <a:ext cx="7770900" cy="224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Conditionals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a:off x="0" y="0"/>
            <a:ext cx="4206900" cy="5143500"/>
          </a:xfrm>
          <a:prstGeom prst="rect">
            <a:avLst/>
          </a:prstGeom>
          <a:solidFill>
            <a:srgbClr val="0047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298" name="Shape 298"/>
          <p:cNvSpPr/>
          <p:nvPr/>
        </p:nvSpPr>
        <p:spPr>
          <a:xfrm>
            <a:off x="4937125" y="14288"/>
            <a:ext cx="4206900" cy="5143500"/>
          </a:xfrm>
          <a:prstGeom prst="rect">
            <a:avLst/>
          </a:prstGeom>
          <a:solidFill>
            <a:srgbClr val="EB613D"/>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299" name="Shape 299"/>
          <p:cNvSpPr/>
          <p:nvPr/>
        </p:nvSpPr>
        <p:spPr>
          <a:xfrm>
            <a:off x="5761037" y="92869"/>
            <a:ext cx="2651100" cy="1210800"/>
          </a:xfrm>
          <a:prstGeom prst="rect">
            <a:avLst/>
          </a:prstGeom>
          <a:solidFill>
            <a:srgbClr val="FF8080"/>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00" name="Shape 300"/>
          <p:cNvSpPr/>
          <p:nvPr/>
        </p:nvSpPr>
        <p:spPr>
          <a:xfrm>
            <a:off x="914400" y="136922"/>
            <a:ext cx="2651100" cy="1210800"/>
          </a:xfrm>
          <a:prstGeom prst="rect">
            <a:avLst/>
          </a:prstGeom>
          <a:solidFill>
            <a:srgbClr val="2300DC"/>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01" name="Shape 301"/>
          <p:cNvSpPr txBox="1"/>
          <p:nvPr/>
        </p:nvSpPr>
        <p:spPr>
          <a:xfrm>
            <a:off x="1020762" y="563165"/>
            <a:ext cx="2406600" cy="6441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You are in the top-left.</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 left = true;</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 topLeft = true</a:t>
            </a:r>
            <a:endParaRPr sz="1200">
              <a:latin typeface="Ropa Sans"/>
              <a:ea typeface="Ropa Sans"/>
              <a:cs typeface="Ropa Sans"/>
              <a:sym typeface="Ropa Sans"/>
            </a:endParaRPr>
          </a:p>
        </p:txBody>
      </p:sp>
      <p:sp>
        <p:nvSpPr>
          <p:cNvPr id="302" name="Shape 302"/>
          <p:cNvSpPr txBox="1"/>
          <p:nvPr/>
        </p:nvSpPr>
        <p:spPr>
          <a:xfrm>
            <a:off x="5915025" y="2483644"/>
            <a:ext cx="22272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200" u="none">
                <a:solidFill>
                  <a:srgbClr val="000000"/>
                </a:solidFill>
                <a:latin typeface="Ropa Sans"/>
                <a:ea typeface="Ropa Sans"/>
                <a:cs typeface="Ropa Sans"/>
                <a:sym typeface="Ropa Sans"/>
              </a:rPr>
              <a:t>You are on the right.</a:t>
            </a:r>
            <a:endParaRPr sz="1200">
              <a:latin typeface="Ropa Sans"/>
              <a:ea typeface="Ropa Sans"/>
              <a:cs typeface="Ropa Sans"/>
              <a:sym typeface="Ropa Sans"/>
            </a:endParaRPr>
          </a:p>
        </p:txBody>
      </p:sp>
      <p:sp>
        <p:nvSpPr>
          <p:cNvPr id="303" name="Shape 303"/>
          <p:cNvSpPr txBox="1"/>
          <p:nvPr/>
        </p:nvSpPr>
        <p:spPr>
          <a:xfrm>
            <a:off x="1020762" y="2483644"/>
            <a:ext cx="2089200" cy="4512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You are on the left.</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 left = true;</a:t>
            </a:r>
            <a:endParaRPr sz="1200">
              <a:latin typeface="Ropa Sans"/>
              <a:ea typeface="Ropa Sans"/>
              <a:cs typeface="Ropa Sans"/>
              <a:sym typeface="Ropa Sans"/>
            </a:endParaRPr>
          </a:p>
        </p:txBody>
      </p:sp>
      <p:sp>
        <p:nvSpPr>
          <p:cNvPr id="304" name="Shape 304"/>
          <p:cNvSpPr txBox="1"/>
          <p:nvPr/>
        </p:nvSpPr>
        <p:spPr>
          <a:xfrm>
            <a:off x="5853112" y="548878"/>
            <a:ext cx="2544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200" u="none">
                <a:solidFill>
                  <a:srgbClr val="000000"/>
                </a:solidFill>
                <a:latin typeface="Ropa Sans"/>
                <a:ea typeface="Ropa Sans"/>
                <a:cs typeface="Ropa Sans"/>
                <a:sym typeface="Ropa Sans"/>
              </a:rPr>
              <a:t>You are in the top-right.</a:t>
            </a:r>
            <a:endParaRPr sz="1200">
              <a:latin typeface="Ropa Sans"/>
              <a:ea typeface="Ropa Sans"/>
              <a:cs typeface="Ropa Sans"/>
              <a:sym typeface="Ropa Sans"/>
            </a:endParaRPr>
          </a:p>
        </p:txBody>
      </p:sp>
      <p:sp>
        <p:nvSpPr>
          <p:cNvPr id="305" name="Shape 305"/>
          <p:cNvSpPr/>
          <p:nvPr/>
        </p:nvSpPr>
        <p:spPr>
          <a:xfrm>
            <a:off x="4937125" y="3850481"/>
            <a:ext cx="4206900" cy="1293000"/>
          </a:xfrm>
          <a:prstGeom prst="rect">
            <a:avLst/>
          </a:prstGeom>
          <a:solidFill>
            <a:srgbClr val="B8474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06" name="Shape 306"/>
          <p:cNvSpPr/>
          <p:nvPr/>
        </p:nvSpPr>
        <p:spPr>
          <a:xfrm>
            <a:off x="0" y="3840956"/>
            <a:ext cx="4206900" cy="1302600"/>
          </a:xfrm>
          <a:prstGeom prst="rect">
            <a:avLst/>
          </a:prstGeom>
          <a:solidFill>
            <a:srgbClr val="0099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07" name="Shape 307"/>
          <p:cNvSpPr txBox="1"/>
          <p:nvPr/>
        </p:nvSpPr>
        <p:spPr>
          <a:xfrm>
            <a:off x="746125" y="3974306"/>
            <a:ext cx="3130500" cy="4512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You are in the bottom-left.</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 left = true; bottomLeft = true;</a:t>
            </a:r>
            <a:endParaRPr sz="1200">
              <a:latin typeface="Ropa Sans"/>
              <a:ea typeface="Ropa Sans"/>
              <a:cs typeface="Ropa Sans"/>
              <a:sym typeface="Ropa Sans"/>
            </a:endParaRPr>
          </a:p>
        </p:txBody>
      </p:sp>
      <p:sp>
        <p:nvSpPr>
          <p:cNvPr id="308" name="Shape 308"/>
          <p:cNvSpPr txBox="1"/>
          <p:nvPr/>
        </p:nvSpPr>
        <p:spPr>
          <a:xfrm>
            <a:off x="5668962" y="4011215"/>
            <a:ext cx="292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200" u="none">
                <a:solidFill>
                  <a:srgbClr val="000000"/>
                </a:solidFill>
                <a:latin typeface="Ropa Sans"/>
                <a:ea typeface="Ropa Sans"/>
                <a:cs typeface="Ropa Sans"/>
                <a:sym typeface="Ropa Sans"/>
              </a:rPr>
              <a:t>You are in the bottom-right.</a:t>
            </a:r>
            <a:endParaRPr sz="1200">
              <a:latin typeface="Ropa Sans"/>
              <a:ea typeface="Ropa Sans"/>
              <a:cs typeface="Ropa Sans"/>
              <a:sym typeface="Ropa Sans"/>
            </a:endParaRPr>
          </a:p>
        </p:txBody>
      </p:sp>
      <p:sp>
        <p:nvSpPr>
          <p:cNvPr id="309" name="Shape 309"/>
          <p:cNvSpPr/>
          <p:nvPr/>
        </p:nvSpPr>
        <p:spPr>
          <a:xfrm>
            <a:off x="0" y="4594622"/>
            <a:ext cx="3591000" cy="549000"/>
          </a:xfrm>
          <a:prstGeom prst="rect">
            <a:avLst/>
          </a:prstGeom>
          <a:solidFill>
            <a:srgbClr val="99CC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10" name="Shape 310"/>
          <p:cNvSpPr txBox="1"/>
          <p:nvPr/>
        </p:nvSpPr>
        <p:spPr>
          <a:xfrm>
            <a:off x="44450" y="4520803"/>
            <a:ext cx="3484500" cy="5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You are in the bottom-left corner.</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left = true; bottomLeft = true; </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bottomLeftCorner = true;</a:t>
            </a:r>
            <a:endParaRPr sz="1200">
              <a:latin typeface="Ropa Sans"/>
              <a:ea typeface="Ropa Sans"/>
              <a:cs typeface="Ropa Sans"/>
              <a:sym typeface="Ropa Sans"/>
            </a:endParaRPr>
          </a:p>
        </p:txBody>
      </p:sp>
      <p:sp>
        <p:nvSpPr>
          <p:cNvPr id="311" name="Shape 311"/>
          <p:cNvSpPr/>
          <p:nvPr/>
        </p:nvSpPr>
        <p:spPr>
          <a:xfrm>
            <a:off x="5578475" y="4594622"/>
            <a:ext cx="3565500" cy="549000"/>
          </a:xfrm>
          <a:prstGeom prst="rect">
            <a:avLst/>
          </a:prstGeom>
          <a:solidFill>
            <a:srgbClr val="99284C"/>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12" name="Shape 312"/>
          <p:cNvSpPr txBox="1"/>
          <p:nvPr/>
        </p:nvSpPr>
        <p:spPr>
          <a:xfrm>
            <a:off x="5611812" y="4729163"/>
            <a:ext cx="36228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200" u="none">
                <a:solidFill>
                  <a:srgbClr val="000000"/>
                </a:solidFill>
                <a:latin typeface="Ropa Sans"/>
                <a:ea typeface="Ropa Sans"/>
                <a:cs typeface="Ropa Sans"/>
                <a:sym typeface="Ropa Sans"/>
              </a:rPr>
              <a:t>You are in the bottom-right corner.</a:t>
            </a:r>
            <a:endParaRPr sz="1200">
              <a:latin typeface="Ropa Sans"/>
              <a:ea typeface="Ropa Sans"/>
              <a:cs typeface="Ropa Sans"/>
              <a:sym typeface="Rop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400">
                <a:latin typeface="Fjalla One"/>
                <a:ea typeface="Fjalla One"/>
                <a:cs typeface="Fjalla One"/>
                <a:sym typeface="Fjalla One"/>
              </a:rPr>
              <a:t>HOMEWORK: CE4</a:t>
            </a:r>
            <a:endParaRPr sz="2400">
              <a:latin typeface="Fjalla One"/>
              <a:ea typeface="Fjalla One"/>
              <a:cs typeface="Fjalla One"/>
              <a:sym typeface="Fjalla One"/>
            </a:endParaRPr>
          </a:p>
        </p:txBody>
      </p:sp>
      <p:sp>
        <p:nvSpPr>
          <p:cNvPr id="320" name="Shape 320"/>
          <p:cNvSpPr txBox="1"/>
          <p:nvPr>
            <p:ph idx="1" type="body"/>
          </p:nvPr>
        </p:nvSpPr>
        <p:spPr>
          <a:xfrm>
            <a:off x="647375" y="853826"/>
            <a:ext cx="82281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a:t>Your homework is to use conditional statements and collisions to create your own version of operation with…</a:t>
            </a:r>
            <a:endParaRPr/>
          </a:p>
          <a:p>
            <a:pPr indent="-342900" lvl="0" marL="457200" rtl="0">
              <a:spcBef>
                <a:spcPts val="1400"/>
              </a:spcBef>
              <a:spcAft>
                <a:spcPts val="0"/>
              </a:spcAft>
              <a:buSzPts val="1800"/>
              <a:buChar char="●"/>
            </a:pPr>
            <a:r>
              <a:rPr lang="en-US"/>
              <a:t>at least 5 safe zones in which desirable actions occur</a:t>
            </a:r>
            <a:endParaRPr/>
          </a:p>
          <a:p>
            <a:pPr indent="-342900" lvl="0" marL="457200" rtl="0">
              <a:spcBef>
                <a:spcPts val="0"/>
              </a:spcBef>
              <a:spcAft>
                <a:spcPts val="0"/>
              </a:spcAft>
              <a:buSzPts val="1800"/>
              <a:buChar char="●"/>
            </a:pPr>
            <a:r>
              <a:rPr lang="en-US"/>
              <a:t>at least 5 danger zones that reset progress</a:t>
            </a:r>
            <a:endParaRPr/>
          </a:p>
          <a:p>
            <a:pPr indent="-342900" lvl="0" marL="457200">
              <a:spcBef>
                <a:spcPts val="0"/>
              </a:spcBef>
              <a:spcAft>
                <a:spcPts val="0"/>
              </a:spcAft>
              <a:buSzPts val="1800"/>
              <a:buChar char="●"/>
            </a:pPr>
            <a:r>
              <a:rPr lang="en-US"/>
              <a:t>using at least 1 image</a:t>
            </a:r>
            <a:endParaRPr/>
          </a:p>
        </p:txBody>
      </p:sp>
      <p:pic>
        <p:nvPicPr>
          <p:cNvPr descr="DSC_0034.JPG" id="321" name="Shape 321"/>
          <p:cNvPicPr preferRelativeResize="0"/>
          <p:nvPr/>
        </p:nvPicPr>
        <p:blipFill>
          <a:blip r:embed="rId3">
            <a:alphaModFix/>
          </a:blip>
          <a:stretch>
            <a:fillRect/>
          </a:stretch>
        </p:blipFill>
        <p:spPr>
          <a:xfrm>
            <a:off x="4004325" y="2590200"/>
            <a:ext cx="3814201" cy="2553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a:t>Otherwise, I will not eat.</a:t>
            </a:r>
            <a:endParaRPr/>
          </a:p>
        </p:txBody>
      </p:sp>
      <p:sp>
        <p:nvSpPr>
          <p:cNvPr id="63" name="Shape 63"/>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If I am hungry, then I will eat.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a:t>Otherwise (“</a:t>
            </a:r>
            <a:r>
              <a:rPr lang="en-US">
                <a:solidFill>
                  <a:srgbClr val="6D9EEB"/>
                </a:solidFill>
              </a:rPr>
              <a:t>else</a:t>
            </a:r>
            <a:r>
              <a:rPr lang="en-US"/>
              <a:t>”), I will not eat food.</a:t>
            </a:r>
            <a:endParaRPr/>
          </a:p>
        </p:txBody>
      </p:sp>
      <p:sp>
        <p:nvSpPr>
          <p:cNvPr id="69" name="Shape 69"/>
          <p:cNvSpPr txBox="1"/>
          <p:nvPr>
            <p:ph type="title"/>
          </p:nvPr>
        </p:nvSpPr>
        <p:spPr>
          <a:xfrm>
            <a:off x="686550" y="1051425"/>
            <a:ext cx="81678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t>
            </a:r>
            <a:r>
              <a:rPr lang="en-US">
                <a:solidFill>
                  <a:srgbClr val="6D9EEB"/>
                </a:solidFill>
              </a:rPr>
              <a:t>If</a:t>
            </a:r>
            <a:r>
              <a:rPr lang="en-US"/>
              <a:t>” I am hungry, “</a:t>
            </a:r>
            <a:r>
              <a:rPr lang="en-US">
                <a:solidFill>
                  <a:srgbClr val="6D9EEB"/>
                </a:solidFill>
              </a:rPr>
              <a:t>then</a:t>
            </a:r>
            <a:r>
              <a:rPr lang="en-US"/>
              <a:t>” I will eat food.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nvSpPr>
        <p:spPr>
          <a:xfrm>
            <a:off x="952975" y="1096575"/>
            <a:ext cx="5691900" cy="257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If I am hungry, then I will eat food.</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Otherwise ("else"), I will not eat.</a:t>
            </a:r>
            <a:endParaRPr/>
          </a:p>
          <a:p>
            <a:pPr indent="0" lvl="0" marL="0">
              <a:spcBef>
                <a:spcPts val="0"/>
              </a:spcBef>
              <a:spcAft>
                <a:spcPts val="0"/>
              </a:spcAft>
              <a:buNone/>
            </a:pPr>
            <a:r>
              <a:t/>
            </a:r>
            <a:endParaRPr/>
          </a:p>
        </p:txBody>
      </p:sp>
      <p:sp>
        <p:nvSpPr>
          <p:cNvPr id="75" name="Shape 75"/>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sz="2400"/>
              <a:t>Otherwise, I will not eat.</a:t>
            </a:r>
            <a:endParaRPr sz="2400"/>
          </a:p>
        </p:txBody>
      </p:sp>
      <p:sp>
        <p:nvSpPr>
          <p:cNvPr id="76" name="Shape 76"/>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If </a:t>
            </a:r>
            <a:r>
              <a:rPr lang="en-US">
                <a:solidFill>
                  <a:srgbClr val="6D9EEB"/>
                </a:solidFill>
              </a:rPr>
              <a:t>I am hungry</a:t>
            </a:r>
            <a:r>
              <a:rPr lang="en-US"/>
              <a:t>, then I will eat food.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sz="2400"/>
              <a:t>Otherwise (“else”), </a:t>
            </a:r>
            <a:r>
              <a:rPr lang="en-US" sz="2400">
                <a:solidFill>
                  <a:srgbClr val="C27BA0"/>
                </a:solidFill>
              </a:rPr>
              <a:t>I will not eat</a:t>
            </a:r>
            <a:r>
              <a:rPr lang="en-US" sz="2400"/>
              <a:t>.</a:t>
            </a:r>
            <a:endParaRPr sz="2400"/>
          </a:p>
          <a:p>
            <a:pPr indent="-342900" lvl="0" marL="342900">
              <a:spcBef>
                <a:spcPts val="1400"/>
              </a:spcBef>
              <a:spcAft>
                <a:spcPts val="1400"/>
              </a:spcAft>
              <a:buClr>
                <a:schemeClr val="dk1"/>
              </a:buClr>
              <a:buSzPts val="1100"/>
              <a:buFont typeface="Arial"/>
              <a:buNone/>
            </a:pPr>
            <a:r>
              <a:t/>
            </a:r>
            <a:endParaRPr/>
          </a:p>
        </p:txBody>
      </p:sp>
      <p:sp>
        <p:nvSpPr>
          <p:cNvPr id="82" name="Shape 82"/>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If </a:t>
            </a:r>
            <a:r>
              <a:rPr lang="en-US">
                <a:solidFill>
                  <a:srgbClr val="6D9EEB"/>
                </a:solidFill>
              </a:rPr>
              <a:t>I am hungry</a:t>
            </a:r>
            <a:r>
              <a:rPr lang="en-US"/>
              <a:t>, then </a:t>
            </a:r>
            <a:r>
              <a:rPr lang="en-US">
                <a:solidFill>
                  <a:srgbClr val="C27BA0"/>
                </a:solidFill>
              </a:rPr>
              <a:t>I will eat food</a:t>
            </a:r>
            <a:r>
              <a:rPr lang="en-US"/>
              <a:t>.</a:t>
            </a:r>
            <a:endParaRPr/>
          </a:p>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txBox="1"/>
          <p:nvPr>
            <p:ph idx="1" type="body"/>
          </p:nvPr>
        </p:nvSpPr>
        <p:spPr>
          <a:xfrm>
            <a:off x="915900" y="1081051"/>
            <a:ext cx="82281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Clr>
                <a:schemeClr val="dk1"/>
              </a:buClr>
              <a:buSzPts val="1100"/>
              <a:buFont typeface="Arial"/>
              <a:buNone/>
            </a:pPr>
            <a:r>
              <a:rPr lang="en-US" sz="2400"/>
              <a:t>if (hungry){</a:t>
            </a:r>
            <a:endParaRPr sz="2400"/>
          </a:p>
          <a:p>
            <a:pPr indent="-342900" lvl="0" marL="342900">
              <a:spcBef>
                <a:spcPts val="1400"/>
              </a:spcBef>
              <a:spcAft>
                <a:spcPts val="0"/>
              </a:spcAft>
              <a:buClr>
                <a:schemeClr val="dk1"/>
              </a:buClr>
              <a:buSzPts val="1100"/>
              <a:buFont typeface="Arial"/>
              <a:buNone/>
            </a:pPr>
            <a:r>
              <a:rPr lang="en-US" sz="2400"/>
              <a:t>	EAT FOOD;</a:t>
            </a:r>
            <a:endParaRPr sz="2400"/>
          </a:p>
          <a:p>
            <a:pPr indent="-342900" lvl="0" marL="342900">
              <a:spcBef>
                <a:spcPts val="1400"/>
              </a:spcBef>
              <a:spcAft>
                <a:spcPts val="0"/>
              </a:spcAft>
              <a:buClr>
                <a:schemeClr val="dk1"/>
              </a:buClr>
              <a:buSzPts val="1100"/>
              <a:buFont typeface="Arial"/>
              <a:buNone/>
            </a:pPr>
            <a:r>
              <a:rPr lang="en-US" sz="2400"/>
              <a:t>}</a:t>
            </a:r>
            <a:endParaRPr sz="2400"/>
          </a:p>
          <a:p>
            <a:pPr indent="-342900" lvl="0" marL="342900">
              <a:spcBef>
                <a:spcPts val="1400"/>
              </a:spcBef>
              <a:spcAft>
                <a:spcPts val="0"/>
              </a:spcAft>
              <a:buClr>
                <a:schemeClr val="dk1"/>
              </a:buClr>
              <a:buSzPts val="1100"/>
              <a:buFont typeface="Arial"/>
              <a:buNone/>
            </a:pPr>
            <a:r>
              <a:rPr lang="en-US" sz="2400"/>
              <a:t>else {</a:t>
            </a:r>
            <a:endParaRPr sz="2400"/>
          </a:p>
          <a:p>
            <a:pPr indent="-342900" lvl="0" marL="342900">
              <a:spcBef>
                <a:spcPts val="1400"/>
              </a:spcBef>
              <a:spcAft>
                <a:spcPts val="0"/>
              </a:spcAft>
              <a:buClr>
                <a:schemeClr val="dk1"/>
              </a:buClr>
              <a:buSzPts val="1100"/>
              <a:buFont typeface="Arial"/>
              <a:buNone/>
            </a:pPr>
            <a:r>
              <a:rPr lang="en-US" sz="2400"/>
              <a:t>	DO NOT EAT;</a:t>
            </a:r>
            <a:endParaRPr sz="2400"/>
          </a:p>
          <a:p>
            <a:pPr indent="-342900" lvl="0" marL="342900">
              <a:spcBef>
                <a:spcPts val="1400"/>
              </a:spcBef>
              <a:spcAft>
                <a:spcPts val="1400"/>
              </a:spcAft>
              <a:buClr>
                <a:schemeClr val="dk1"/>
              </a:buClr>
              <a:buSzPts val="1100"/>
              <a:buFont typeface="Arial"/>
              <a:buNone/>
            </a:pPr>
            <a:r>
              <a:rPr lang="en-US" sz="2400"/>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t/>
            </a:r>
            <a:endParaRPr/>
          </a:p>
        </p:txBody>
      </p:sp>
      <p:sp>
        <p:nvSpPr>
          <p:cNvPr id="94" name="Shape 94"/>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If I am thirsty and I am hot, I will drink cold water.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