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 name="Shape 42"/>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Basic physics principles can improve your work.</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5" name="Shape 105"/>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1" name="Shape 111"/>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8" name="Shape 118"/>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100"/>
              <a:t>Let's try it now! day_08_03_gravity</a:t>
            </a:r>
            <a:endParaRPr sz="1100"/>
          </a:p>
          <a:p>
            <a:pPr indent="0" lvl="0" marL="0" marR="0" rtl="0" algn="l">
              <a:spcBef>
                <a:spcPts val="0"/>
              </a:spcBef>
              <a:spcAft>
                <a:spcPts val="0"/>
              </a:spcAft>
              <a:buNone/>
            </a:pPr>
            <a:r>
              <a:rPr lang="en" sz="1100"/>
              <a:t>// Should start by just adding regular speed. Than adding gravity (acceleration)</a:t>
            </a:r>
            <a:endParaRPr sz="1100"/>
          </a:p>
          <a:p>
            <a:pPr indent="0" lvl="0" marL="0" marR="0" rtl="0" algn="l">
              <a:spcBef>
                <a:spcPts val="0"/>
              </a:spcBef>
              <a:spcAft>
                <a:spcPts val="0"/>
              </a:spcAft>
              <a:buNone/>
            </a:pPr>
            <a:r>
              <a:rPr lang="en" sz="1100"/>
              <a:t>// From that on, keep adding functions to the letters:</a:t>
            </a:r>
            <a:endParaRPr sz="1100"/>
          </a:p>
          <a:p>
            <a:pPr indent="0" lvl="0" marL="0" marR="0" rtl="0" algn="l">
              <a:spcBef>
                <a:spcPts val="0"/>
              </a:spcBef>
              <a:spcAft>
                <a:spcPts val="0"/>
              </a:spcAft>
              <a:buNone/>
            </a:pPr>
            <a:r>
              <a:rPr lang="en" sz="1100"/>
              <a:t>// Respond to mouse direction: day_08_04_direction</a:t>
            </a:r>
            <a:endParaRPr sz="1100"/>
          </a:p>
          <a:p>
            <a:pPr indent="0" lvl="0" marL="0" marR="0" rtl="0" algn="l">
              <a:spcBef>
                <a:spcPts val="0"/>
              </a:spcBef>
              <a:spcAft>
                <a:spcPts val="0"/>
              </a:spcAft>
              <a:buNone/>
            </a:pPr>
            <a:r>
              <a:rPr lang="en" sz="1100"/>
              <a:t>// Bounce: day_08_05_bouncing</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//Then create the "particle system" (with arrays): day_08_06_array</a:t>
            </a:r>
            <a:endParaRPr sz="1100"/>
          </a:p>
          <a:p>
            <a:pPr indent="0" lvl="0" marL="0" marR="0" rtl="0" algn="l">
              <a:spcBef>
                <a:spcPts val="0"/>
              </a:spcBef>
              <a:spcAft>
                <a:spcPts val="0"/>
              </a:spcAft>
              <a:buNone/>
            </a:pPr>
            <a:r>
              <a:rPr lang="en" sz="1100"/>
              <a:t>// Add the collision with boundaries day_08_07_boundaries</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rPr lang="en" sz="1100"/>
              <a:t>Now to the next slide!</a:t>
            </a:r>
            <a:endParaRPr sz="1100"/>
          </a:p>
          <a:p>
            <a:pPr indent="0" lvl="0" marL="0" marR="0" rtl="0" algn="l">
              <a:spcBef>
                <a:spcPts val="0"/>
              </a:spcBef>
              <a:spcAft>
                <a:spcPts val="0"/>
              </a:spcAft>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4" name="Shape 124"/>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100"/>
              <a:t>To detect the collision between the letters, we'll use the same function we had to detect mouse collision. Attention to the radii detail, though!</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100">
                <a:solidFill>
                  <a:schemeClr val="dk1"/>
                </a:solidFill>
              </a:rPr>
              <a:t>//collision with each other: day_08_08_collision</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9" name="Shape 169"/>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See work of Casey Reas.</a:t>
            </a:r>
            <a:endParaRPr/>
          </a:p>
          <a:p>
            <a:pPr indent="0" lvl="0" marL="0" marR="0" rtl="0" algn="l">
              <a:spcBef>
                <a:spcPts val="0"/>
              </a:spcBef>
              <a:spcAft>
                <a:spcPts val="0"/>
              </a:spcAft>
              <a:buNone/>
            </a:pPr>
            <a:r>
              <a:t/>
            </a:r>
            <a:endParaRPr b="0" i="0" sz="1100" u="none" cap="none" strike="noStrike"/>
          </a:p>
          <a:p>
            <a:pPr indent="0" lvl="0" marL="0" marR="0" rtl="0" algn="l">
              <a:spcBef>
                <a:spcPts val="0"/>
              </a:spcBef>
              <a:spcAft>
                <a:spcPts val="0"/>
              </a:spcAft>
              <a:buFont typeface="Arial"/>
              <a:buNone/>
            </a:pPr>
            <a:r>
              <a:rPr b="0" i="0" lang="en" sz="1100" u="none" cap="none" strike="noStrike"/>
              <a:t>(Note: point is to create a complex pattern computationally).</a:t>
            </a:r>
            <a:endParaRPr/>
          </a:p>
          <a:p>
            <a:pPr indent="0" lvl="0" marL="0" marR="0" rtl="0" algn="l">
              <a:spcBef>
                <a:spcPts val="0"/>
              </a:spcBef>
              <a:spcAft>
                <a:spcPts val="0"/>
              </a:spcAft>
              <a:buFont typeface="Arial"/>
              <a:buNone/>
            </a:pPr>
            <a:r>
              <a:rPr b="0" i="0" lang="en" sz="1100" u="none" cap="none" strike="noStrike"/>
              <a:t>Introduce save function, too. See here: http://processing.org/reference/save_.html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 name="Shape 4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Basic physics principles can improve your work.</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...games...</a:t>
            </a:r>
            <a:endParaRPr/>
          </a:p>
        </p:txBody>
      </p:sp>
      <p:sp>
        <p:nvSpPr>
          <p:cNvPr id="61" name="Shape 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100"/>
              <a:t>Going back to </a:t>
            </a:r>
            <a:r>
              <a:rPr lang="en">
                <a:solidFill>
                  <a:schemeClr val="dk1"/>
                </a:solidFill>
              </a:rPr>
              <a:t>day_08_08_collision, there's a basic behaviour going on here. The letters 'repel' each other. To do so, they need to know how far they are from each other.</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100"/>
              <a:t>Processing has a built-in function to calculate the distance between 2 points. Let's use that to create add a simple rollover behaviour to our letter. If the mouse is hovering over it, its color will change to a lighter one.</a:t>
            </a:r>
            <a:endParaRPr sz="1100"/>
          </a:p>
          <a:p>
            <a:pPr indent="0" lvl="0" marL="0" marR="0" rtl="0" algn="l">
              <a:spcBef>
                <a:spcPts val="0"/>
              </a:spcBef>
              <a:spcAft>
                <a:spcPts val="0"/>
              </a:spcAft>
              <a:buNone/>
            </a:pPr>
            <a:r>
              <a:rPr lang="en" sz="1100"/>
              <a:t>day_08_02_distance</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 name="Shape 84"/>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100"/>
              <a:t>Now for the physics part. These are equations to describe what we're going after.</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 name="Shape 90"/>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1100"/>
              <a:t>But we don't really need to use any of this. We're gonna do very simple physics.</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7" name="Shape 97"/>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Shape 10"/>
          <p:cNvSpPr txBox="1"/>
          <p:nvPr>
            <p:ph idx="1" type="subTitle"/>
          </p:nvPr>
        </p:nvSpPr>
        <p:spPr>
          <a:xfrm>
            <a:off x="685800" y="3786738"/>
            <a:ext cx="7772400" cy="10464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Font typeface="Arial"/>
              <a:buNone/>
              <a:defRPr/>
            </a:lvl3pPr>
            <a:lvl4pPr lvl="3" rtl="0" algn="l">
              <a:spcBef>
                <a:spcPts val="0"/>
              </a:spcBef>
              <a:spcAft>
                <a:spcPts val="0"/>
              </a:spcAft>
              <a:buClr>
                <a:schemeClr val="dk1"/>
              </a:buClr>
              <a:buSzPts val="1400"/>
              <a:buFont typeface="Arial"/>
              <a:buNone/>
              <a:defRPr/>
            </a:lvl4pPr>
            <a:lvl5pPr lvl="4" rtl="0" algn="l">
              <a:spcBef>
                <a:spcPts val="0"/>
              </a:spcBef>
              <a:spcAft>
                <a:spcPts val="0"/>
              </a:spcAft>
              <a:buClr>
                <a:schemeClr val="dk1"/>
              </a:buClr>
              <a:buSzPts val="1400"/>
              <a:buFont typeface="Arial"/>
              <a:buNone/>
              <a:defRPr/>
            </a:lvl5pPr>
            <a:lvl6pPr lvl="5" rtl="0" algn="l">
              <a:spcBef>
                <a:spcPts val="0"/>
              </a:spcBef>
              <a:spcAft>
                <a:spcPts val="0"/>
              </a:spcAft>
              <a:buClr>
                <a:schemeClr val="dk1"/>
              </a:buClr>
              <a:buSzPts val="1400"/>
              <a:buFont typeface="Arial"/>
              <a:buNone/>
              <a:defRPr/>
            </a:lvl6pPr>
            <a:lvl7pPr lvl="6" rtl="0" algn="l">
              <a:spcBef>
                <a:spcPts val="0"/>
              </a:spcBef>
              <a:spcAft>
                <a:spcPts val="0"/>
              </a:spcAft>
              <a:buClr>
                <a:schemeClr val="dk1"/>
              </a:buClr>
              <a:buSzPts val="1400"/>
              <a:buFont typeface="Arial"/>
              <a:buNone/>
              <a:defRPr/>
            </a:lvl7pPr>
            <a:lvl8pPr lvl="7" rtl="0" algn="l">
              <a:spcBef>
                <a:spcPts val="0"/>
              </a:spcBef>
              <a:spcAft>
                <a:spcPts val="0"/>
              </a:spcAft>
              <a:buClr>
                <a:schemeClr val="dk1"/>
              </a:buClr>
              <a:buSzPts val="1400"/>
              <a:buFont typeface="Arial"/>
              <a:buNone/>
              <a:defRPr/>
            </a:lvl8pPr>
            <a:lvl9pPr lvl="8" rtl="0" algn="l">
              <a:spcBef>
                <a:spcPts val="0"/>
              </a:spcBef>
              <a:spcAft>
                <a:spcPts val="0"/>
              </a:spcAft>
              <a:buClr>
                <a:schemeClr val="dk1"/>
              </a:buClr>
              <a:buSzPts val="1400"/>
              <a:buFont typeface="Arial"/>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38" name="Shape 38"/>
        <p:cNvGrpSpPr/>
        <p:nvPr/>
      </p:nvGrpSpPr>
      <p:grpSpPr>
        <a:xfrm>
          <a:off x="0" y="0"/>
          <a:ext cx="0" cy="0"/>
          <a:chOff x="0" y="0"/>
          <a:chExt cx="0" cy="0"/>
        </a:xfrm>
      </p:grpSpPr>
      <p:sp>
        <p:nvSpPr>
          <p:cNvPr id="39" name="Shape 39"/>
          <p:cNvSpPr txBox="1"/>
          <p:nvPr>
            <p:ph idx="1" type="body"/>
          </p:nvPr>
        </p:nvSpPr>
        <p:spPr>
          <a:xfrm>
            <a:off x="457200" y="5875078"/>
            <a:ext cx="8229600" cy="692700"/>
          </a:xfrm>
          <a:prstGeom prst="rect">
            <a:avLst/>
          </a:prstGeom>
          <a:noFill/>
          <a:ln>
            <a:noFill/>
          </a:ln>
        </p:spPr>
        <p:txBody>
          <a:bodyPr anchorCtr="0" anchor="t" bIns="91425" lIns="91425" spcFirstLastPara="1" rIns="91425" wrap="square" tIns="91425"/>
          <a:lstStyle>
            <a:lvl1pPr indent="-317500" lvl="0" marL="457200" rtl="0" algn="ctr">
              <a:lnSpc>
                <a:spcPct val="100000"/>
              </a:lnSpc>
              <a:spcBef>
                <a:spcPts val="0"/>
              </a:spcBef>
              <a:spcAft>
                <a:spcPts val="0"/>
              </a:spcAft>
              <a:buClr>
                <a:schemeClr val="dk1"/>
              </a:buClr>
              <a:buSzPts val="1400"/>
              <a:buFont typeface="Arial"/>
              <a:buChar char="•"/>
              <a:defRPr/>
            </a:lvl1pPr>
            <a:lvl2pPr indent="-317500" lvl="1" marL="914400" rtl="0" algn="ctr">
              <a:lnSpc>
                <a:spcPct val="100000"/>
              </a:lnSpc>
              <a:spcBef>
                <a:spcPts val="0"/>
              </a:spcBef>
              <a:spcAft>
                <a:spcPts val="0"/>
              </a:spcAft>
              <a:buClr>
                <a:schemeClr val="dk1"/>
              </a:buClr>
              <a:buSzPts val="1400"/>
              <a:buFont typeface="Arial"/>
              <a:buChar char="o"/>
              <a:defRPr/>
            </a:lvl2pPr>
            <a:lvl3pPr indent="-317500" lvl="2" marL="1371600" rtl="0" algn="ctr">
              <a:lnSpc>
                <a:spcPct val="100000"/>
              </a:lnSpc>
              <a:spcBef>
                <a:spcPts val="0"/>
              </a:spcBef>
              <a:spcAft>
                <a:spcPts val="0"/>
              </a:spcAft>
              <a:buClr>
                <a:schemeClr val="dk1"/>
              </a:buClr>
              <a:buSzPts val="1400"/>
              <a:buFont typeface="Arial"/>
              <a:buChar char="▪"/>
              <a:defRPr/>
            </a:lvl3pPr>
            <a:lvl4pPr indent="-317500" lvl="3" marL="1828800" rtl="0" algn="ctr">
              <a:lnSpc>
                <a:spcPct val="100000"/>
              </a:lnSpc>
              <a:spcBef>
                <a:spcPts val="0"/>
              </a:spcBef>
              <a:spcAft>
                <a:spcPts val="0"/>
              </a:spcAft>
              <a:buClr>
                <a:schemeClr val="dk1"/>
              </a:buClr>
              <a:buSzPts val="1400"/>
              <a:buFont typeface="Arial"/>
              <a:buChar char="•"/>
              <a:defRPr/>
            </a:lvl4pPr>
            <a:lvl5pPr indent="-317500" lvl="4" marL="2286000" rtl="0" algn="ctr">
              <a:lnSpc>
                <a:spcPct val="100000"/>
              </a:lnSpc>
              <a:spcBef>
                <a:spcPts val="0"/>
              </a:spcBef>
              <a:spcAft>
                <a:spcPts val="0"/>
              </a:spcAft>
              <a:buClr>
                <a:schemeClr val="dk1"/>
              </a:buClr>
              <a:buSzPts val="1400"/>
              <a:buFont typeface="Arial"/>
              <a:buChar char="o"/>
              <a:defRPr/>
            </a:lvl5pPr>
            <a:lvl6pPr indent="-317500" lvl="5" marL="2743200" rtl="0" algn="ctr">
              <a:lnSpc>
                <a:spcPct val="100000"/>
              </a:lnSpc>
              <a:spcBef>
                <a:spcPts val="0"/>
              </a:spcBef>
              <a:spcAft>
                <a:spcPts val="0"/>
              </a:spcAft>
              <a:buClr>
                <a:schemeClr val="dk1"/>
              </a:buClr>
              <a:buSzPts val="1400"/>
              <a:buFont typeface="Arial"/>
              <a:buChar char="▪"/>
              <a:defRPr/>
            </a:lvl6pPr>
            <a:lvl7pPr indent="-317500" lvl="6" marL="3200400" rtl="0" algn="ctr">
              <a:lnSpc>
                <a:spcPct val="100000"/>
              </a:lnSpc>
              <a:spcBef>
                <a:spcPts val="0"/>
              </a:spcBef>
              <a:spcAft>
                <a:spcPts val="0"/>
              </a:spcAft>
              <a:buClr>
                <a:schemeClr val="dk1"/>
              </a:buClr>
              <a:buSzPts val="1400"/>
              <a:buFont typeface="Arial"/>
              <a:buChar char="•"/>
              <a:defRPr/>
            </a:lvl7pPr>
            <a:lvl8pPr indent="-317500" lvl="7" marL="3657600" rtl="0" algn="ctr">
              <a:lnSpc>
                <a:spcPct val="100000"/>
              </a:lnSpc>
              <a:spcBef>
                <a:spcPts val="0"/>
              </a:spcBef>
              <a:spcAft>
                <a:spcPts val="0"/>
              </a:spcAft>
              <a:buClr>
                <a:schemeClr val="dk1"/>
              </a:buClr>
              <a:buSzPts val="1400"/>
              <a:buFont typeface="Arial"/>
              <a:buChar char="o"/>
              <a:defRPr/>
            </a:lvl8pPr>
            <a:lvl9pPr indent="-317500" lvl="8" marL="4114800" rtl="0" algn="ctr">
              <a:lnSpc>
                <a:spcPct val="100000"/>
              </a:lnSpc>
              <a:spcBef>
                <a:spcPts val="0"/>
              </a:spcBef>
              <a:spcAft>
                <a:spcPts val="0"/>
              </a:spcAft>
              <a:buClr>
                <a:schemeClr val="dk1"/>
              </a:buClr>
              <a:buSzPts val="1400"/>
              <a:buFont typeface="Arial"/>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Shape 1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Shape 16"/>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Shape 17"/>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Shape 21"/>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 name="Shape 26"/>
        <p:cNvGrpSpPr/>
        <p:nvPr/>
      </p:nvGrpSpPr>
      <p:grpSpPr>
        <a:xfrm>
          <a:off x="0" y="0"/>
          <a:ext cx="0" cy="0"/>
          <a:chOff x="0" y="0"/>
          <a:chExt cx="0" cy="0"/>
        </a:xfrm>
      </p:grpSpPr>
      <p:sp>
        <p:nvSpPr>
          <p:cNvPr id="27" name="Shape 27"/>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lstStyle>
            <a:lvl1pPr indent="190500" lvl="0" marL="0" marR="0" rtl="0" algn="ctr">
              <a:lnSpc>
                <a:spcPct val="100000"/>
              </a:lnSpc>
              <a:spcBef>
                <a:spcPts val="0"/>
              </a:spcBef>
              <a:spcAft>
                <a:spcPts val="0"/>
              </a:spcAft>
              <a:buClr>
                <a:schemeClr val="dk2"/>
              </a:buClr>
              <a:buSzPts val="1400"/>
              <a:buFont typeface="Arial"/>
              <a:buNone/>
              <a:defRPr/>
            </a:lvl1pPr>
            <a:lvl2pPr indent="190500" lvl="1" marL="0" marR="0" rtl="0" algn="ctr">
              <a:lnSpc>
                <a:spcPct val="100000"/>
              </a:lnSpc>
              <a:spcBef>
                <a:spcPts val="0"/>
              </a:spcBef>
              <a:spcAft>
                <a:spcPts val="0"/>
              </a:spcAft>
              <a:buClr>
                <a:schemeClr val="dk2"/>
              </a:buClr>
              <a:buSzPts val="1400"/>
              <a:buFont typeface="Arial"/>
              <a:buNone/>
              <a:defRPr/>
            </a:lvl2pPr>
            <a:lvl3pPr indent="190500" lvl="2" marL="0" marR="0" rtl="0" algn="ctr">
              <a:lnSpc>
                <a:spcPct val="100000"/>
              </a:lnSpc>
              <a:spcBef>
                <a:spcPts val="0"/>
              </a:spcBef>
              <a:spcAft>
                <a:spcPts val="0"/>
              </a:spcAft>
              <a:buClr>
                <a:schemeClr val="dk2"/>
              </a:buClr>
              <a:buSzPts val="1400"/>
              <a:buFont typeface="Arial"/>
              <a:buNone/>
              <a:defRPr/>
            </a:lvl3pPr>
            <a:lvl4pPr indent="190500" lvl="3" marL="0" marR="0" rtl="0" algn="ctr">
              <a:lnSpc>
                <a:spcPct val="100000"/>
              </a:lnSpc>
              <a:spcBef>
                <a:spcPts val="0"/>
              </a:spcBef>
              <a:spcAft>
                <a:spcPts val="0"/>
              </a:spcAft>
              <a:buClr>
                <a:schemeClr val="dk2"/>
              </a:buClr>
              <a:buSzPts val="1400"/>
              <a:buFont typeface="Arial"/>
              <a:buNone/>
              <a:defRPr/>
            </a:lvl4pPr>
            <a:lvl5pPr indent="190500" lvl="4" marL="0" marR="0" rtl="0" algn="ctr">
              <a:lnSpc>
                <a:spcPct val="100000"/>
              </a:lnSpc>
              <a:spcBef>
                <a:spcPts val="0"/>
              </a:spcBef>
              <a:spcAft>
                <a:spcPts val="0"/>
              </a:spcAft>
              <a:buClr>
                <a:schemeClr val="dk2"/>
              </a:buClr>
              <a:buSzPts val="1400"/>
              <a:buFont typeface="Arial"/>
              <a:buNone/>
              <a:defRPr/>
            </a:lvl5pPr>
            <a:lvl6pPr indent="190500" lvl="5" marL="0" marR="0" rtl="0" algn="ctr">
              <a:lnSpc>
                <a:spcPct val="100000"/>
              </a:lnSpc>
              <a:spcBef>
                <a:spcPts val="0"/>
              </a:spcBef>
              <a:spcAft>
                <a:spcPts val="0"/>
              </a:spcAft>
              <a:buClr>
                <a:schemeClr val="dk2"/>
              </a:buClr>
              <a:buSzPts val="1400"/>
              <a:buFont typeface="Arial"/>
              <a:buNone/>
              <a:defRPr/>
            </a:lvl6pPr>
            <a:lvl7pPr indent="190500" lvl="6" marL="0" marR="0" rtl="0" algn="ctr">
              <a:lnSpc>
                <a:spcPct val="100000"/>
              </a:lnSpc>
              <a:spcBef>
                <a:spcPts val="0"/>
              </a:spcBef>
              <a:spcAft>
                <a:spcPts val="0"/>
              </a:spcAft>
              <a:buClr>
                <a:schemeClr val="dk2"/>
              </a:buClr>
              <a:buSzPts val="1400"/>
              <a:buFont typeface="Arial"/>
              <a:buNone/>
              <a:defRPr/>
            </a:lvl7pPr>
            <a:lvl8pPr indent="190500" lvl="7" marL="0" marR="0" rtl="0" algn="ctr">
              <a:lnSpc>
                <a:spcPct val="100000"/>
              </a:lnSpc>
              <a:spcBef>
                <a:spcPts val="0"/>
              </a:spcBef>
              <a:spcAft>
                <a:spcPts val="0"/>
              </a:spcAft>
              <a:buClr>
                <a:schemeClr val="dk2"/>
              </a:buClr>
              <a:buSzPts val="1400"/>
              <a:buFont typeface="Arial"/>
              <a:buNone/>
              <a:defRPr/>
            </a:lvl8pPr>
            <a:lvl9pPr indent="190500" lvl="8" marL="0" marR="0" rtl="0" algn="ctr">
              <a:lnSpc>
                <a:spcPct val="100000"/>
              </a:lnSpc>
              <a:spcBef>
                <a:spcPts val="0"/>
              </a:spcBef>
              <a:spcAft>
                <a:spcPts val="0"/>
              </a:spcAft>
              <a:buClr>
                <a:schemeClr val="dk2"/>
              </a:buClr>
              <a:buSzPts val="1400"/>
              <a:buFont typeface="Arial"/>
              <a:buNone/>
              <a:defRPr/>
            </a:lvl9pPr>
          </a:lstStyle>
          <a:p/>
        </p:txBody>
      </p:sp>
      <p:sp>
        <p:nvSpPr>
          <p:cNvPr id="28" name="Shape 28"/>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lstStyle>
            <a:lvl1pPr indent="304800" lvl="0" marL="0" marR="0" rtl="0" algn="ctr">
              <a:lnSpc>
                <a:spcPct val="100000"/>
              </a:lnSpc>
              <a:spcBef>
                <a:spcPts val="0"/>
              </a:spcBef>
              <a:spcAft>
                <a:spcPts val="0"/>
              </a:spcAft>
              <a:buClr>
                <a:schemeClr val="dk1"/>
              </a:buClr>
              <a:buSzPts val="1400"/>
              <a:buFont typeface="Arial"/>
              <a:buNone/>
              <a:defRPr/>
            </a:lvl1pPr>
            <a:lvl2pPr indent="304800" lvl="1" marL="0" marR="0" rtl="0" algn="ctr">
              <a:lnSpc>
                <a:spcPct val="100000"/>
              </a:lnSpc>
              <a:spcBef>
                <a:spcPts val="0"/>
              </a:spcBef>
              <a:spcAft>
                <a:spcPts val="0"/>
              </a:spcAft>
              <a:buClr>
                <a:schemeClr val="dk1"/>
              </a:buClr>
              <a:buSzPts val="1400"/>
              <a:buFont typeface="Arial"/>
              <a:buNone/>
              <a:defRPr/>
            </a:lvl2pPr>
            <a:lvl3pPr indent="304800" lvl="2" marL="0" marR="0" rtl="0" algn="ctr">
              <a:spcBef>
                <a:spcPts val="0"/>
              </a:spcBef>
              <a:spcAft>
                <a:spcPts val="0"/>
              </a:spcAft>
              <a:buClr>
                <a:schemeClr val="dk1"/>
              </a:buClr>
              <a:buSzPts val="1400"/>
              <a:buFont typeface="Arial"/>
              <a:buNone/>
              <a:defRPr/>
            </a:lvl3pPr>
            <a:lvl4pPr indent="304800" lvl="3" marL="0" marR="0" rtl="0" algn="ctr">
              <a:spcBef>
                <a:spcPts val="0"/>
              </a:spcBef>
              <a:spcAft>
                <a:spcPts val="0"/>
              </a:spcAft>
              <a:buClr>
                <a:schemeClr val="dk1"/>
              </a:buClr>
              <a:buSzPts val="1400"/>
              <a:buFont typeface="Arial"/>
              <a:buNone/>
              <a:defRPr/>
            </a:lvl4pPr>
            <a:lvl5pPr indent="304800" lvl="4" marL="0" marR="0" rtl="0" algn="ctr">
              <a:spcBef>
                <a:spcPts val="0"/>
              </a:spcBef>
              <a:spcAft>
                <a:spcPts val="0"/>
              </a:spcAft>
              <a:buClr>
                <a:schemeClr val="dk1"/>
              </a:buClr>
              <a:buSzPts val="1400"/>
              <a:buFont typeface="Arial"/>
              <a:buNone/>
              <a:defRPr/>
            </a:lvl5pPr>
            <a:lvl6pPr indent="304800" lvl="5" marL="0" marR="0" rtl="0" algn="ctr">
              <a:spcBef>
                <a:spcPts val="0"/>
              </a:spcBef>
              <a:spcAft>
                <a:spcPts val="0"/>
              </a:spcAft>
              <a:buClr>
                <a:schemeClr val="dk1"/>
              </a:buClr>
              <a:buSzPts val="1400"/>
              <a:buFont typeface="Arial"/>
              <a:buNone/>
              <a:defRPr/>
            </a:lvl6pPr>
            <a:lvl7pPr indent="304800" lvl="6" marL="0" marR="0" rtl="0" algn="ctr">
              <a:spcBef>
                <a:spcPts val="0"/>
              </a:spcBef>
              <a:spcAft>
                <a:spcPts val="0"/>
              </a:spcAft>
              <a:buClr>
                <a:schemeClr val="dk1"/>
              </a:buClr>
              <a:buSzPts val="1400"/>
              <a:buFont typeface="Arial"/>
              <a:buNone/>
              <a:defRPr/>
            </a:lvl7pPr>
            <a:lvl8pPr indent="304800" lvl="7" marL="0" marR="0" rtl="0" algn="ctr">
              <a:spcBef>
                <a:spcPts val="0"/>
              </a:spcBef>
              <a:spcAft>
                <a:spcPts val="0"/>
              </a:spcAft>
              <a:buClr>
                <a:schemeClr val="dk1"/>
              </a:buClr>
              <a:buSzPts val="1400"/>
              <a:buFont typeface="Arial"/>
              <a:buNone/>
              <a:defRPr/>
            </a:lvl8pPr>
            <a:lvl9pPr indent="304800" lvl="8" marL="0" marR="0" rtl="0" algn="ctr">
              <a:spcBef>
                <a:spcPts val="0"/>
              </a:spcBef>
              <a:spcAft>
                <a:spcPts val="0"/>
              </a:spcAft>
              <a:buClr>
                <a:schemeClr val="dk1"/>
              </a:buClr>
              <a:buSzPts val="1400"/>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Font typeface="Arial"/>
              <a:buNone/>
              <a:defRPr/>
            </a:lvl3pPr>
            <a:lvl4pPr lvl="3" rtl="0" algn="l">
              <a:spcBef>
                <a:spcPts val="0"/>
              </a:spcBef>
              <a:spcAft>
                <a:spcPts val="0"/>
              </a:spcAft>
              <a:buClr>
                <a:schemeClr val="dk1"/>
              </a:buClr>
              <a:buSzPts val="1400"/>
              <a:buFont typeface="Arial"/>
              <a:buNone/>
              <a:defRPr/>
            </a:lvl4pPr>
            <a:lvl5pPr lvl="4" rtl="0" algn="l">
              <a:spcBef>
                <a:spcPts val="0"/>
              </a:spcBef>
              <a:spcAft>
                <a:spcPts val="0"/>
              </a:spcAft>
              <a:buClr>
                <a:schemeClr val="dk1"/>
              </a:buClr>
              <a:buSzPts val="1400"/>
              <a:buFont typeface="Arial"/>
              <a:buNone/>
              <a:defRPr/>
            </a:lvl5pPr>
            <a:lvl6pPr lvl="5" rtl="0" algn="l">
              <a:spcBef>
                <a:spcPts val="0"/>
              </a:spcBef>
              <a:spcAft>
                <a:spcPts val="0"/>
              </a:spcAft>
              <a:buClr>
                <a:schemeClr val="dk1"/>
              </a:buClr>
              <a:buSzPts val="1400"/>
              <a:buFont typeface="Arial"/>
              <a:buNone/>
              <a:defRPr/>
            </a:lvl6pPr>
            <a:lvl7pPr lvl="6" rtl="0" algn="l">
              <a:spcBef>
                <a:spcPts val="0"/>
              </a:spcBef>
              <a:spcAft>
                <a:spcPts val="0"/>
              </a:spcAft>
              <a:buClr>
                <a:schemeClr val="dk1"/>
              </a:buClr>
              <a:buSzPts val="1400"/>
              <a:buFont typeface="Arial"/>
              <a:buNone/>
              <a:defRPr/>
            </a:lvl7pPr>
            <a:lvl8pPr lvl="7" rtl="0" algn="l">
              <a:spcBef>
                <a:spcPts val="0"/>
              </a:spcBef>
              <a:spcAft>
                <a:spcPts val="0"/>
              </a:spcAft>
              <a:buClr>
                <a:schemeClr val="dk1"/>
              </a:buClr>
              <a:buSzPts val="1400"/>
              <a:buFont typeface="Arial"/>
              <a:buNone/>
              <a:defRPr/>
            </a:lvl8pPr>
            <a:lvl9pPr lvl="8" rtl="0" algn="l">
              <a:spcBef>
                <a:spcPts val="0"/>
              </a:spcBef>
              <a:spcAft>
                <a:spcPts val="0"/>
              </a:spcAft>
              <a:buClr>
                <a:schemeClr val="dk1"/>
              </a:buClr>
              <a:buSzPts val="1400"/>
              <a:buFont typeface="Arial"/>
              <a:buNone/>
              <a:defRPr/>
            </a:lvl9pPr>
          </a:lstStyle>
          <a:p/>
        </p:txBody>
      </p:sp>
      <p:sp>
        <p:nvSpPr>
          <p:cNvPr id="31" name="Shape 3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480"/>
              </a:spcBef>
              <a:spcAft>
                <a:spcPts val="0"/>
              </a:spcAft>
              <a:buSzPts val="1400"/>
              <a:buChar char="o"/>
              <a:defRPr/>
            </a:lvl2pPr>
            <a:lvl3pPr indent="-317500" lvl="2" marL="1371600" rtl="0">
              <a:spcBef>
                <a:spcPts val="48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o"/>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o"/>
              <a:defRPr/>
            </a:lvl8pPr>
            <a:lvl9pPr indent="-317500" lvl="8" marL="4114800" rtl="0">
              <a:spcBef>
                <a:spcPts val="36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2" name="Shape 32"/>
        <p:cNvGrpSpPr/>
        <p:nvPr/>
      </p:nvGrpSpPr>
      <p:grpSpPr>
        <a:xfrm>
          <a:off x="0" y="0"/>
          <a:ext cx="0" cy="0"/>
          <a:chOff x="0" y="0"/>
          <a:chExt cx="0" cy="0"/>
        </a:xfrm>
      </p:grpSpPr>
      <p:sp>
        <p:nvSpPr>
          <p:cNvPr id="33" name="Shape 33"/>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1400"/>
              <a:buFont typeface="Arial"/>
              <a:buNone/>
              <a:defRPr/>
            </a:lvl1pPr>
            <a:lvl2pPr lvl="1" rtl="0" algn="l">
              <a:spcBef>
                <a:spcPts val="0"/>
              </a:spcBef>
              <a:spcAft>
                <a:spcPts val="0"/>
              </a:spcAft>
              <a:buClr>
                <a:schemeClr val="dk1"/>
              </a:buClr>
              <a:buSzPts val="1400"/>
              <a:buFont typeface="Arial"/>
              <a:buNone/>
              <a:defRPr/>
            </a:lvl2pPr>
            <a:lvl3pPr lvl="2" rtl="0" algn="l">
              <a:spcBef>
                <a:spcPts val="0"/>
              </a:spcBef>
              <a:spcAft>
                <a:spcPts val="0"/>
              </a:spcAft>
              <a:buClr>
                <a:schemeClr val="dk1"/>
              </a:buClr>
              <a:buSzPts val="1400"/>
              <a:buFont typeface="Arial"/>
              <a:buNone/>
              <a:defRPr/>
            </a:lvl3pPr>
            <a:lvl4pPr lvl="3" rtl="0" algn="l">
              <a:spcBef>
                <a:spcPts val="0"/>
              </a:spcBef>
              <a:spcAft>
                <a:spcPts val="0"/>
              </a:spcAft>
              <a:buClr>
                <a:schemeClr val="dk1"/>
              </a:buClr>
              <a:buSzPts val="1400"/>
              <a:buFont typeface="Arial"/>
              <a:buNone/>
              <a:defRPr/>
            </a:lvl4pPr>
            <a:lvl5pPr lvl="4" rtl="0" algn="l">
              <a:spcBef>
                <a:spcPts val="0"/>
              </a:spcBef>
              <a:spcAft>
                <a:spcPts val="0"/>
              </a:spcAft>
              <a:buClr>
                <a:schemeClr val="dk1"/>
              </a:buClr>
              <a:buSzPts val="1400"/>
              <a:buFont typeface="Arial"/>
              <a:buNone/>
              <a:defRPr/>
            </a:lvl5pPr>
            <a:lvl6pPr lvl="5" rtl="0" algn="l">
              <a:spcBef>
                <a:spcPts val="0"/>
              </a:spcBef>
              <a:spcAft>
                <a:spcPts val="0"/>
              </a:spcAft>
              <a:buClr>
                <a:schemeClr val="dk1"/>
              </a:buClr>
              <a:buSzPts val="1400"/>
              <a:buFont typeface="Arial"/>
              <a:buNone/>
              <a:defRPr/>
            </a:lvl6pPr>
            <a:lvl7pPr lvl="6" rtl="0" algn="l">
              <a:spcBef>
                <a:spcPts val="0"/>
              </a:spcBef>
              <a:spcAft>
                <a:spcPts val="0"/>
              </a:spcAft>
              <a:buClr>
                <a:schemeClr val="dk1"/>
              </a:buClr>
              <a:buSzPts val="1400"/>
              <a:buFont typeface="Arial"/>
              <a:buNone/>
              <a:defRPr/>
            </a:lvl7pPr>
            <a:lvl8pPr lvl="7" rtl="0" algn="l">
              <a:spcBef>
                <a:spcPts val="0"/>
              </a:spcBef>
              <a:spcAft>
                <a:spcPts val="0"/>
              </a:spcAft>
              <a:buClr>
                <a:schemeClr val="dk1"/>
              </a:buClr>
              <a:buSzPts val="1400"/>
              <a:buFont typeface="Arial"/>
              <a:buNone/>
              <a:defRPr/>
            </a:lvl8pPr>
            <a:lvl9pPr lvl="8" rtl="0" algn="l">
              <a:spcBef>
                <a:spcPts val="0"/>
              </a:spcBef>
              <a:spcAft>
                <a:spcPts val="0"/>
              </a:spcAft>
              <a:buClr>
                <a:schemeClr val="dk1"/>
              </a:buClr>
              <a:buSzPts val="1400"/>
              <a:buFont typeface="Arial"/>
              <a:buNone/>
              <a:defRPr/>
            </a:lvl9pPr>
          </a:lstStyle>
          <a:p/>
        </p:txBody>
      </p:sp>
      <p:sp>
        <p:nvSpPr>
          <p:cNvPr id="34" name="Shape 34"/>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480"/>
              </a:spcBef>
              <a:spcAft>
                <a:spcPts val="0"/>
              </a:spcAft>
              <a:buSzPts val="1400"/>
              <a:buChar char="o"/>
              <a:defRPr/>
            </a:lvl2pPr>
            <a:lvl3pPr indent="-317500" lvl="2" marL="1371600" rtl="0">
              <a:spcBef>
                <a:spcPts val="48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o"/>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o"/>
              <a:defRPr/>
            </a:lvl8pPr>
            <a:lvl9pPr indent="-317500" lvl="8" marL="4114800" rtl="0">
              <a:spcBef>
                <a:spcPts val="360"/>
              </a:spcBef>
              <a:spcAft>
                <a:spcPts val="0"/>
              </a:spcAft>
              <a:buSzPts val="1400"/>
              <a:buChar char="▪"/>
              <a:defRPr/>
            </a:lvl9pPr>
          </a:lstStyle>
          <a:p/>
        </p:txBody>
      </p:sp>
      <p:sp>
        <p:nvSpPr>
          <p:cNvPr id="35" name="Shape 35"/>
          <p:cNvSpPr txBox="1"/>
          <p:nvPr>
            <p:ph idx="2" type="body"/>
          </p:nvPr>
        </p:nvSpPr>
        <p:spPr>
          <a:xfrm>
            <a:off x="4692273" y="1600200"/>
            <a:ext cx="3994500" cy="4967700"/>
          </a:xfrm>
          <a:prstGeom prst="rect">
            <a:avLst/>
          </a:prstGeom>
          <a:noFill/>
          <a:ln>
            <a:noFill/>
          </a:ln>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480"/>
              </a:spcBef>
              <a:spcAft>
                <a:spcPts val="0"/>
              </a:spcAft>
              <a:buSzPts val="1400"/>
              <a:buChar char="o"/>
              <a:defRPr/>
            </a:lvl2pPr>
            <a:lvl3pPr indent="-317500" lvl="2" marL="1371600" rtl="0">
              <a:spcBef>
                <a:spcPts val="480"/>
              </a:spcBef>
              <a:spcAft>
                <a:spcPts val="0"/>
              </a:spcAft>
              <a:buSzPts val="1400"/>
              <a:buChar char="▪"/>
              <a:defRPr/>
            </a:lvl3pPr>
            <a:lvl4pPr indent="-317500" lvl="3" marL="1828800" rtl="0">
              <a:spcBef>
                <a:spcPts val="360"/>
              </a:spcBef>
              <a:spcAft>
                <a:spcPts val="0"/>
              </a:spcAft>
              <a:buSzPts val="1400"/>
              <a:buChar char="•"/>
              <a:defRPr/>
            </a:lvl4pPr>
            <a:lvl5pPr indent="-317500" lvl="4" marL="2286000" rtl="0">
              <a:spcBef>
                <a:spcPts val="360"/>
              </a:spcBef>
              <a:spcAft>
                <a:spcPts val="0"/>
              </a:spcAft>
              <a:buSzPts val="1400"/>
              <a:buChar char="o"/>
              <a:defRPr/>
            </a:lvl5pPr>
            <a:lvl6pPr indent="-317500" lvl="5" marL="2743200" rtl="0">
              <a:spcBef>
                <a:spcPts val="360"/>
              </a:spcBef>
              <a:spcAft>
                <a:spcPts val="0"/>
              </a:spcAft>
              <a:buSzPts val="1400"/>
              <a:buChar char="▪"/>
              <a:defRPr/>
            </a:lvl6pPr>
            <a:lvl7pPr indent="-317500" lvl="6" marL="3200400" rtl="0">
              <a:spcBef>
                <a:spcPts val="360"/>
              </a:spcBef>
              <a:spcAft>
                <a:spcPts val="0"/>
              </a:spcAft>
              <a:buSzPts val="1400"/>
              <a:buChar char="•"/>
              <a:defRPr/>
            </a:lvl7pPr>
            <a:lvl8pPr indent="-317500" lvl="7" marL="3657600" rtl="0">
              <a:spcBef>
                <a:spcPts val="360"/>
              </a:spcBef>
              <a:spcAft>
                <a:spcPts val="0"/>
              </a:spcAft>
              <a:buSzPts val="1400"/>
              <a:buChar char="o"/>
              <a:defRPr/>
            </a:lvl8pPr>
            <a:lvl9pPr indent="-317500" lvl="8" marL="4114800" rtl="0">
              <a:spcBef>
                <a:spcPts val="36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0000">
              <a:schemeClr val="lt1"/>
            </a:gs>
            <a:gs pos="100000">
              <a:schemeClr val="lt2"/>
            </a:gs>
          </a:gsLst>
          <a:path path="circle">
            <a:fillToRect b="50%" l="50%" r="50%" t="50%"/>
          </a:path>
          <a:tileRect/>
        </a:gradFill>
      </p:bgPr>
    </p:bg>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lstStyle>
            <a:lvl1pPr indent="228600" lvl="0" marL="0" marR="0" rtl="0" algn="l">
              <a:lnSpc>
                <a:spcPct val="100000"/>
              </a:lnSpc>
              <a:spcBef>
                <a:spcPts val="0"/>
              </a:spcBef>
              <a:spcAft>
                <a:spcPts val="0"/>
              </a:spcAft>
              <a:buClr>
                <a:schemeClr val="dk1"/>
              </a:buClr>
              <a:buSzPts val="1400"/>
              <a:buFont typeface="Arial"/>
              <a:buNone/>
              <a:defRPr/>
            </a:lvl1pPr>
            <a:lvl2pPr indent="228600" lvl="1" marL="0" marR="0" rtl="0" algn="l">
              <a:lnSpc>
                <a:spcPct val="100000"/>
              </a:lnSpc>
              <a:spcBef>
                <a:spcPts val="0"/>
              </a:spcBef>
              <a:spcAft>
                <a:spcPts val="0"/>
              </a:spcAft>
              <a:buClr>
                <a:schemeClr val="dk1"/>
              </a:buClr>
              <a:buSzPts val="1400"/>
              <a:buFont typeface="Arial"/>
              <a:buNone/>
              <a:defRPr/>
            </a:lvl2pPr>
            <a:lvl3pPr indent="228600" lvl="2" marL="0" marR="0" rtl="0" algn="l">
              <a:spcBef>
                <a:spcPts val="0"/>
              </a:spcBef>
              <a:spcAft>
                <a:spcPts val="0"/>
              </a:spcAft>
              <a:buClr>
                <a:schemeClr val="dk1"/>
              </a:buClr>
              <a:buSzPts val="1400"/>
              <a:buFont typeface="Arial"/>
              <a:buNone/>
              <a:defRPr/>
            </a:lvl3pPr>
            <a:lvl4pPr indent="228600" lvl="3" marL="0" marR="0" rtl="0" algn="l">
              <a:spcBef>
                <a:spcPts val="0"/>
              </a:spcBef>
              <a:spcAft>
                <a:spcPts val="0"/>
              </a:spcAft>
              <a:buClr>
                <a:schemeClr val="dk1"/>
              </a:buClr>
              <a:buSzPts val="1400"/>
              <a:buFont typeface="Arial"/>
              <a:buNone/>
              <a:defRPr/>
            </a:lvl4pPr>
            <a:lvl5pPr indent="228600" lvl="4" marL="0" marR="0" rtl="0" algn="l">
              <a:spcBef>
                <a:spcPts val="0"/>
              </a:spcBef>
              <a:spcAft>
                <a:spcPts val="0"/>
              </a:spcAft>
              <a:buClr>
                <a:schemeClr val="dk1"/>
              </a:buClr>
              <a:buSzPts val="1400"/>
              <a:buFont typeface="Arial"/>
              <a:buNone/>
              <a:defRPr/>
            </a:lvl5pPr>
            <a:lvl6pPr indent="228600" lvl="5" marL="0" marR="0" rtl="0" algn="l">
              <a:spcBef>
                <a:spcPts val="0"/>
              </a:spcBef>
              <a:spcAft>
                <a:spcPts val="0"/>
              </a:spcAft>
              <a:buClr>
                <a:schemeClr val="dk1"/>
              </a:buClr>
              <a:buSzPts val="1400"/>
              <a:buFont typeface="Arial"/>
              <a:buNone/>
              <a:defRPr/>
            </a:lvl6pPr>
            <a:lvl7pPr indent="228600" lvl="6" marL="0" marR="0" rtl="0" algn="l">
              <a:spcBef>
                <a:spcPts val="0"/>
              </a:spcBef>
              <a:spcAft>
                <a:spcPts val="0"/>
              </a:spcAft>
              <a:buClr>
                <a:schemeClr val="dk1"/>
              </a:buClr>
              <a:buSzPts val="1400"/>
              <a:buFont typeface="Arial"/>
              <a:buNone/>
              <a:defRPr/>
            </a:lvl7pPr>
            <a:lvl8pPr indent="228600" lvl="7" marL="0" marR="0" rtl="0" algn="l">
              <a:spcBef>
                <a:spcPts val="0"/>
              </a:spcBef>
              <a:spcAft>
                <a:spcPts val="0"/>
              </a:spcAft>
              <a:buClr>
                <a:schemeClr val="dk1"/>
              </a:buClr>
              <a:buSzPts val="1400"/>
              <a:buFont typeface="Arial"/>
              <a:buNone/>
              <a:defRPr/>
            </a:lvl8pPr>
            <a:lvl9pPr indent="228600" lvl="8" marL="0" marR="0" rtl="0" algn="l">
              <a:spcBef>
                <a:spcPts val="0"/>
              </a:spcBef>
              <a:spcAft>
                <a:spcPts val="0"/>
              </a:spcAft>
              <a:buClr>
                <a:schemeClr val="dk1"/>
              </a:buClr>
              <a:buSzPts val="1400"/>
              <a:buFont typeface="Arial"/>
              <a:buNone/>
              <a:defRPr/>
            </a:lvl9pPr>
          </a:lstStyle>
          <a:p/>
        </p:txBody>
      </p:sp>
      <p:sp>
        <p:nvSpPr>
          <p:cNvPr id="25" name="Shape 25"/>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00"/>
              </a:spcBef>
              <a:spcAft>
                <a:spcPts val="0"/>
              </a:spcAft>
              <a:buClr>
                <a:srgbClr val="000000"/>
              </a:buClr>
              <a:buSzPts val="1400"/>
              <a:buFont typeface="Arial"/>
              <a:buChar char="•"/>
              <a:defRPr/>
            </a:lvl1pPr>
            <a:lvl2pPr indent="-317500" lvl="1" marL="914400" marR="0" rtl="0" algn="l">
              <a:lnSpc>
                <a:spcPct val="100000"/>
              </a:lnSpc>
              <a:spcBef>
                <a:spcPts val="480"/>
              </a:spcBef>
              <a:spcAft>
                <a:spcPts val="0"/>
              </a:spcAft>
              <a:buClr>
                <a:srgbClr val="000000"/>
              </a:buClr>
              <a:buSzPts val="1400"/>
              <a:buFont typeface="Arial"/>
              <a:buChar char="o"/>
              <a:defRPr/>
            </a:lvl2pPr>
            <a:lvl3pPr indent="-317500" lvl="2" marL="1371600" marR="0" rtl="0" algn="l">
              <a:lnSpc>
                <a:spcPct val="100000"/>
              </a:lnSpc>
              <a:spcBef>
                <a:spcPts val="480"/>
              </a:spcBef>
              <a:spcAft>
                <a:spcPts val="0"/>
              </a:spcAft>
              <a:buClr>
                <a:srgbClr val="000000"/>
              </a:buClr>
              <a:buSzPts val="1400"/>
              <a:buFont typeface="Arial"/>
              <a:buChar char="▪"/>
              <a:defRPr/>
            </a:lvl3pPr>
            <a:lvl4pPr indent="-317500" lvl="3" marL="1828800" marR="0" rtl="0" algn="l">
              <a:lnSpc>
                <a:spcPct val="100000"/>
              </a:lnSpc>
              <a:spcBef>
                <a:spcPts val="360"/>
              </a:spcBef>
              <a:spcAft>
                <a:spcPts val="0"/>
              </a:spcAft>
              <a:buClr>
                <a:srgbClr val="000000"/>
              </a:buClr>
              <a:buSzPts val="1400"/>
              <a:buFont typeface="Arial"/>
              <a:buChar char="•"/>
              <a:defRPr/>
            </a:lvl4pPr>
            <a:lvl5pPr indent="-317500" lvl="4" marL="2286000" marR="0" rtl="0" algn="l">
              <a:lnSpc>
                <a:spcPct val="100000"/>
              </a:lnSpc>
              <a:spcBef>
                <a:spcPts val="360"/>
              </a:spcBef>
              <a:spcAft>
                <a:spcPts val="0"/>
              </a:spcAft>
              <a:buClr>
                <a:srgbClr val="000000"/>
              </a:buClr>
              <a:buSzPts val="1400"/>
              <a:buFont typeface="Arial"/>
              <a:buChar char="o"/>
              <a:defRPr/>
            </a:lvl5pPr>
            <a:lvl6pPr indent="-317500" lvl="5" marL="2743200" marR="0" rtl="0" algn="l">
              <a:lnSpc>
                <a:spcPct val="100000"/>
              </a:lnSpc>
              <a:spcBef>
                <a:spcPts val="360"/>
              </a:spcBef>
              <a:spcAft>
                <a:spcPts val="0"/>
              </a:spcAft>
              <a:buClr>
                <a:srgbClr val="000000"/>
              </a:buClr>
              <a:buSzPts val="1400"/>
              <a:buFont typeface="Arial"/>
              <a:buChar char="▪"/>
              <a:defRPr/>
            </a:lvl6pPr>
            <a:lvl7pPr indent="-317500" lvl="6" marL="3200400" marR="0" rtl="0" algn="l">
              <a:lnSpc>
                <a:spcPct val="100000"/>
              </a:lnSpc>
              <a:spcBef>
                <a:spcPts val="360"/>
              </a:spcBef>
              <a:spcAft>
                <a:spcPts val="0"/>
              </a:spcAft>
              <a:buClr>
                <a:srgbClr val="000000"/>
              </a:buClr>
              <a:buSzPts val="1400"/>
              <a:buFont typeface="Arial"/>
              <a:buChar char="•"/>
              <a:defRPr/>
            </a:lvl7pPr>
            <a:lvl8pPr indent="-317500" lvl="7" marL="3657600" marR="0" rtl="0" algn="l">
              <a:lnSpc>
                <a:spcPct val="100000"/>
              </a:lnSpc>
              <a:spcBef>
                <a:spcPts val="360"/>
              </a:spcBef>
              <a:spcAft>
                <a:spcPts val="0"/>
              </a:spcAft>
              <a:buClr>
                <a:srgbClr val="000000"/>
              </a:buClr>
              <a:buSzPts val="1400"/>
              <a:buFont typeface="Arial"/>
              <a:buChar char="o"/>
              <a:defRPr/>
            </a:lvl8pPr>
            <a:lvl9pPr indent="-317500" lvl="8" marL="4114800" marR="0" rtl="0" algn="l">
              <a:lnSpc>
                <a:spcPct val="100000"/>
              </a:lnSpc>
              <a:spcBef>
                <a:spcPts val="360"/>
              </a:spcBef>
              <a:spcAft>
                <a:spcPts val="0"/>
              </a:spcAft>
              <a:buClr>
                <a:srgbClr val="000000"/>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gifselections.tumblr.com/post/87798725173" TargetMode="External"/><Relationship Id="rId4"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www.youtube.com/watch?v=O1KW3ZkLtuo" TargetMode="Externa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mike-tucker.com/" TargetMode="External"/><Relationship Id="rId4" Type="http://schemas.openxmlformats.org/officeDocument/2006/relationships/hyperlink" Target="http://gamemechanicexplor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flapmmo.com/"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p>
            <a:pPr indent="304800" lvl="0" marL="0" marR="0" rtl="0" algn="ctr">
              <a:lnSpc>
                <a:spcPct val="100000"/>
              </a:lnSpc>
              <a:spcBef>
                <a:spcPts val="0"/>
              </a:spcBef>
              <a:spcAft>
                <a:spcPts val="0"/>
              </a:spcAft>
              <a:buClr>
                <a:schemeClr val="dk1"/>
              </a:buClr>
              <a:buFont typeface="Arial"/>
              <a:buNone/>
            </a:pPr>
            <a:r>
              <a:rPr b="1" i="0" lang="en" sz="4800" u="none" cap="none" strike="noStrike">
                <a:solidFill>
                  <a:schemeClr val="dk1"/>
                </a:solidFill>
                <a:latin typeface="Arial"/>
                <a:ea typeface="Arial"/>
                <a:cs typeface="Arial"/>
                <a:sym typeface="Arial"/>
              </a:rPr>
              <a:t>Simple physics</a:t>
            </a:r>
            <a:endParaRPr/>
          </a:p>
        </p:txBody>
      </p:sp>
      <p:sp>
        <p:nvSpPr>
          <p:cNvPr id="45" name="Shape 45"/>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noAutofit/>
          </a:bodyPr>
          <a:lstStyle/>
          <a:p>
            <a:pPr indent="190500" lvl="0" marL="0" marR="0" rtl="0" algn="ctr">
              <a:lnSpc>
                <a:spcPct val="100000"/>
              </a:lnSpc>
              <a:spcBef>
                <a:spcPts val="0"/>
              </a:spcBef>
              <a:spcAft>
                <a:spcPts val="0"/>
              </a:spcAft>
              <a:buClr>
                <a:schemeClr val="dk2"/>
              </a:buClr>
              <a:buFont typeface="Arial"/>
              <a:buNone/>
            </a:pPr>
            <a:r>
              <a:rPr b="0" i="0" lang="en" sz="3000" u="none" cap="none" strike="noStrike">
                <a:solidFill>
                  <a:schemeClr val="dk2"/>
                </a:solidFill>
                <a:latin typeface="Arial"/>
                <a:ea typeface="Arial"/>
                <a:cs typeface="Arial"/>
                <a:sym typeface="Arial"/>
              </a:rPr>
              <a:t>Speed, acceleration, and collision</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nvSpPr>
        <p:spPr>
          <a:xfrm>
            <a:off x="457200" y="5327059"/>
            <a:ext cx="8229600" cy="1143000"/>
          </a:xfrm>
          <a:prstGeom prst="rect">
            <a:avLst/>
          </a:prstGeom>
          <a:noFill/>
          <a:ln>
            <a:noFill/>
          </a:ln>
        </p:spPr>
        <p:txBody>
          <a:bodyPr anchorCtr="0" anchor="b" bIns="91425" lIns="91425" spcFirstLastPara="1" rIns="91425" wrap="square" tIns="91425">
            <a:noAutofit/>
          </a:bodyPr>
          <a:lstStyle/>
          <a:p>
            <a:pPr indent="228600" lvl="0" marL="0" marR="0" rtl="0" algn="ctr">
              <a:lnSpc>
                <a:spcPct val="100000"/>
              </a:lnSpc>
              <a:spcBef>
                <a:spcPts val="0"/>
              </a:spcBef>
              <a:spcAft>
                <a:spcPts val="0"/>
              </a:spcAft>
              <a:buClr>
                <a:schemeClr val="dk1"/>
              </a:buClr>
              <a:buFont typeface="Arial"/>
              <a:buNone/>
            </a:pPr>
            <a:r>
              <a:rPr lang="en" sz="2600">
                <a:solidFill>
                  <a:schemeClr val="dk1"/>
                </a:solidFill>
              </a:rPr>
              <a:t>This is how "objects" on our screen "move."</a:t>
            </a:r>
            <a:endParaRPr b="0" i="0" sz="2600" u="none" cap="none" strike="noStrike">
              <a:solidFill>
                <a:schemeClr val="dk1"/>
              </a:solidFill>
              <a:latin typeface="Arial"/>
              <a:ea typeface="Arial"/>
              <a:cs typeface="Arial"/>
              <a:sym typeface="Arial"/>
            </a:endParaRPr>
          </a:p>
        </p:txBody>
      </p:sp>
      <p:sp>
        <p:nvSpPr>
          <p:cNvPr id="108" name="Shape 108"/>
          <p:cNvSpPr txBox="1"/>
          <p:nvPr>
            <p:ph type="title"/>
          </p:nvPr>
        </p:nvSpPr>
        <p:spPr>
          <a:xfrm>
            <a:off x="457200" y="2857512"/>
            <a:ext cx="8229600" cy="1143000"/>
          </a:xfrm>
          <a:prstGeom prst="rect">
            <a:avLst/>
          </a:prstGeom>
          <a:noFill/>
          <a:ln>
            <a:noFill/>
          </a:ln>
        </p:spPr>
        <p:txBody>
          <a:bodyPr anchorCtr="0" anchor="b" bIns="91425" lIns="91425" spcFirstLastPara="1" rIns="91425" wrap="square" tIns="91425">
            <a:noAutofit/>
          </a:bodyPr>
          <a:lstStyle/>
          <a:p>
            <a:pPr indent="228600" lvl="0" marL="0" marR="0" rtl="0" algn="ctr">
              <a:lnSpc>
                <a:spcPct val="100000"/>
              </a:lnSpc>
              <a:spcBef>
                <a:spcPts val="0"/>
              </a:spcBef>
              <a:spcAft>
                <a:spcPts val="0"/>
              </a:spcAft>
              <a:buClr>
                <a:schemeClr val="dk1"/>
              </a:buClr>
              <a:buFont typeface="Arial"/>
              <a:buNone/>
            </a:pPr>
            <a:r>
              <a:rPr b="1" lang="en" sz="3600">
                <a:solidFill>
                  <a:schemeClr val="dk1"/>
                </a:solidFill>
              </a:rPr>
              <a:t>POSITION = POSITION + SPEED</a:t>
            </a:r>
            <a:endParaRPr b="1" i="0" sz="3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Acceleration:</a:t>
            </a:r>
            <a:br>
              <a:rPr b="1" i="0" lang="en" sz="3600" u="none" cap="none" strike="noStrike">
                <a:solidFill>
                  <a:schemeClr val="dk1"/>
                </a:solidFill>
                <a:latin typeface="Arial"/>
                <a:ea typeface="Arial"/>
                <a:cs typeface="Arial"/>
                <a:sym typeface="Arial"/>
              </a:rPr>
            </a:br>
            <a:r>
              <a:rPr b="1" i="0" lang="en" sz="2600" u="none" cap="none" strike="noStrike">
                <a:solidFill>
                  <a:schemeClr val="dk1"/>
                </a:solidFill>
                <a:latin typeface="Arial"/>
                <a:ea typeface="Arial"/>
                <a:cs typeface="Arial"/>
                <a:sym typeface="Arial"/>
              </a:rPr>
              <a:t>a change in the </a:t>
            </a:r>
            <a:r>
              <a:rPr b="1" i="1" lang="en" sz="2600">
                <a:solidFill>
                  <a:schemeClr val="dk1"/>
                </a:solidFill>
              </a:rPr>
              <a:t>speed </a:t>
            </a:r>
            <a:r>
              <a:rPr b="1" i="0" lang="en" sz="2600" u="none" cap="none" strike="noStrike">
                <a:solidFill>
                  <a:schemeClr val="dk1"/>
                </a:solidFill>
                <a:latin typeface="Arial"/>
                <a:ea typeface="Arial"/>
                <a:cs typeface="Arial"/>
                <a:sym typeface="Arial"/>
              </a:rPr>
              <a:t>of an object over time</a:t>
            </a:r>
            <a:endParaRPr b="1" i="0" sz="2600" u="none" cap="none" strike="noStrike">
              <a:solidFill>
                <a:schemeClr val="dk1"/>
              </a:solidFill>
              <a:latin typeface="Arial"/>
              <a:ea typeface="Arial"/>
              <a:cs typeface="Arial"/>
              <a:sym typeface="Arial"/>
            </a:endParaRPr>
          </a:p>
        </p:txBody>
      </p:sp>
      <p:sp>
        <p:nvSpPr>
          <p:cNvPr id="114" name="Shape 114"/>
          <p:cNvSpPr txBox="1"/>
          <p:nvPr/>
        </p:nvSpPr>
        <p:spPr>
          <a:xfrm>
            <a:off x="457200" y="5419986"/>
            <a:ext cx="8229600" cy="1143000"/>
          </a:xfrm>
          <a:prstGeom prst="rect">
            <a:avLst/>
          </a:prstGeom>
          <a:noFill/>
          <a:ln>
            <a:noFill/>
          </a:ln>
        </p:spPr>
        <p:txBody>
          <a:bodyPr anchorCtr="0" anchor="b" bIns="91425" lIns="91425" spcFirstLastPara="1" rIns="91425" wrap="square" tIns="91425">
            <a:noAutofit/>
          </a:bodyPr>
          <a:lstStyle/>
          <a:p>
            <a:pPr indent="228600" lvl="0" marL="0" marR="0" rtl="0" algn="ctr">
              <a:lnSpc>
                <a:spcPct val="100000"/>
              </a:lnSpc>
              <a:spcBef>
                <a:spcPts val="0"/>
              </a:spcBef>
              <a:spcAft>
                <a:spcPts val="0"/>
              </a:spcAft>
              <a:buClr>
                <a:schemeClr val="dk1"/>
              </a:buClr>
              <a:buFont typeface="Arial"/>
              <a:buNone/>
            </a:pPr>
            <a:r>
              <a:rPr lang="en" sz="1800" u="sng">
                <a:solidFill>
                  <a:schemeClr val="hlink"/>
                </a:solidFill>
                <a:hlinkClick r:id="rId3"/>
              </a:rPr>
              <a:t>http://gifselections.tumblr.com/post/87798725173</a:t>
            </a:r>
            <a:endParaRPr sz="1800">
              <a:solidFill>
                <a:schemeClr val="dk1"/>
              </a:solidFill>
            </a:endParaRPr>
          </a:p>
          <a:p>
            <a:pPr indent="228600" lvl="0" marL="0" marR="0" rtl="0" algn="ctr">
              <a:lnSpc>
                <a:spcPct val="100000"/>
              </a:lnSpc>
              <a:spcBef>
                <a:spcPts val="0"/>
              </a:spcBef>
              <a:spcAft>
                <a:spcPts val="0"/>
              </a:spcAft>
              <a:buClr>
                <a:schemeClr val="dk1"/>
              </a:buClr>
              <a:buFont typeface="Arial"/>
              <a:buNone/>
            </a:pPr>
            <a:r>
              <a:rPr b="0" i="0" lang="en" sz="1800" u="none" cap="none" strike="noStrike">
                <a:solidFill>
                  <a:schemeClr val="dk1"/>
                </a:solidFill>
                <a:latin typeface="Arial"/>
                <a:ea typeface="Arial"/>
                <a:cs typeface="Arial"/>
                <a:sym typeface="Arial"/>
              </a:rPr>
              <a:t>— gravity is the most common example of that</a:t>
            </a:r>
            <a:endParaRPr b="0" i="0" sz="1800" u="none" cap="none" strike="noStrike">
              <a:solidFill>
                <a:schemeClr val="dk1"/>
              </a:solidFill>
              <a:latin typeface="Arial"/>
              <a:ea typeface="Arial"/>
              <a:cs typeface="Arial"/>
              <a:sym typeface="Arial"/>
            </a:endParaRPr>
          </a:p>
        </p:txBody>
      </p:sp>
      <p:pic>
        <p:nvPicPr>
          <p:cNvPr id="115" name="Shape 115"/>
          <p:cNvPicPr preferRelativeResize="0"/>
          <p:nvPr/>
        </p:nvPicPr>
        <p:blipFill>
          <a:blip r:embed="rId4">
            <a:alphaModFix/>
          </a:blip>
          <a:stretch>
            <a:fillRect/>
          </a:stretch>
        </p:blipFill>
        <p:spPr>
          <a:xfrm>
            <a:off x="2190750" y="1590888"/>
            <a:ext cx="4762500" cy="401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nvSpPr>
        <p:spPr>
          <a:xfrm>
            <a:off x="457200" y="2966709"/>
            <a:ext cx="8229600" cy="1143000"/>
          </a:xfrm>
          <a:prstGeom prst="rect">
            <a:avLst/>
          </a:prstGeom>
          <a:noFill/>
          <a:ln>
            <a:noFill/>
          </a:ln>
        </p:spPr>
        <p:txBody>
          <a:bodyPr anchorCtr="0" anchor="b" bIns="91425" lIns="91425" spcFirstLastPara="1" rIns="91425" wrap="square" tIns="91425">
            <a:noAutofit/>
          </a:bodyPr>
          <a:lstStyle/>
          <a:p>
            <a:pPr indent="228600" lvl="0" marL="0" marR="0" rtl="0" algn="ctr">
              <a:lnSpc>
                <a:spcPct val="100000"/>
              </a:lnSpc>
              <a:spcBef>
                <a:spcPts val="0"/>
              </a:spcBef>
              <a:spcAft>
                <a:spcPts val="0"/>
              </a:spcAft>
              <a:buClr>
                <a:schemeClr val="dk1"/>
              </a:buClr>
              <a:buFont typeface="Arial"/>
              <a:buNone/>
            </a:pPr>
            <a:r>
              <a:rPr b="0" i="0" lang="en" sz="4800" u="none" cap="none" strike="noStrike">
                <a:solidFill>
                  <a:schemeClr val="dk1"/>
                </a:solidFill>
                <a:latin typeface="Arial"/>
                <a:ea typeface="Arial"/>
                <a:cs typeface="Arial"/>
                <a:sym typeface="Arial"/>
              </a:rPr>
              <a:t>position = position + speed</a:t>
            </a:r>
            <a:br>
              <a:rPr b="0" i="0" lang="en" sz="4800" u="none" cap="none" strike="noStrike">
                <a:solidFill>
                  <a:schemeClr val="dk1"/>
                </a:solidFill>
                <a:latin typeface="Arial"/>
                <a:ea typeface="Arial"/>
                <a:cs typeface="Arial"/>
                <a:sym typeface="Arial"/>
              </a:rPr>
            </a:br>
            <a:r>
              <a:rPr b="0" i="0" lang="en" sz="4800" u="none" cap="none" strike="noStrike">
                <a:solidFill>
                  <a:schemeClr val="dk1"/>
                </a:solidFill>
                <a:latin typeface="Arial"/>
                <a:ea typeface="Arial"/>
                <a:cs typeface="Arial"/>
                <a:sym typeface="Arial"/>
              </a:rPr>
              <a:t>speed = speed + gravity</a:t>
            </a:r>
            <a:endParaRPr b="0" i="0" sz="4800" u="none" cap="none" strike="noStrike">
              <a:solidFill>
                <a:schemeClr val="dk1"/>
              </a:solidFill>
              <a:latin typeface="Arial"/>
              <a:ea typeface="Arial"/>
              <a:cs typeface="Arial"/>
              <a:sym typeface="Arial"/>
            </a:endParaRPr>
          </a:p>
        </p:txBody>
      </p:sp>
      <p:sp>
        <p:nvSpPr>
          <p:cNvPr id="121" name="Shape 12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228600" lvl="0" marL="0" marR="0" rtl="0" algn="l">
              <a:lnSpc>
                <a:spcPct val="100000"/>
              </a:lnSpc>
              <a:spcBef>
                <a:spcPts val="0"/>
              </a:spcBef>
              <a:spcAft>
                <a:spcPts val="0"/>
              </a:spcAft>
              <a:buClr>
                <a:schemeClr val="dk1"/>
              </a:buClr>
              <a:buFont typeface="Arial"/>
              <a:buNone/>
            </a:pPr>
            <a:r>
              <a:t/>
            </a:r>
            <a:endParaRPr b="1" i="0" sz="36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Collisions</a:t>
            </a:r>
            <a:br>
              <a:rPr b="1" i="0" lang="en" sz="3600" u="none" cap="none" strike="noStrike">
                <a:solidFill>
                  <a:schemeClr val="dk1"/>
                </a:solidFill>
                <a:latin typeface="Arial"/>
                <a:ea typeface="Arial"/>
                <a:cs typeface="Arial"/>
                <a:sym typeface="Arial"/>
              </a:rPr>
            </a:br>
            <a:r>
              <a:rPr b="0" i="0" lang="en" sz="3600" u="none" cap="none" strike="noStrike">
                <a:solidFill>
                  <a:schemeClr val="dk1"/>
                </a:solidFill>
                <a:latin typeface="Arial"/>
                <a:ea typeface="Arial"/>
                <a:cs typeface="Arial"/>
                <a:sym typeface="Arial"/>
              </a:rPr>
              <a:t>Circles</a:t>
            </a:r>
            <a:endParaRPr b="1" i="0" sz="3600" u="none" cap="none" strike="noStrike">
              <a:solidFill>
                <a:schemeClr val="dk1"/>
              </a:solidFill>
              <a:latin typeface="Arial"/>
              <a:ea typeface="Arial"/>
              <a:cs typeface="Arial"/>
              <a:sym typeface="Arial"/>
            </a:endParaRPr>
          </a:p>
        </p:txBody>
      </p:sp>
      <p:sp>
        <p:nvSpPr>
          <p:cNvPr id="127" name="Shape 127"/>
          <p:cNvSpPr txBox="1"/>
          <p:nvPr>
            <p:ph idx="1" type="body"/>
          </p:nvPr>
        </p:nvSpPr>
        <p:spPr>
          <a:xfrm>
            <a:off x="457200" y="5484573"/>
            <a:ext cx="8229600" cy="1149852"/>
          </a:xfrm>
          <a:prstGeom prst="rect">
            <a:avLst/>
          </a:prstGeom>
          <a:noFill/>
          <a:ln>
            <a:noFill/>
          </a:ln>
        </p:spPr>
        <p:txBody>
          <a:bodyPr anchorCtr="0" anchor="t" bIns="91425" lIns="91425" spcFirstLastPara="1" rIns="91425" wrap="square" tIns="91425">
            <a:noAutofit/>
          </a:bodyPr>
          <a:lstStyle/>
          <a:p>
            <a:pPr indent="-342900" lvl="0" marL="342900" marR="0" rtl="0" algn="ctr">
              <a:lnSpc>
                <a:spcPct val="100000"/>
              </a:lnSpc>
              <a:spcBef>
                <a:spcPts val="0"/>
              </a:spcBef>
              <a:spcAft>
                <a:spcPts val="0"/>
              </a:spcAft>
              <a:buClr>
                <a:srgbClr val="000000"/>
              </a:buClr>
              <a:buFont typeface="Arial"/>
              <a:buNone/>
            </a:pPr>
            <a:r>
              <a:rPr b="0" i="0" lang="en" sz="2600" u="none" cap="none" strike="noStrike">
                <a:solidFill>
                  <a:srgbClr val="000000"/>
                </a:solidFill>
                <a:latin typeface="Arial"/>
                <a:ea typeface="Arial"/>
                <a:cs typeface="Arial"/>
                <a:sym typeface="Arial"/>
              </a:rPr>
              <a:t>Two circles collide when the distance between their centers is less than the combined radii</a:t>
            </a:r>
            <a:endParaRPr b="0" i="0" sz="2600" u="none" cap="none" strike="noStrike">
              <a:solidFill>
                <a:srgbClr val="000000"/>
              </a:solidFill>
              <a:latin typeface="Arial"/>
              <a:ea typeface="Arial"/>
              <a:cs typeface="Arial"/>
              <a:sym typeface="Arial"/>
            </a:endParaRPr>
          </a:p>
        </p:txBody>
      </p:sp>
      <p:sp>
        <p:nvSpPr>
          <p:cNvPr id="128" name="Shape 128"/>
          <p:cNvSpPr/>
          <p:nvPr/>
        </p:nvSpPr>
        <p:spPr>
          <a:xfrm>
            <a:off x="791625" y="3196750"/>
            <a:ext cx="1673399" cy="1673399"/>
          </a:xfrm>
          <a:prstGeom prst="ellipse">
            <a:avLst/>
          </a:prstGeom>
          <a:solidFill>
            <a:srgbClr val="058CFF">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2190525" y="1875650"/>
            <a:ext cx="1673399" cy="1673399"/>
          </a:xfrm>
          <a:prstGeom prst="ellipse">
            <a:avLst/>
          </a:prstGeom>
          <a:solidFill>
            <a:srgbClr val="FF6600">
              <a:alpha val="5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1566375" y="3971500"/>
            <a:ext cx="123899" cy="123899"/>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2965275" y="2650400"/>
            <a:ext cx="123899" cy="123899"/>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32" name="Shape 132"/>
          <p:cNvCxnSpPr/>
          <p:nvPr/>
        </p:nvCxnSpPr>
        <p:spPr>
          <a:xfrm flipH="1" rot="10800000">
            <a:off x="1672161" y="3441813"/>
            <a:ext cx="547800" cy="559199"/>
          </a:xfrm>
          <a:prstGeom prst="straightConnector1">
            <a:avLst/>
          </a:prstGeom>
          <a:noFill/>
          <a:ln cap="flat" cmpd="sng" w="19050">
            <a:solidFill>
              <a:schemeClr val="dk2"/>
            </a:solidFill>
            <a:prstDash val="solid"/>
            <a:round/>
            <a:headEnd len="sm" w="sm" type="none"/>
            <a:tailEnd len="sm" w="sm" type="none"/>
          </a:ln>
        </p:spPr>
      </p:cxnSp>
      <p:cxnSp>
        <p:nvCxnSpPr>
          <p:cNvPr id="133" name="Shape 133"/>
          <p:cNvCxnSpPr/>
          <p:nvPr/>
        </p:nvCxnSpPr>
        <p:spPr>
          <a:xfrm flipH="1" rot="10800000">
            <a:off x="2465025" y="2774175"/>
            <a:ext cx="500400" cy="498299"/>
          </a:xfrm>
          <a:prstGeom prst="straightConnector1">
            <a:avLst/>
          </a:prstGeom>
          <a:noFill/>
          <a:ln cap="flat" cmpd="sng" w="19050">
            <a:solidFill>
              <a:schemeClr val="dk2"/>
            </a:solidFill>
            <a:prstDash val="solid"/>
            <a:round/>
            <a:headEnd len="sm" w="sm" type="none"/>
            <a:tailEnd len="sm" w="sm" type="none"/>
          </a:ln>
        </p:spPr>
      </p:cxnSp>
      <p:sp>
        <p:nvSpPr>
          <p:cNvPr id="134" name="Shape 134"/>
          <p:cNvSpPr/>
          <p:nvPr/>
        </p:nvSpPr>
        <p:spPr>
          <a:xfrm>
            <a:off x="5300175" y="2983750"/>
            <a:ext cx="1673399" cy="1673399"/>
          </a:xfrm>
          <a:prstGeom prst="ellipse">
            <a:avLst/>
          </a:prstGeom>
          <a:solidFill>
            <a:srgbClr val="058CFF">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6198825" y="2069350"/>
            <a:ext cx="1673399" cy="1673399"/>
          </a:xfrm>
          <a:prstGeom prst="ellipse">
            <a:avLst/>
          </a:prstGeom>
          <a:solidFill>
            <a:srgbClr val="FF6600">
              <a:alpha val="5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6074925" y="3758500"/>
            <a:ext cx="123899" cy="123899"/>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6973575" y="2844100"/>
            <a:ext cx="123899" cy="123899"/>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38" name="Shape 138"/>
          <p:cNvCxnSpPr>
            <a:endCxn id="134" idx="7"/>
          </p:cNvCxnSpPr>
          <p:nvPr/>
        </p:nvCxnSpPr>
        <p:spPr>
          <a:xfrm flipH="1" rot="10800000">
            <a:off x="6180710" y="3228814"/>
            <a:ext cx="547800" cy="559200"/>
          </a:xfrm>
          <a:prstGeom prst="straightConnector1">
            <a:avLst/>
          </a:prstGeom>
          <a:noFill/>
          <a:ln cap="flat" cmpd="sng" w="19050">
            <a:solidFill>
              <a:schemeClr val="dk2"/>
            </a:solidFill>
            <a:prstDash val="solid"/>
            <a:round/>
            <a:headEnd len="sm" w="sm" type="none"/>
            <a:tailEnd len="sm" w="sm" type="none"/>
          </a:ln>
        </p:spPr>
      </p:cxnSp>
      <p:cxnSp>
        <p:nvCxnSpPr>
          <p:cNvPr id="139" name="Shape 139"/>
          <p:cNvCxnSpPr/>
          <p:nvPr/>
        </p:nvCxnSpPr>
        <p:spPr>
          <a:xfrm flipH="1" rot="10800000">
            <a:off x="6473325" y="2967875"/>
            <a:ext cx="500400" cy="498299"/>
          </a:xfrm>
          <a:prstGeom prst="straightConnector1">
            <a:avLst/>
          </a:prstGeom>
          <a:noFill/>
          <a:ln cap="flat" cmpd="sng" w="19050">
            <a:solidFill>
              <a:schemeClr val="dk2"/>
            </a:solidFill>
            <a:prstDash val="solid"/>
            <a:round/>
            <a:headEnd len="sm" w="sm" type="none"/>
            <a:tailEnd len="sm" w="sm" type="none"/>
          </a:ln>
        </p:spPr>
      </p:cxnSp>
      <p:sp>
        <p:nvSpPr>
          <p:cNvPr id="140" name="Shape 140"/>
          <p:cNvSpPr txBox="1"/>
          <p:nvPr/>
        </p:nvSpPr>
        <p:spPr>
          <a:xfrm>
            <a:off x="1566375" y="3441825"/>
            <a:ext cx="296100" cy="400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r</a:t>
            </a:r>
            <a:endParaRPr/>
          </a:p>
        </p:txBody>
      </p:sp>
      <p:sp>
        <p:nvSpPr>
          <p:cNvPr id="141" name="Shape 141"/>
          <p:cNvSpPr txBox="1"/>
          <p:nvPr/>
        </p:nvSpPr>
        <p:spPr>
          <a:xfrm>
            <a:off x="2465025" y="2650400"/>
            <a:ext cx="296100" cy="400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r</a:t>
            </a:r>
            <a:endParaRPr/>
          </a:p>
        </p:txBody>
      </p:sp>
      <p:sp>
        <p:nvSpPr>
          <p:cNvPr id="142" name="Shape 142"/>
          <p:cNvSpPr txBox="1"/>
          <p:nvPr/>
        </p:nvSpPr>
        <p:spPr>
          <a:xfrm>
            <a:off x="6180700" y="3308025"/>
            <a:ext cx="296100" cy="400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r</a:t>
            </a:r>
            <a:endParaRPr/>
          </a:p>
        </p:txBody>
      </p:sp>
      <p:sp>
        <p:nvSpPr>
          <p:cNvPr id="143" name="Shape 143"/>
          <p:cNvSpPr txBox="1"/>
          <p:nvPr/>
        </p:nvSpPr>
        <p:spPr>
          <a:xfrm>
            <a:off x="6575475" y="2822925"/>
            <a:ext cx="296100" cy="400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r</a:t>
            </a:r>
            <a:endParaRPr/>
          </a:p>
        </p:txBody>
      </p:sp>
      <p:sp>
        <p:nvSpPr>
          <p:cNvPr id="144" name="Shape 144"/>
          <p:cNvSpPr txBox="1"/>
          <p:nvPr/>
        </p:nvSpPr>
        <p:spPr>
          <a:xfrm>
            <a:off x="1274175" y="4071875"/>
            <a:ext cx="708300" cy="400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x1, y1</a:t>
            </a:r>
            <a:endParaRPr/>
          </a:p>
        </p:txBody>
      </p:sp>
      <p:sp>
        <p:nvSpPr>
          <p:cNvPr id="145" name="Shape 145"/>
          <p:cNvSpPr txBox="1"/>
          <p:nvPr/>
        </p:nvSpPr>
        <p:spPr>
          <a:xfrm>
            <a:off x="2749275" y="2249600"/>
            <a:ext cx="708300" cy="400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x2, y2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Font typeface="Arial"/>
              <a:buNone/>
            </a:pPr>
            <a:r>
              <a:rPr b="0" i="0" lang="en" sz="2600" u="none" cap="none" strike="noStrike">
                <a:solidFill>
                  <a:srgbClr val="000000"/>
                </a:solidFill>
                <a:latin typeface="Arial"/>
                <a:ea typeface="Arial"/>
                <a:cs typeface="Arial"/>
                <a:sym typeface="Arial"/>
              </a:rPr>
              <a:t>dist() calculates the distance between two points</a:t>
            </a:r>
            <a:endParaRPr/>
          </a:p>
          <a:p>
            <a:pPr indent="-67734" lvl="0" marL="342900" marR="0" rtl="0" algn="l">
              <a:lnSpc>
                <a:spcPct val="100000"/>
              </a:lnSpc>
              <a:spcBef>
                <a:spcPts val="600"/>
              </a:spcBef>
              <a:spcAft>
                <a:spcPts val="0"/>
              </a:spcAft>
              <a:buClr>
                <a:srgbClr val="000000"/>
              </a:buClr>
              <a:buSzPts val="4333"/>
              <a:buFont typeface="Arial"/>
              <a:buNone/>
            </a:pPr>
            <a:r>
              <a:t/>
            </a:r>
            <a:endParaRPr b="0" i="0" sz="26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Font typeface="Arial"/>
              <a:buNone/>
            </a:pPr>
            <a:r>
              <a:rPr b="0" i="0" lang="en" sz="2600" u="none" cap="none" strike="noStrike">
                <a:solidFill>
                  <a:srgbClr val="000000"/>
                </a:solidFill>
                <a:latin typeface="Arial"/>
                <a:ea typeface="Arial"/>
                <a:cs typeface="Arial"/>
                <a:sym typeface="Arial"/>
              </a:rPr>
              <a:t>float distance = dist(x1, y1, x2, y2);</a:t>
            </a:r>
            <a:endParaRPr/>
          </a:p>
          <a:p>
            <a:pPr indent="-342900" lvl="0" marL="342900" marR="0" rtl="0" algn="l">
              <a:lnSpc>
                <a:spcPct val="100000"/>
              </a:lnSpc>
              <a:spcBef>
                <a:spcPts val="600"/>
              </a:spcBef>
              <a:spcAft>
                <a:spcPts val="0"/>
              </a:spcAft>
              <a:buClr>
                <a:srgbClr val="000000"/>
              </a:buClr>
              <a:buFont typeface="Arial"/>
              <a:buNone/>
            </a:pPr>
            <a:r>
              <a:rPr b="0" i="0" lang="en" sz="2600" u="none" cap="none" strike="noStrike">
                <a:solidFill>
                  <a:srgbClr val="000000"/>
                </a:solidFill>
                <a:latin typeface="Arial"/>
                <a:ea typeface="Arial"/>
                <a:cs typeface="Arial"/>
                <a:sym typeface="Arial"/>
              </a:rPr>
              <a:t>if (distance &lt; 2 * r) {</a:t>
            </a:r>
            <a:endParaRPr/>
          </a:p>
          <a:p>
            <a:pPr indent="-342900" lvl="0" marL="342900" marR="0" rtl="0" algn="l">
              <a:lnSpc>
                <a:spcPct val="100000"/>
              </a:lnSpc>
              <a:spcBef>
                <a:spcPts val="600"/>
              </a:spcBef>
              <a:spcAft>
                <a:spcPts val="0"/>
              </a:spcAft>
              <a:buClr>
                <a:srgbClr val="000000"/>
              </a:buClr>
              <a:buFont typeface="Arial"/>
              <a:buNone/>
            </a:pPr>
            <a:r>
              <a:rPr b="0" i="0" lang="en" sz="2600" u="none" cap="none" strike="noStrike">
                <a:solidFill>
                  <a:srgbClr val="000000"/>
                </a:solidFill>
                <a:latin typeface="Arial"/>
                <a:ea typeface="Arial"/>
                <a:cs typeface="Arial"/>
                <a:sym typeface="Arial"/>
              </a:rPr>
              <a:t>	// we have a collision!</a:t>
            </a:r>
            <a:endParaRPr/>
          </a:p>
          <a:p>
            <a:pPr indent="-342900" lvl="0" marL="342900" marR="0" rtl="0" algn="l">
              <a:lnSpc>
                <a:spcPct val="100000"/>
              </a:lnSpc>
              <a:spcBef>
                <a:spcPts val="600"/>
              </a:spcBef>
              <a:spcAft>
                <a:spcPts val="0"/>
              </a:spcAft>
              <a:buClr>
                <a:srgbClr val="000000"/>
              </a:buClr>
              <a:buFont typeface="Arial"/>
              <a:buNone/>
            </a:pPr>
            <a:r>
              <a:rPr b="0" i="0" lang="en" sz="2600" u="none" cap="none" strike="noStrike">
                <a:solidFill>
                  <a:srgbClr val="000000"/>
                </a:solidFill>
                <a:latin typeface="Arial"/>
                <a:ea typeface="Arial"/>
                <a:cs typeface="Arial"/>
                <a:sym typeface="Arial"/>
              </a:rPr>
              <a:t>}</a:t>
            </a:r>
            <a:endParaRPr/>
          </a:p>
        </p:txBody>
      </p:sp>
      <p:sp>
        <p:nvSpPr>
          <p:cNvPr id="151" name="Shape 15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Collisions</a:t>
            </a:r>
            <a:br>
              <a:rPr b="1" i="0" lang="en" sz="3600" u="none" cap="none" strike="noStrike">
                <a:solidFill>
                  <a:schemeClr val="dk1"/>
                </a:solidFill>
                <a:latin typeface="Arial"/>
                <a:ea typeface="Arial"/>
                <a:cs typeface="Arial"/>
                <a:sym typeface="Arial"/>
              </a:rPr>
            </a:br>
            <a:r>
              <a:rPr b="0" i="0" lang="en" sz="3600" u="none" cap="none" strike="noStrike">
                <a:solidFill>
                  <a:schemeClr val="dk1"/>
                </a:solidFill>
                <a:latin typeface="Arial"/>
                <a:ea typeface="Arial"/>
                <a:cs typeface="Arial"/>
                <a:sym typeface="Arial"/>
              </a:rPr>
              <a:t>Circles</a:t>
            </a:r>
            <a:endParaRPr b="1" i="0" sz="3600" u="none" cap="none" strike="noStrike">
              <a:solidFill>
                <a:schemeClr val="dk1"/>
              </a:solidFill>
              <a:latin typeface="Arial"/>
              <a:ea typeface="Arial"/>
              <a:cs typeface="Arial"/>
              <a:sym typeface="Arial"/>
            </a:endParaRPr>
          </a:p>
        </p:txBody>
      </p:sp>
      <p:sp>
        <p:nvSpPr>
          <p:cNvPr id="152" name="Shape 152"/>
          <p:cNvSpPr/>
          <p:nvPr/>
        </p:nvSpPr>
        <p:spPr>
          <a:xfrm>
            <a:off x="5972925" y="4623224"/>
            <a:ext cx="1673399" cy="1673399"/>
          </a:xfrm>
          <a:prstGeom prst="ellipse">
            <a:avLst/>
          </a:prstGeom>
          <a:solidFill>
            <a:srgbClr val="058CFF">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6871575" y="3708824"/>
            <a:ext cx="1673399" cy="1673399"/>
          </a:xfrm>
          <a:prstGeom prst="ellipse">
            <a:avLst/>
          </a:prstGeom>
          <a:solidFill>
            <a:srgbClr val="FF6600">
              <a:alpha val="5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6747675" y="5397974"/>
            <a:ext cx="123899" cy="123899"/>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7646325" y="4483574"/>
            <a:ext cx="123899" cy="123899"/>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56" name="Shape 156"/>
          <p:cNvCxnSpPr>
            <a:endCxn id="152" idx="7"/>
          </p:cNvCxnSpPr>
          <p:nvPr/>
        </p:nvCxnSpPr>
        <p:spPr>
          <a:xfrm flipH="1" rot="10800000">
            <a:off x="6853460" y="4868287"/>
            <a:ext cx="547800" cy="559200"/>
          </a:xfrm>
          <a:prstGeom prst="straightConnector1">
            <a:avLst/>
          </a:prstGeom>
          <a:noFill/>
          <a:ln cap="flat" cmpd="sng" w="19050">
            <a:solidFill>
              <a:schemeClr val="dk2"/>
            </a:solidFill>
            <a:prstDash val="solid"/>
            <a:round/>
            <a:headEnd len="sm" w="sm" type="none"/>
            <a:tailEnd len="sm" w="sm" type="none"/>
          </a:ln>
        </p:spPr>
      </p:cxnSp>
      <p:cxnSp>
        <p:nvCxnSpPr>
          <p:cNvPr id="157" name="Shape 157"/>
          <p:cNvCxnSpPr/>
          <p:nvPr/>
        </p:nvCxnSpPr>
        <p:spPr>
          <a:xfrm flipH="1" rot="10800000">
            <a:off x="7146075" y="4607349"/>
            <a:ext cx="500400" cy="498299"/>
          </a:xfrm>
          <a:prstGeom prst="straightConnector1">
            <a:avLst/>
          </a:prstGeom>
          <a:noFill/>
          <a:ln cap="flat" cmpd="sng" w="19050">
            <a:solidFill>
              <a:schemeClr val="dk2"/>
            </a:solidFill>
            <a:prstDash val="solid"/>
            <a:round/>
            <a:headEnd len="sm" w="sm" type="none"/>
            <a:tailEnd len="sm" w="sm" type="none"/>
          </a:ln>
        </p:spPr>
      </p:cxnSp>
      <p:sp>
        <p:nvSpPr>
          <p:cNvPr id="158" name="Shape 158"/>
          <p:cNvSpPr txBox="1"/>
          <p:nvPr/>
        </p:nvSpPr>
        <p:spPr>
          <a:xfrm>
            <a:off x="6853450" y="4947499"/>
            <a:ext cx="296100" cy="400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r</a:t>
            </a:r>
            <a:endParaRPr/>
          </a:p>
        </p:txBody>
      </p:sp>
      <p:sp>
        <p:nvSpPr>
          <p:cNvPr id="159" name="Shape 159"/>
          <p:cNvSpPr txBox="1"/>
          <p:nvPr/>
        </p:nvSpPr>
        <p:spPr>
          <a:xfrm>
            <a:off x="7248225" y="4462399"/>
            <a:ext cx="296100" cy="4007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b" bIns="91425" lIns="91425" spcFirstLastPara="1" rIns="91425" wrap="square" tIns="91425">
            <a:noAutofit/>
          </a:bodyPr>
          <a:lstStyle/>
          <a:p>
            <a:pPr indent="228600" lvl="0" marL="0">
              <a:spcBef>
                <a:spcPts val="0"/>
              </a:spcBef>
              <a:spcAft>
                <a:spcPts val="0"/>
              </a:spcAft>
              <a:buNone/>
            </a:pPr>
            <a:r>
              <a:t/>
            </a:r>
            <a:endParaRPr/>
          </a:p>
        </p:txBody>
      </p:sp>
      <p:sp>
        <p:nvSpPr>
          <p:cNvPr id="165" name="Shape 16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25401" lvl="0" marL="342900">
              <a:spcBef>
                <a:spcPts val="600"/>
              </a:spcBef>
              <a:spcAft>
                <a:spcPts val="0"/>
              </a:spcAft>
              <a:buNone/>
            </a:pPr>
            <a:r>
              <a:t/>
            </a:r>
            <a:endParaRPr/>
          </a:p>
        </p:txBody>
      </p:sp>
      <p:sp>
        <p:nvSpPr>
          <p:cNvPr descr="For every cute internet cat, there's 5 more being assholes. Whether they're knocking shit over or attacking you for no reason, cats have proven that they are real jerks sometimes. Enjoy this cats being jerks compilation and make sure to keep an eye on your cat... Enjoy, soldiers and as always, SALUTE! Click to SUBSCRIBE for more awesome Fails! ► http://bit.ly/failarmy Check out our second channel FailArmy U: http://bit.ly/SubscribeFU  Submit a Video ► http://bit.ly/SubmitToFailArmy Click to get Fail Army Gear! ► http://bit.ly/FailArmyStore  Like us on Facebook! ► http://bit.ly/FailArmyFacebook Follow us on Twitter! ► http://bit.ly/FailArmyTwitter Instagram►http://bit.ly/FailArmyInstagram Tumblr► http://bit.ly/FailArmyTumblr Pinterest► http://bit.ly/FailArmyPinterest  FailArmy is the worldwide leader in funny fail videos and compilations. FailArmy releases “fails of the week,” funny pranks, girls fails and compilations featuring all of the web's best fails.  Join the global FailArmy Nation.  Leave a comment on any fail video and start meeting your fellow FailArmy soldiers.  Subscribe to the FailArmy YouTube channel for the ultimate fail videos!" id="166" name="Shape 166" title="Cats Being Jerks Video Compilation || FailArmy">
            <a:hlinkClick r:id="rId3"/>
          </p:cNvPr>
          <p:cNvSpPr/>
          <p:nvPr/>
        </p:nvSpPr>
        <p:spPr>
          <a:xfrm>
            <a:off x="0" y="0"/>
            <a:ext cx="9144000" cy="6858000"/>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228600" lvl="0" marL="0" marR="0" rtl="0" algn="ctr">
              <a:lnSpc>
                <a:spcPct val="100000"/>
              </a:lnSpc>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Homework</a:t>
            </a:r>
            <a:endParaRPr/>
          </a:p>
        </p:txBody>
      </p:sp>
      <p:sp>
        <p:nvSpPr>
          <p:cNvPr id="172" name="Shape 172"/>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Font typeface="Arial"/>
              <a:buNone/>
            </a:pPr>
            <a:r>
              <a:rPr b="1" lang="en" sz="2600" strike="sngStrike"/>
              <a:t>Game Exercise 2 (10 points)</a:t>
            </a:r>
            <a:endParaRPr b="1" sz="2600" strike="sngStrike"/>
          </a:p>
          <a:p>
            <a:pPr indent="-342900" lvl="0" marL="342900" marR="0" rtl="0" algn="l">
              <a:lnSpc>
                <a:spcPct val="100000"/>
              </a:lnSpc>
              <a:spcBef>
                <a:spcPts val="0"/>
              </a:spcBef>
              <a:spcAft>
                <a:spcPts val="0"/>
              </a:spcAft>
              <a:buClr>
                <a:srgbClr val="000000"/>
              </a:buClr>
              <a:buFont typeface="Arial"/>
              <a:buNone/>
            </a:pPr>
            <a:r>
              <a:rPr lang="en" sz="2600" strike="sngStrike"/>
              <a:t>Make a one-button game for cats.</a:t>
            </a:r>
            <a:endParaRPr sz="2600" strike="sngStrike"/>
          </a:p>
          <a:p>
            <a:pPr indent="-342900" lvl="0" marL="342900" marR="0" rtl="0" algn="l">
              <a:lnSpc>
                <a:spcPct val="100000"/>
              </a:lnSpc>
              <a:spcBef>
                <a:spcPts val="0"/>
              </a:spcBef>
              <a:spcAft>
                <a:spcPts val="0"/>
              </a:spcAft>
              <a:buClr>
                <a:srgbClr val="000000"/>
              </a:buClr>
              <a:buFont typeface="Arial"/>
              <a:buNone/>
            </a:pPr>
            <a:r>
              <a:t/>
            </a:r>
            <a:endParaRPr sz="2600"/>
          </a:p>
          <a:p>
            <a:pPr indent="-342900" lvl="0" marL="342900" marR="0" rtl="0" algn="l">
              <a:lnSpc>
                <a:spcPct val="100000"/>
              </a:lnSpc>
              <a:spcBef>
                <a:spcPts val="600"/>
              </a:spcBef>
              <a:spcAft>
                <a:spcPts val="0"/>
              </a:spcAft>
              <a:buClr>
                <a:srgbClr val="000000"/>
              </a:buClr>
              <a:buFont typeface="Arial"/>
              <a:buNone/>
            </a:pPr>
            <a:r>
              <a:rPr b="1" i="0" lang="en" sz="2600" u="none" cap="none" strike="noStrike">
                <a:solidFill>
                  <a:srgbClr val="000000"/>
                </a:solidFill>
                <a:latin typeface="Arial"/>
                <a:ea typeface="Arial"/>
                <a:cs typeface="Arial"/>
                <a:sym typeface="Arial"/>
              </a:rPr>
              <a:t>Extra credit</a:t>
            </a:r>
            <a:r>
              <a:rPr b="0" i="0" lang="en" sz="2600" u="none" cap="none" strike="noStrike">
                <a:solidFill>
                  <a:srgbClr val="000000"/>
                </a:solidFill>
                <a:latin typeface="Arial"/>
                <a:ea typeface="Arial"/>
                <a:cs typeface="Arial"/>
                <a:sym typeface="Arial"/>
              </a:rPr>
              <a:t>: use </a:t>
            </a:r>
            <a:r>
              <a:rPr lang="en" sz="2600"/>
              <a:t>arrays to create at least 10 soccer balls</a:t>
            </a:r>
            <a:endParaRPr b="0" i="0" sz="26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SzPts val="4333"/>
              <a:buFont typeface="Arial"/>
              <a:buChar char="•"/>
            </a:pPr>
            <a:r>
              <a:rPr b="0" i="0" lang="en" sz="2600" u="none" cap="none" strike="noStrike">
                <a:solidFill>
                  <a:srgbClr val="000000"/>
                </a:solidFill>
                <a:latin typeface="Arial"/>
                <a:ea typeface="Arial"/>
                <a:cs typeface="Arial"/>
                <a:sym typeface="Arial"/>
              </a:rPr>
              <a:t>Take a look at the work of </a:t>
            </a:r>
            <a:r>
              <a:rPr b="0" i="0" lang="en" sz="2600" u="sng" cap="none" strike="noStrike">
                <a:solidFill>
                  <a:schemeClr val="hlink"/>
                </a:solidFill>
                <a:latin typeface="Arial"/>
                <a:ea typeface="Arial"/>
                <a:cs typeface="Arial"/>
                <a:sym typeface="Arial"/>
                <a:hlinkClick r:id="rId3"/>
              </a:rPr>
              <a:t>Mike Tucker</a:t>
            </a:r>
            <a:r>
              <a:rPr b="0" i="0" lang="en" sz="2600" u="none" cap="none" strike="noStrike">
                <a:solidFill>
                  <a:srgbClr val="000000"/>
                </a:solidFill>
                <a:latin typeface="Arial"/>
                <a:ea typeface="Arial"/>
                <a:cs typeface="Arial"/>
                <a:sym typeface="Arial"/>
              </a:rPr>
              <a:t> for simple physics simulations</a:t>
            </a:r>
            <a:endParaRPr/>
          </a:p>
          <a:p>
            <a:pPr indent="-342900" lvl="0" marL="342900" marR="0" rtl="0" algn="l">
              <a:lnSpc>
                <a:spcPct val="100000"/>
              </a:lnSpc>
              <a:spcBef>
                <a:spcPts val="600"/>
              </a:spcBef>
              <a:spcAft>
                <a:spcPts val="0"/>
              </a:spcAft>
              <a:buClr>
                <a:srgbClr val="000000"/>
              </a:buClr>
              <a:buSzPts val="4333"/>
              <a:buFont typeface="Arial"/>
              <a:buChar char="•"/>
            </a:pPr>
            <a:r>
              <a:rPr b="0" i="0" lang="en" sz="2600" u="none" cap="none" strike="noStrike">
                <a:solidFill>
                  <a:srgbClr val="000000"/>
                </a:solidFill>
                <a:latin typeface="Arial"/>
                <a:ea typeface="Arial"/>
                <a:cs typeface="Arial"/>
                <a:sym typeface="Arial"/>
              </a:rPr>
              <a:t>For physics applied to game mechanics, check out </a:t>
            </a:r>
            <a:r>
              <a:rPr b="0" i="0" lang="en" sz="2600" u="sng" cap="none" strike="noStrike">
                <a:solidFill>
                  <a:schemeClr val="hlink"/>
                </a:solidFill>
                <a:latin typeface="Arial"/>
                <a:ea typeface="Arial"/>
                <a:cs typeface="Arial"/>
                <a:sym typeface="Arial"/>
                <a:hlinkClick r:id="rId4"/>
              </a:rPr>
              <a:t>Game Mechanic Explorer</a:t>
            </a:r>
            <a:endParaRPr b="0" i="0" sz="26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Font typeface="Arial"/>
              <a:buNone/>
            </a:pPr>
            <a:r>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p>
            <a:pPr indent="304800" lvl="0" marL="0" marR="0" rtl="0" algn="ctr">
              <a:lnSpc>
                <a:spcPct val="100000"/>
              </a:lnSpc>
              <a:spcBef>
                <a:spcPts val="0"/>
              </a:spcBef>
              <a:spcAft>
                <a:spcPts val="0"/>
              </a:spcAft>
              <a:buClr>
                <a:schemeClr val="dk1"/>
              </a:buClr>
              <a:buFont typeface="Arial"/>
              <a:buNone/>
            </a:pPr>
            <a:r>
              <a:rPr b="1" lang="en" sz="4800">
                <a:solidFill>
                  <a:schemeClr val="dk1"/>
                </a:solidFill>
              </a:rPr>
              <a:t>Examples of physics in basic 2D games?</a:t>
            </a:r>
            <a:endParaRPr/>
          </a:p>
        </p:txBody>
      </p:sp>
      <p:sp>
        <p:nvSpPr>
          <p:cNvPr id="51" name="Shape 51"/>
          <p:cNvSpPr txBox="1"/>
          <p:nvPr>
            <p:ph idx="1" type="subTitle"/>
          </p:nvPr>
        </p:nvSpPr>
        <p:spPr>
          <a:xfrm>
            <a:off x="685800" y="3786737"/>
            <a:ext cx="7772400" cy="1046400"/>
          </a:xfrm>
          <a:prstGeom prst="rect">
            <a:avLst/>
          </a:prstGeom>
          <a:noFill/>
          <a:ln>
            <a:noFill/>
          </a:ln>
        </p:spPr>
        <p:txBody>
          <a:bodyPr anchorCtr="0" anchor="t" bIns="91425" lIns="91425" spcFirstLastPara="1" rIns="91425" wrap="square" tIns="91425">
            <a:noAutofit/>
          </a:bodyPr>
          <a:lstStyle/>
          <a:p>
            <a:pPr indent="190500" lvl="0" marL="0" marR="0" rtl="0" algn="ctr">
              <a:lnSpc>
                <a:spcPct val="100000"/>
              </a:lnSpc>
              <a:spcBef>
                <a:spcPts val="0"/>
              </a:spcBef>
              <a:spcAft>
                <a:spcPts val="0"/>
              </a:spcAft>
              <a:buClr>
                <a:schemeClr val="dk2"/>
              </a:buClr>
              <a:buFont typeface="Arial"/>
              <a:buNone/>
            </a:pPr>
            <a:r>
              <a:rPr b="0" i="0" lang="en" sz="3000" u="none" cap="none" strike="noStrike">
                <a:solidFill>
                  <a:schemeClr val="dk2"/>
                </a:solidFill>
                <a:latin typeface="Arial"/>
                <a:ea typeface="Arial"/>
                <a:cs typeface="Arial"/>
                <a:sym typeface="Arial"/>
              </a:rPr>
              <a:t>Speed, acceleration, and collision</a:t>
            </a:r>
            <a:endParaRPr b="0" i="0" sz="30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1" type="subTitle"/>
          </p:nvPr>
        </p:nvSpPr>
        <p:spPr>
          <a:xfrm>
            <a:off x="685800" y="3786737"/>
            <a:ext cx="7772400" cy="1046400"/>
          </a:xfrm>
          <a:prstGeom prst="rect">
            <a:avLst/>
          </a:prstGeom>
        </p:spPr>
        <p:txBody>
          <a:bodyPr anchorCtr="0" anchor="t" bIns="91425" lIns="91425" spcFirstLastPara="1" rIns="91425" wrap="square" tIns="91425">
            <a:noAutofit/>
          </a:bodyPr>
          <a:lstStyle/>
          <a:p>
            <a:pPr indent="190500" lvl="0" marL="0">
              <a:spcBef>
                <a:spcPts val="0"/>
              </a:spcBef>
              <a:spcAft>
                <a:spcPts val="0"/>
              </a:spcAft>
              <a:buNone/>
            </a:pPr>
            <a:r>
              <a:t/>
            </a:r>
            <a:endParaRPr/>
          </a:p>
        </p:txBody>
      </p:sp>
      <p:sp>
        <p:nvSpPr>
          <p:cNvPr id="57" name="Shape 5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304800" lvl="0" marL="0">
              <a:spcBef>
                <a:spcPts val="0"/>
              </a:spcBef>
              <a:spcAft>
                <a:spcPts val="0"/>
              </a:spcAft>
              <a:buNone/>
            </a:pPr>
            <a:r>
              <a:t/>
            </a:r>
            <a:endParaRPr/>
          </a:p>
        </p:txBody>
      </p:sp>
      <p:pic>
        <p:nvPicPr>
          <p:cNvPr descr="the simpsons angry nelson angry birds los simpsons" id="58" name="Shape 58"/>
          <p:cNvPicPr preferRelativeResize="0"/>
          <p:nvPr/>
        </p:nvPicPr>
        <p:blipFill>
          <a:blip r:embed="rId3">
            <a:alphaModFix/>
          </a:blip>
          <a:stretch>
            <a:fillRect/>
          </a:stretch>
        </p:blipFill>
        <p:spPr>
          <a:xfrm>
            <a:off x="0" y="591725"/>
            <a:ext cx="9144000" cy="51389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idx="1" type="body"/>
          </p:nvPr>
        </p:nvSpPr>
        <p:spPr>
          <a:xfrm>
            <a:off x="457200" y="5736722"/>
            <a:ext cx="8229600" cy="83117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3000" u="sng">
                <a:solidFill>
                  <a:schemeClr val="hlink"/>
                </a:solidFill>
                <a:hlinkClick r:id="rId3"/>
              </a:rPr>
              <a:t>FlapMMO</a:t>
            </a:r>
            <a:endParaRPr b="0" i="0" sz="3000" u="none" cap="none" strike="noStrike">
              <a:solidFill>
                <a:srgbClr val="000000"/>
              </a:solidFill>
              <a:latin typeface="Arial"/>
              <a:ea typeface="Arial"/>
              <a:cs typeface="Arial"/>
              <a:sym typeface="Arial"/>
            </a:endParaRPr>
          </a:p>
        </p:txBody>
      </p:sp>
      <p:pic>
        <p:nvPicPr>
          <p:cNvPr id="64" name="Shape 64"/>
          <p:cNvPicPr preferRelativeResize="0"/>
          <p:nvPr/>
        </p:nvPicPr>
        <p:blipFill rotWithShape="1">
          <a:blip r:embed="rId4">
            <a:alphaModFix/>
          </a:blip>
          <a:srcRect b="0" l="0" r="0" t="0"/>
          <a:stretch/>
        </p:blipFill>
        <p:spPr>
          <a:xfrm>
            <a:off x="2196295" y="274637"/>
            <a:ext cx="4384584" cy="54620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Distance</a:t>
            </a:r>
            <a:endParaRPr/>
          </a:p>
        </p:txBody>
      </p:sp>
      <p:sp>
        <p:nvSpPr>
          <p:cNvPr id="70" name="Shape 70"/>
          <p:cNvSpPr/>
          <p:nvPr/>
        </p:nvSpPr>
        <p:spPr>
          <a:xfrm>
            <a:off x="735446" y="3050200"/>
            <a:ext cx="1611300" cy="1611300"/>
          </a:xfrm>
          <a:prstGeom prst="ellipse">
            <a:avLst/>
          </a:prstGeom>
          <a:solidFill>
            <a:srgbClr val="3FDE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6024471" y="902825"/>
            <a:ext cx="1611300" cy="1611300"/>
          </a:xfrm>
          <a:prstGeom prst="ellipse">
            <a:avLst/>
          </a:prstGeom>
          <a:solidFill>
            <a:srgbClr val="80E8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72" name="Shape 72"/>
          <p:cNvCxnSpPr/>
          <p:nvPr/>
        </p:nvCxnSpPr>
        <p:spPr>
          <a:xfrm flipH="1" rot="10800000">
            <a:off x="1528654" y="1669672"/>
            <a:ext cx="5315015" cy="2175276"/>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Distance</a:t>
            </a:r>
            <a:endParaRPr/>
          </a:p>
        </p:txBody>
      </p:sp>
      <p:sp>
        <p:nvSpPr>
          <p:cNvPr id="78" name="Shape 78"/>
          <p:cNvSpPr txBox="1"/>
          <p:nvPr>
            <p:ph idx="1" type="body"/>
          </p:nvPr>
        </p:nvSpPr>
        <p:spPr>
          <a:xfrm>
            <a:off x="2675995" y="3844948"/>
            <a:ext cx="8229600" cy="49677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Font typeface="Arial"/>
              <a:buNone/>
            </a:pPr>
            <a:r>
              <a:rPr b="0" i="0" lang="en" sz="3000" u="none" cap="none" strike="noStrike">
                <a:solidFill>
                  <a:srgbClr val="000000"/>
                </a:solidFill>
                <a:latin typeface="Arial"/>
                <a:ea typeface="Arial"/>
                <a:cs typeface="Arial"/>
                <a:sym typeface="Arial"/>
              </a:rPr>
              <a:t>dist(x1, </a:t>
            </a:r>
            <a:r>
              <a:rPr lang="en" sz="3000"/>
              <a:t>y1</a:t>
            </a:r>
            <a:r>
              <a:rPr b="0" i="0" lang="en" sz="3000" u="none" cap="none" strike="noStrike">
                <a:solidFill>
                  <a:srgbClr val="000000"/>
                </a:solidFill>
                <a:latin typeface="Arial"/>
                <a:ea typeface="Arial"/>
                <a:cs typeface="Arial"/>
                <a:sym typeface="Arial"/>
              </a:rPr>
              <a:t>, </a:t>
            </a:r>
            <a:r>
              <a:rPr lang="en" sz="3000"/>
              <a:t>x2</a:t>
            </a:r>
            <a:r>
              <a:rPr b="0" i="0" lang="en" sz="3000" u="none" cap="none" strike="noStrike">
                <a:solidFill>
                  <a:srgbClr val="000000"/>
                </a:solidFill>
                <a:latin typeface="Arial"/>
                <a:ea typeface="Arial"/>
                <a:cs typeface="Arial"/>
                <a:sym typeface="Arial"/>
              </a:rPr>
              <a:t>, y2);  </a:t>
            </a:r>
            <a:endParaRPr/>
          </a:p>
          <a:p>
            <a:pPr indent="-25401" lvl="0" marL="342900" marR="0" rtl="0" algn="l">
              <a:lnSpc>
                <a:spcPct val="100000"/>
              </a:lnSpc>
              <a:spcBef>
                <a:spcPts val="600"/>
              </a:spcBef>
              <a:spcAft>
                <a:spcPts val="0"/>
              </a:spcAft>
              <a:buClr>
                <a:srgbClr val="000000"/>
              </a:buClr>
              <a:buSzPts val="5000"/>
              <a:buFont typeface="Arial"/>
              <a:buNone/>
            </a:pPr>
            <a:r>
              <a:t/>
            </a:r>
            <a:endParaRPr b="0" i="0" sz="30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Font typeface="Arial"/>
              <a:buNone/>
            </a:pPr>
            <a:r>
              <a:rPr b="0" i="0" lang="en" sz="2800" u="none" cap="none" strike="noStrike">
                <a:solidFill>
                  <a:srgbClr val="666666"/>
                </a:solidFill>
                <a:latin typeface="Arial"/>
                <a:ea typeface="Arial"/>
                <a:cs typeface="Arial"/>
                <a:sym typeface="Arial"/>
              </a:rPr>
              <a:t>// How far is this point from the mouse?</a:t>
            </a:r>
            <a:endParaRPr/>
          </a:p>
          <a:p>
            <a:pPr indent="-342900" lvl="0" marL="342900" marR="0" rtl="0" algn="l">
              <a:lnSpc>
                <a:spcPct val="100000"/>
              </a:lnSpc>
              <a:spcBef>
                <a:spcPts val="600"/>
              </a:spcBef>
              <a:spcAft>
                <a:spcPts val="0"/>
              </a:spcAft>
              <a:buClr>
                <a:srgbClr val="000000"/>
              </a:buClr>
              <a:buFont typeface="Arial"/>
              <a:buNone/>
            </a:pPr>
            <a:r>
              <a:rPr b="0" i="0" lang="en" sz="3000" u="none" cap="none" strike="noStrike">
                <a:solidFill>
                  <a:srgbClr val="000000"/>
                </a:solidFill>
                <a:latin typeface="Arial"/>
                <a:ea typeface="Arial"/>
                <a:cs typeface="Arial"/>
                <a:sym typeface="Arial"/>
              </a:rPr>
              <a:t>dist(x, y, mouseX, mouseY); </a:t>
            </a:r>
            <a:endParaRPr b="0" i="0" sz="3000" u="none" cap="none" strike="noStrike">
              <a:solidFill>
                <a:srgbClr val="000000"/>
              </a:solidFill>
              <a:latin typeface="Arial"/>
              <a:ea typeface="Arial"/>
              <a:cs typeface="Arial"/>
              <a:sym typeface="Arial"/>
            </a:endParaRPr>
          </a:p>
        </p:txBody>
      </p:sp>
      <p:sp>
        <p:nvSpPr>
          <p:cNvPr id="79" name="Shape 79"/>
          <p:cNvSpPr/>
          <p:nvPr/>
        </p:nvSpPr>
        <p:spPr>
          <a:xfrm>
            <a:off x="735446" y="3050200"/>
            <a:ext cx="1611300" cy="1611300"/>
          </a:xfrm>
          <a:prstGeom prst="ellipse">
            <a:avLst/>
          </a:prstGeom>
          <a:solidFill>
            <a:srgbClr val="3FDE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6024471" y="902825"/>
            <a:ext cx="1611300" cy="1611300"/>
          </a:xfrm>
          <a:prstGeom prst="ellipse">
            <a:avLst/>
          </a:prstGeom>
          <a:solidFill>
            <a:srgbClr val="80E8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81" name="Shape 81"/>
          <p:cNvCxnSpPr/>
          <p:nvPr/>
        </p:nvCxnSpPr>
        <p:spPr>
          <a:xfrm flipH="1" rot="10800000">
            <a:off x="1528654" y="1669672"/>
            <a:ext cx="5315015" cy="2175276"/>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Calculus</a:t>
            </a:r>
            <a:endParaRPr/>
          </a:p>
        </p:txBody>
      </p:sp>
      <p:pic>
        <p:nvPicPr>
          <p:cNvPr id="87" name="Shape 87"/>
          <p:cNvPicPr preferRelativeResize="0"/>
          <p:nvPr/>
        </p:nvPicPr>
        <p:blipFill rotWithShape="1">
          <a:blip r:embed="rId3">
            <a:alphaModFix/>
          </a:blip>
          <a:srcRect b="0" l="0" r="0" t="0"/>
          <a:stretch/>
        </p:blipFill>
        <p:spPr>
          <a:xfrm>
            <a:off x="789737" y="1491812"/>
            <a:ext cx="7564525" cy="387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Calculus</a:t>
            </a:r>
            <a:endParaRPr/>
          </a:p>
        </p:txBody>
      </p:sp>
      <p:sp>
        <p:nvSpPr>
          <p:cNvPr id="93" name="Shape 93"/>
          <p:cNvSpPr txBox="1"/>
          <p:nvPr>
            <p:ph idx="1" type="body"/>
          </p:nvPr>
        </p:nvSpPr>
        <p:spPr>
          <a:xfrm>
            <a:off x="457200" y="5662675"/>
            <a:ext cx="8229600" cy="884700"/>
          </a:xfrm>
          <a:prstGeom prst="rect">
            <a:avLst/>
          </a:prstGeom>
          <a:noFill/>
          <a:ln>
            <a:noFill/>
          </a:ln>
        </p:spPr>
        <p:txBody>
          <a:bodyPr anchorCtr="0" anchor="t" bIns="91425" lIns="91425" spcFirstLastPara="1" rIns="91425" wrap="square" tIns="91425">
            <a:noAutofit/>
          </a:bodyPr>
          <a:lstStyle/>
          <a:p>
            <a:pPr indent="-342900" lvl="0" marL="342900" marR="0" rtl="0" algn="ctr">
              <a:lnSpc>
                <a:spcPct val="100000"/>
              </a:lnSpc>
              <a:spcBef>
                <a:spcPts val="0"/>
              </a:spcBef>
              <a:spcAft>
                <a:spcPts val="0"/>
              </a:spcAft>
              <a:buClr>
                <a:srgbClr val="000000"/>
              </a:buClr>
              <a:buFont typeface="Arial"/>
              <a:buNone/>
            </a:pPr>
            <a:r>
              <a:rPr b="0" i="0" lang="en" sz="2600" u="none" cap="none" strike="noStrike">
                <a:solidFill>
                  <a:srgbClr val="000000"/>
                </a:solidFill>
                <a:latin typeface="Arial"/>
                <a:ea typeface="Arial"/>
                <a:cs typeface="Arial"/>
                <a:sym typeface="Arial"/>
              </a:rPr>
              <a:t>(Don't worry, you don't need to know this)</a:t>
            </a:r>
            <a:endParaRPr/>
          </a:p>
        </p:txBody>
      </p:sp>
      <p:pic>
        <p:nvPicPr>
          <p:cNvPr id="94" name="Shape 94"/>
          <p:cNvPicPr preferRelativeResize="0"/>
          <p:nvPr/>
        </p:nvPicPr>
        <p:blipFill rotWithShape="1">
          <a:blip r:embed="rId3">
            <a:alphaModFix/>
          </a:blip>
          <a:srcRect b="0" l="0" r="0" t="0"/>
          <a:stretch/>
        </p:blipFill>
        <p:spPr>
          <a:xfrm>
            <a:off x="789737" y="1491812"/>
            <a:ext cx="7564525" cy="387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descr="foxadhd:  Big Soda Ban Struck Down Forever After NYC Loses Final Appeal  " id="99" name="Shape 99"/>
          <p:cNvPicPr preferRelativeResize="0"/>
          <p:nvPr/>
        </p:nvPicPr>
        <p:blipFill>
          <a:blip r:embed="rId3">
            <a:alphaModFix/>
          </a:blip>
          <a:stretch>
            <a:fillRect/>
          </a:stretch>
        </p:blipFill>
        <p:spPr>
          <a:xfrm>
            <a:off x="2286000" y="0"/>
            <a:ext cx="6858000" cy="6858000"/>
          </a:xfrm>
          <a:prstGeom prst="rect">
            <a:avLst/>
          </a:prstGeom>
          <a:noFill/>
          <a:ln>
            <a:noFill/>
          </a:ln>
        </p:spPr>
      </p:pic>
      <p:sp>
        <p:nvSpPr>
          <p:cNvPr id="100" name="Shape 100"/>
          <p:cNvSpPr/>
          <p:nvPr/>
        </p:nvSpPr>
        <p:spPr>
          <a:xfrm>
            <a:off x="257925" y="303450"/>
            <a:ext cx="7768500" cy="1153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p>
            <a:pPr indent="0" lvl="0" marL="0" marR="0" rtl="0">
              <a:lnSpc>
                <a:spcPct val="100000"/>
              </a:lnSpc>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Speed:</a:t>
            </a:r>
            <a:br>
              <a:rPr b="1" i="0" lang="en" sz="3600" u="none" cap="none" strike="noStrike">
                <a:solidFill>
                  <a:schemeClr val="dk1"/>
                </a:solidFill>
                <a:latin typeface="Arial"/>
                <a:ea typeface="Arial"/>
                <a:cs typeface="Arial"/>
                <a:sym typeface="Arial"/>
              </a:rPr>
            </a:br>
            <a:r>
              <a:rPr b="1" i="0" lang="en" sz="2600" u="none" cap="none" strike="noStrike">
                <a:solidFill>
                  <a:schemeClr val="dk1"/>
                </a:solidFill>
                <a:latin typeface="Arial"/>
                <a:ea typeface="Arial"/>
                <a:cs typeface="Arial"/>
                <a:sym typeface="Arial"/>
              </a:rPr>
              <a:t>a change in </a:t>
            </a:r>
            <a:r>
              <a:rPr b="1" lang="en" sz="2600">
                <a:solidFill>
                  <a:schemeClr val="dk1"/>
                </a:solidFill>
              </a:rPr>
              <a:t>the position of an</a:t>
            </a:r>
            <a:r>
              <a:rPr b="1" i="0" lang="en" sz="2600" u="none" cap="none" strike="noStrike">
                <a:solidFill>
                  <a:schemeClr val="dk1"/>
                </a:solidFill>
                <a:latin typeface="Arial"/>
                <a:ea typeface="Arial"/>
                <a:cs typeface="Arial"/>
                <a:sym typeface="Arial"/>
              </a:rPr>
              <a:t> object over time</a:t>
            </a:r>
            <a:endParaRPr b="1" i="0" sz="2600" u="none" cap="none" strike="noStrike">
              <a:solidFill>
                <a:schemeClr val="dk1"/>
              </a:solidFill>
              <a:latin typeface="Arial"/>
              <a:ea typeface="Arial"/>
              <a:cs typeface="Arial"/>
              <a:sym typeface="Arial"/>
            </a:endParaRPr>
          </a:p>
        </p:txBody>
      </p:sp>
      <p:sp>
        <p:nvSpPr>
          <p:cNvPr id="102" name="Shape 102"/>
          <p:cNvSpPr txBox="1"/>
          <p:nvPr/>
        </p:nvSpPr>
        <p:spPr>
          <a:xfrm>
            <a:off x="396500" y="5220823"/>
            <a:ext cx="8229600" cy="1319100"/>
          </a:xfrm>
          <a:prstGeom prst="rect">
            <a:avLst/>
          </a:prstGeom>
          <a:noFill/>
          <a:ln>
            <a:noFill/>
          </a:ln>
        </p:spPr>
        <p:txBody>
          <a:bodyPr anchorCtr="0" anchor="b" bIns="91425" lIns="91425" spcFirstLastPara="1" rIns="91425" wrap="square" tIns="91425">
            <a:noAutofit/>
          </a:bodyPr>
          <a:lstStyle/>
          <a:p>
            <a:pPr indent="228600" lvl="0" marL="0" marR="0" rtl="0" algn="ctr">
              <a:lnSpc>
                <a:spcPct val="100000"/>
              </a:lnSpc>
              <a:spcBef>
                <a:spcPts val="0"/>
              </a:spcBef>
              <a:spcAft>
                <a:spcPts val="0"/>
              </a:spcAft>
              <a:buClr>
                <a:schemeClr val="dk1"/>
              </a:buClr>
              <a:buFont typeface="Arial"/>
              <a:buNone/>
            </a:pPr>
            <a:r>
              <a:t/>
            </a:r>
            <a:endParaRPr sz="1800">
              <a:solidFill>
                <a:srgbClr val="FFFFFF"/>
              </a:solidFill>
            </a:endParaRPr>
          </a:p>
          <a:p>
            <a:pPr indent="228600" lvl="0" marL="0" marR="0" rtl="0" algn="ctr">
              <a:lnSpc>
                <a:spcPct val="100000"/>
              </a:lnSpc>
              <a:spcBef>
                <a:spcPts val="0"/>
              </a:spcBef>
              <a:spcAft>
                <a:spcPts val="0"/>
              </a:spcAft>
              <a:buClr>
                <a:schemeClr val="dk1"/>
              </a:buClr>
              <a:buFont typeface="Arial"/>
              <a:buNone/>
            </a:pPr>
            <a:r>
              <a:rPr b="0" i="0" lang="en" sz="1800" u="none" cap="none" strike="noStrike">
                <a:solidFill>
                  <a:srgbClr val="FFFFFF"/>
                </a:solidFill>
                <a:latin typeface="Arial"/>
                <a:ea typeface="Arial"/>
                <a:cs typeface="Arial"/>
                <a:sym typeface="Arial"/>
              </a:rPr>
              <a:t>— th</a:t>
            </a:r>
            <a:r>
              <a:rPr lang="en" sz="1800">
                <a:solidFill>
                  <a:srgbClr val="FFFFFF"/>
                </a:solidFill>
              </a:rPr>
              <a:t>is</a:t>
            </a:r>
            <a:r>
              <a:rPr b="0" i="0" lang="en" sz="1800" u="none" cap="none" strike="noStrike">
                <a:solidFill>
                  <a:srgbClr val="FFFFFF"/>
                </a:solidFill>
                <a:latin typeface="Arial"/>
                <a:ea typeface="Arial"/>
                <a:cs typeface="Arial"/>
                <a:sym typeface="Arial"/>
              </a:rPr>
              <a:t> object </a:t>
            </a:r>
            <a:r>
              <a:rPr lang="en" sz="1800">
                <a:solidFill>
                  <a:srgbClr val="FFFFFF"/>
                </a:solidFill>
              </a:rPr>
              <a:t>is</a:t>
            </a:r>
            <a:r>
              <a:rPr b="0" i="0" lang="en" sz="1800" u="none" cap="none" strike="noStrike">
                <a:solidFill>
                  <a:srgbClr val="FFFFFF"/>
                </a:solidFill>
                <a:latin typeface="Arial"/>
                <a:ea typeface="Arial"/>
                <a:cs typeface="Arial"/>
                <a:sym typeface="Arial"/>
              </a:rPr>
              <a:t> moving at the same speed,</a:t>
            </a:r>
            <a:br>
              <a:rPr b="0" i="0" lang="en" sz="1800" u="none" cap="none" strike="noStrike">
                <a:solidFill>
                  <a:srgbClr val="FFFFFF"/>
                </a:solidFill>
                <a:latin typeface="Arial"/>
                <a:ea typeface="Arial"/>
                <a:cs typeface="Arial"/>
                <a:sym typeface="Arial"/>
              </a:rPr>
            </a:br>
            <a:r>
              <a:rPr b="0" i="0" lang="en" sz="1800" u="none" cap="none" strike="noStrike">
                <a:solidFill>
                  <a:srgbClr val="FFFFFF"/>
                </a:solidFill>
                <a:latin typeface="Arial"/>
                <a:ea typeface="Arial"/>
                <a:cs typeface="Arial"/>
                <a:sym typeface="Arial"/>
              </a:rPr>
              <a:t>that is, in a constant velocity</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