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C871A8-F4FF-9FA0-1DE0-85366B8CB488}" v="48" dt="2022-01-06T17:29:38.126"/>
    <p1510:client id="{7CE422B0-5392-1A9E-5006-2A449DBFD9EE}" v="471" dt="2022-01-06T17:32:14.695"/>
    <p1510:client id="{C424DF4F-274A-D039-599A-958C1A07717A}" v="34" dt="2022-01-06T17:27:44.654"/>
    <p1510:client id="{FCA83822-9094-4EEF-80F7-611B4D37C460}" v="95" dt="2022-01-06T16:09:52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2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US" sz="4800" b="1">
                <a:solidFill>
                  <a:srgbClr val="FFFFFF"/>
                </a:solidFill>
                <a:cs typeface="Calibri Light"/>
              </a:rPr>
              <a:t>Breaking Bad API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702" y="4170501"/>
            <a:ext cx="4308085" cy="15255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>
                <a:solidFill>
                  <a:srgbClr val="FFFFFF"/>
                </a:solidFill>
                <a:cs typeface="Calibri"/>
              </a:rPr>
              <a:t>The Chefs</a:t>
            </a:r>
          </a:p>
          <a:p>
            <a:r>
              <a:rPr lang="en-US" sz="2000">
                <a:solidFill>
                  <a:srgbClr val="FFFFFF"/>
                </a:solidFill>
                <a:cs typeface="Calibri"/>
              </a:rPr>
              <a:t>Abbey </a:t>
            </a:r>
            <a:r>
              <a:rPr lang="en-US" sz="2000" err="1">
                <a:solidFill>
                  <a:srgbClr val="FFFFFF"/>
                </a:solidFill>
                <a:cs typeface="Calibri"/>
              </a:rPr>
              <a:t>Guilliat</a:t>
            </a:r>
            <a:r>
              <a:rPr lang="en-US" sz="2000">
                <a:solidFill>
                  <a:srgbClr val="FFFFFF"/>
                </a:solidFill>
                <a:cs typeface="Calibri"/>
              </a:rPr>
              <a:t>, Sargis Abrahamyan,  Daniel Brickman</a:t>
            </a:r>
          </a:p>
        </p:txBody>
      </p:sp>
      <p:cxnSp>
        <p:nvCxnSpPr>
          <p:cNvPr id="33" name="Straight Connector 14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6B9CA072-FD75-454A-8B31-902B6182F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565795"/>
            <a:ext cx="6553545" cy="573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39181-BCAF-41E2-87AF-51965CC5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725" y="1967266"/>
            <a:ext cx="27868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>
                <a:solidFill>
                  <a:srgbClr val="FFFFFF"/>
                </a:solidFill>
              </a:rPr>
              <a:t>Data Classes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DC1868D-A1EB-4919-9C7A-35DBFD975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713" y="643466"/>
            <a:ext cx="5429906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2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B7BBD-49A3-421A-B77C-88EFE8C5C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310" y="1967266"/>
            <a:ext cx="290768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Classes</a:t>
            </a:r>
            <a:r>
              <a:rPr lang="en-US" sz="4000" b="1">
                <a:solidFill>
                  <a:srgbClr val="FFFFFF"/>
                </a:solidFill>
              </a:rPr>
              <a:t> Code</a:t>
            </a:r>
            <a:endParaRPr lang="en-US" sz="4000" b="1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F426C92-BF44-4962-8DC8-B7A506624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4971" y="643466"/>
            <a:ext cx="616539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64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55055-B8FE-487F-B66F-E47A069AD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76" y="1967266"/>
            <a:ext cx="2851924" cy="253796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Loading </a:t>
            </a:r>
            <a:r>
              <a:rPr lang="en-US" sz="4000" b="1">
                <a:solidFill>
                  <a:srgbClr val="FFFFFF"/>
                </a:solidFill>
              </a:rPr>
              <a:t>Data Code</a:t>
            </a:r>
            <a:endParaRPr lang="en-US" sz="4000" b="1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600E528F-6965-4BE1-9490-2197D07E2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3118" y="132369"/>
            <a:ext cx="3512241" cy="6265689"/>
          </a:xfrm>
          <a:prstGeom prst="rect">
            <a:avLst/>
          </a:prstGeom>
        </p:spPr>
      </p:pic>
      <p:pic>
        <p:nvPicPr>
          <p:cNvPr id="15" name="Picture 16" descr="Text&#10;&#10;Description automatically generated">
            <a:extLst>
              <a:ext uri="{FF2B5EF4-FFF2-40B4-BE49-F238E27FC236}">
                <a16:creationId xmlns:a16="http://schemas.microsoft.com/office/drawing/2014/main" id="{4578DB2B-5776-4A1F-BC29-BAC95FDDB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78" y="135673"/>
            <a:ext cx="3498640" cy="562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8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84478-1FB4-41F6-B090-08D583B7D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API vs. The Chefs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65FC9897-4B05-4FF0-9847-DB934C7C5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367" y="2426818"/>
            <a:ext cx="2848316" cy="399763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4321EA25-B433-48E5-8395-68846A0F5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731" y="3270082"/>
            <a:ext cx="5651063" cy="210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98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B7BBD-49A3-421A-B77C-88EFE8C5C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310" y="1967266"/>
            <a:ext cx="290768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>
                <a:solidFill>
                  <a:srgbClr val="FFFFFF"/>
                </a:solidFill>
                <a:cs typeface="Calibri Light"/>
              </a:rPr>
              <a:t>Differences</a:t>
            </a:r>
            <a:br>
              <a:rPr lang="en-US" sz="4000" b="1">
                <a:solidFill>
                  <a:srgbClr val="FFFFFF"/>
                </a:solidFill>
                <a:cs typeface="Calibri Light"/>
              </a:rPr>
            </a:br>
            <a:r>
              <a:rPr lang="en-US" sz="4000" b="1">
                <a:solidFill>
                  <a:srgbClr val="FFFFFF"/>
                </a:solidFill>
                <a:cs typeface="Calibri Light"/>
              </a:rPr>
              <a:t>Challenges </a:t>
            </a:r>
            <a:br>
              <a:rPr lang="en-US" sz="4000" b="1">
                <a:solidFill>
                  <a:srgbClr val="FFFFFF"/>
                </a:solidFill>
                <a:cs typeface="Calibri Light"/>
              </a:rPr>
            </a:br>
            <a:r>
              <a:rPr lang="en-US" sz="4000" b="1">
                <a:solidFill>
                  <a:srgbClr val="FFFFFF"/>
                </a:solidFill>
                <a:cs typeface="Calibri Light"/>
              </a:rPr>
              <a:t>Takeaways</a:t>
            </a:r>
            <a:endParaRPr lang="en-US" sz="4000" b="1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0F1244-5582-4586-B6DB-10AF3B99D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3151" y="1314527"/>
            <a:ext cx="677064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Differences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Search for things using the URL in the API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Search through a table in our code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Challenges</a:t>
            </a:r>
          </a:p>
          <a:p>
            <a:pPr lvl="1"/>
            <a:r>
              <a:rPr lang="en-US">
                <a:cs typeface="Calibri"/>
              </a:rPr>
              <a:t>Finding a suitable API</a:t>
            </a:r>
          </a:p>
          <a:p>
            <a:r>
              <a:rPr lang="en-US">
                <a:cs typeface="Calibri"/>
              </a:rPr>
              <a:t>Takeaways</a:t>
            </a:r>
          </a:p>
          <a:p>
            <a:pPr lvl="1"/>
            <a:r>
              <a:rPr lang="en-US">
                <a:ea typeface="+mn-lt"/>
                <a:cs typeface="+mn-lt"/>
              </a:rPr>
              <a:t>How to model data classes based on API output</a:t>
            </a:r>
          </a:p>
          <a:p>
            <a:pPr lvl="1"/>
            <a:r>
              <a:rPr lang="en-US">
                <a:ea typeface="+mn-lt"/>
                <a:cs typeface="+mn-lt"/>
              </a:rPr>
              <a:t>How to pull data from an API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1834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Breaking Bad API</vt:lpstr>
      <vt:lpstr>Data Classes</vt:lpstr>
      <vt:lpstr>Data Classes Code</vt:lpstr>
      <vt:lpstr>Loading Data Code</vt:lpstr>
      <vt:lpstr>API vs. The Chefs</vt:lpstr>
      <vt:lpstr>Differences Challenges 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2022-01-06T15:49:49Z</dcterms:created>
  <dcterms:modified xsi:type="dcterms:W3CDTF">2022-01-06T20:08:04Z</dcterms:modified>
</cp:coreProperties>
</file>