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73" autoAdjust="0"/>
    <p:restoredTop sz="94675" autoAdjust="0"/>
  </p:normalViewPr>
  <p:slideViewPr>
    <p:cSldViewPr>
      <p:cViewPr>
        <p:scale>
          <a:sx n="85" d="100"/>
          <a:sy n="85" d="100"/>
        </p:scale>
        <p:origin x="352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27.06.16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23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27.06.16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56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27.06.16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2311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latin typeface="Verdana" pitchFamily="34" charset="0"/>
              </a:rPr>
              <a:t>Geyer</a:t>
            </a:r>
            <a:r>
              <a:rPr lang="de-DE" dirty="0" smtClean="0">
                <a:latin typeface="Verdana" pitchFamily="34" charset="0"/>
              </a:rPr>
              <a:t>, </a:t>
            </a:r>
            <a:r>
              <a:rPr lang="de-DE" dirty="0" err="1" smtClean="0">
                <a:latin typeface="Verdana" pitchFamily="34" charset="0"/>
              </a:rPr>
              <a:t>Irlbacher</a:t>
            </a:r>
            <a:r>
              <a:rPr lang="de-DE" dirty="0" smtClean="0">
                <a:latin typeface="Verdana" pitchFamily="34" charset="0"/>
              </a:rPr>
              <a:t>,</a:t>
            </a:r>
            <a:r>
              <a:rPr lang="de-DE" baseline="0" dirty="0" smtClean="0">
                <a:latin typeface="Verdana" pitchFamily="34" charset="0"/>
              </a:rPr>
              <a:t> </a:t>
            </a:r>
            <a:r>
              <a:rPr lang="de-DE" baseline="0" dirty="0" err="1" smtClean="0">
                <a:latin typeface="Verdana" pitchFamily="34" charset="0"/>
              </a:rPr>
              <a:t>Panov</a:t>
            </a:r>
            <a:r>
              <a:rPr lang="de-DE" baseline="0" dirty="0" smtClean="0">
                <a:latin typeface="Verdana" pitchFamily="34" charset="0"/>
              </a:rPr>
              <a:t>, Riedl, Steinhauer</a:t>
            </a:r>
            <a:endParaRPr lang="de-DE" dirty="0"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</a:t>
            </a:r>
            <a:r>
              <a:rPr lang="de-DE" sz="1400" b="1" dirty="0" smtClean="0">
                <a:latin typeface="Verdana" pitchFamily="34" charset="0"/>
              </a:rPr>
              <a:t>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 smtClean="0">
                <a:latin typeface="Verdana" pitchFamily="34" charset="0"/>
              </a:rPr>
              <a:t>Geyer</a:t>
            </a:r>
            <a:r>
              <a:rPr lang="de-DE" dirty="0" smtClean="0">
                <a:latin typeface="Verdana" pitchFamily="34" charset="0"/>
              </a:rPr>
              <a:t>, </a:t>
            </a:r>
            <a:r>
              <a:rPr lang="de-DE" dirty="0" err="1" smtClean="0">
                <a:latin typeface="Verdana" pitchFamily="34" charset="0"/>
              </a:rPr>
              <a:t>Irlbacher</a:t>
            </a:r>
            <a:r>
              <a:rPr lang="de-DE" dirty="0" smtClean="0">
                <a:latin typeface="Verdana" pitchFamily="34" charset="0"/>
              </a:rPr>
              <a:t>,</a:t>
            </a:r>
            <a:r>
              <a:rPr lang="de-DE" baseline="0" dirty="0" smtClean="0">
                <a:latin typeface="Verdana" pitchFamily="34" charset="0"/>
              </a:rPr>
              <a:t> </a:t>
            </a:r>
            <a:r>
              <a:rPr lang="de-DE" baseline="0" dirty="0" err="1" smtClean="0">
                <a:latin typeface="Verdana" pitchFamily="34" charset="0"/>
              </a:rPr>
              <a:t>Panov</a:t>
            </a:r>
            <a:r>
              <a:rPr lang="de-DE" baseline="0" dirty="0" smtClean="0">
                <a:latin typeface="Verdana" pitchFamily="34" charset="0"/>
              </a:rPr>
              <a:t>, Riedl, Steinhauer</a:t>
            </a:r>
            <a:endParaRPr lang="de-DE" b="0" dirty="0" smtClean="0">
              <a:latin typeface="Verdana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Verdana" pitchFamily="34" charset="0"/>
              </a:rPr>
              <a:t>KULTURWISSENSCHAFTEN</a:t>
            </a:r>
            <a:endParaRPr lang="de-DE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hyperlink" Target="https://deckbrew.com/api/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200" dirty="0" smtClean="0"/>
              <a:t>Python SS2016: MTG Deck Helper</a:t>
            </a:r>
            <a:endParaRPr lang="de-DE" sz="2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1800" dirty="0" err="1" smtClean="0"/>
              <a:t>Webgestützer</a:t>
            </a:r>
            <a:r>
              <a:rPr lang="de-DE" sz="1800" dirty="0" smtClean="0"/>
              <a:t> Client zur Deckverwaltung</a:t>
            </a:r>
            <a:endParaRPr 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Motivation...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69440" y="2339975"/>
            <a:ext cx="4125846" cy="3960813"/>
          </a:xfrm>
        </p:spPr>
      </p:pic>
      <p:sp>
        <p:nvSpPr>
          <p:cNvPr id="7" name="Rechteck 6"/>
          <p:cNvSpPr/>
          <p:nvPr/>
        </p:nvSpPr>
        <p:spPr>
          <a:xfrm>
            <a:off x="3347864" y="6269487"/>
            <a:ext cx="623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http://</a:t>
            </a:r>
            <a:r>
              <a:rPr lang="de-DE" sz="1200" dirty="0" err="1"/>
              <a:t>imgs.inkfrog.com</a:t>
            </a:r>
            <a:r>
              <a:rPr lang="de-DE" sz="1200" dirty="0"/>
              <a:t>/</a:t>
            </a:r>
            <a:r>
              <a:rPr lang="de-DE" sz="1200" dirty="0" err="1"/>
              <a:t>pix</a:t>
            </a:r>
            <a:r>
              <a:rPr lang="de-DE" sz="1200" dirty="0"/>
              <a:t>/</a:t>
            </a:r>
            <a:r>
              <a:rPr lang="de-DE" sz="1200" dirty="0" err="1"/>
              <a:t>muniverse</a:t>
            </a:r>
            <a:r>
              <a:rPr lang="de-DE" sz="1200" dirty="0"/>
              <a:t>/mtg3000f_001.jpg</a:t>
            </a:r>
          </a:p>
        </p:txBody>
      </p:sp>
    </p:spTree>
    <p:extLst>
      <p:ext uri="{BB962C8B-B14F-4D97-AF65-F5344CB8AC3E}">
        <p14:creationId xmlns:p14="http://schemas.microsoft.com/office/powerpoint/2010/main" val="12977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Projektdefinition</a:t>
            </a:r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Geplante Features</a:t>
            </a:r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Geplante Umsetzung</a:t>
            </a:r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Aktueller Projektstatus</a:t>
            </a:r>
          </a:p>
        </p:txBody>
      </p:sp>
    </p:spTree>
    <p:extLst>
      <p:ext uri="{BB962C8B-B14F-4D97-AF65-F5344CB8AC3E}">
        <p14:creationId xmlns:p14="http://schemas.microsoft.com/office/powerpoint/2010/main" val="8354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Anwendung soll dem Nutzer </a:t>
            </a:r>
            <a:r>
              <a:rPr lang="de-DE" dirty="0" smtClean="0"/>
              <a:t>ermöglichen</a:t>
            </a:r>
            <a:r>
              <a:rPr lang="de-DE" dirty="0"/>
              <a:t>: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Magic Karten in einer Online Datenbank zu durchsuchen,</a:t>
            </a:r>
            <a:endParaRPr lang="de-DE" dirty="0" smtClean="0"/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diese </a:t>
            </a:r>
            <a:r>
              <a:rPr lang="de-DE" dirty="0" err="1" smtClean="0"/>
              <a:t>k</a:t>
            </a:r>
            <a:r>
              <a:rPr lang="en-US" dirty="0" err="1" smtClean="0"/>
              <a:t>önnen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Kollektion</a:t>
            </a:r>
            <a:r>
              <a:rPr lang="en-US" dirty="0" smtClean="0"/>
              <a:t> </a:t>
            </a:r>
            <a:r>
              <a:rPr lang="en-US" dirty="0" err="1" smtClean="0"/>
              <a:t>hinzugefügt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DE" dirty="0" smtClean="0"/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um daraus dann ein Deck zu bauen.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dirty="0" smtClean="0"/>
              <a:t>Zugriff auf die Magickarten erfolgt durch die Nutzung </a:t>
            </a:r>
            <a:r>
              <a:rPr lang="de-DE" dirty="0" smtClean="0"/>
              <a:t>auf eine Magic API.</a:t>
            </a:r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Die einzelnen Kollektionen werden in einer Datenbank hinterlegt.</a:t>
            </a:r>
          </a:p>
          <a:p>
            <a:pPr>
              <a:buFont typeface="Arial" charset="0"/>
              <a:buChar char="•"/>
            </a:pP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 smtClean="0"/>
              <a:t>Frontend je nach Wunsch als </a:t>
            </a:r>
            <a:r>
              <a:rPr lang="de-DE" dirty="0" err="1" smtClean="0"/>
              <a:t>WebApp</a:t>
            </a:r>
            <a:r>
              <a:rPr lang="de-DE" dirty="0" smtClean="0"/>
              <a:t> oder Desktopanwendung.</a:t>
            </a:r>
            <a:endParaRPr lang="de-DE" dirty="0"/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2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 Umsetzung: 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0"/>
            <a:r>
              <a:rPr lang="de-DE" dirty="0" smtClean="0"/>
              <a:t>Anzeige der UI über Package </a:t>
            </a:r>
            <a:r>
              <a:rPr lang="de-DE" b="1" dirty="0" err="1" smtClean="0"/>
              <a:t>Tkinter</a:t>
            </a:r>
            <a:r>
              <a:rPr lang="de-DE" dirty="0"/>
              <a:t> </a:t>
            </a:r>
            <a:r>
              <a:rPr lang="de-DE" dirty="0" smtClean="0"/>
              <a:t>oder </a:t>
            </a:r>
            <a:r>
              <a:rPr lang="de-DE" b="1" dirty="0" smtClean="0"/>
              <a:t>Django</a:t>
            </a:r>
            <a:endParaRPr lang="de-DE" b="1" dirty="0" smtClean="0"/>
          </a:p>
          <a:p>
            <a:pPr>
              <a:buFont typeface="Arial" charset="0"/>
              <a:buChar char="•"/>
            </a:pP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 smtClean="0"/>
              <a:t>Screens: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Suche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Library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Deck: Detail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Navigationsleiste</a:t>
            </a:r>
          </a:p>
          <a:p>
            <a:pPr>
              <a:buFont typeface="Arial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66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 Umsetzung (II): </a:t>
            </a:r>
            <a:r>
              <a:rPr lang="de-DE" dirty="0" err="1" smtClean="0"/>
              <a:t>Persistierung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>
              <a:buFont typeface="Arial" charset="0"/>
              <a:buChar char="•"/>
            </a:pPr>
            <a:r>
              <a:rPr lang="de-DE" dirty="0" smtClean="0"/>
              <a:t>Speichern </a:t>
            </a:r>
            <a:r>
              <a:rPr lang="de-DE" dirty="0"/>
              <a:t>erstellter </a:t>
            </a:r>
            <a:r>
              <a:rPr lang="de-DE" dirty="0" smtClean="0"/>
              <a:t>Decks lokal mittels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smtClean="0"/>
              <a:t>Datenbank.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58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355160" cy="506449"/>
          </a:xfrm>
        </p:spPr>
        <p:txBody>
          <a:bodyPr/>
          <a:lstStyle/>
          <a:p>
            <a:r>
              <a:rPr lang="de-DE" sz="2100" dirty="0"/>
              <a:t>Geplante Umsetzung (III): Karteninformation 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8"/>
          <a:stretch/>
        </p:blipFill>
        <p:spPr>
          <a:xfrm>
            <a:off x="611560" y="2294894"/>
            <a:ext cx="4145735" cy="4077554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888432" cy="4032448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de-DE" dirty="0"/>
              <a:t>Beziehen der Karteninformation über </a:t>
            </a:r>
            <a:r>
              <a:rPr lang="de-DE" dirty="0" err="1"/>
              <a:t>deckbrew</a:t>
            </a:r>
            <a:r>
              <a:rPr lang="de-DE" dirty="0"/>
              <a:t> API (</a:t>
            </a:r>
            <a:r>
              <a:rPr lang="de-DE" dirty="0">
                <a:hlinkClick r:id="rId3"/>
              </a:rPr>
              <a:t>https://deckbrew.com/api</a:t>
            </a:r>
            <a:r>
              <a:rPr lang="de-DE" dirty="0" smtClean="0">
                <a:hlinkClick r:id="rId3"/>
              </a:rPr>
              <a:t>/)</a:t>
            </a:r>
            <a:endParaRPr lang="de-DE" dirty="0" smtClean="0"/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err="1" smtClean="0"/>
              <a:t>Queries</a:t>
            </a:r>
            <a:r>
              <a:rPr lang="de-DE" dirty="0" smtClean="0"/>
              <a:t> über REST Service</a:t>
            </a:r>
          </a:p>
          <a:p>
            <a:pPr>
              <a:buFont typeface="Arial" charset="0"/>
              <a:buChar char="•"/>
            </a:pP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 smtClean="0"/>
              <a:t>Rückgabe aller relevanten Daten als JSON</a:t>
            </a:r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smtClean="0"/>
              <a:t>mit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JSON API</a:t>
            </a:r>
          </a:p>
          <a:p>
            <a:pPr>
              <a:buFont typeface="Arial" charset="0"/>
              <a:buChar char="•"/>
            </a:pPr>
            <a:endParaRPr lang="de-DE" dirty="0"/>
          </a:p>
          <a:p>
            <a:pPr>
              <a:buFont typeface="Arial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43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100" dirty="0" smtClean="0"/>
              <a:t>Aktueller Projektstatus</a:t>
            </a:r>
            <a:endParaRPr lang="de-DE" sz="21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Erledigt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Ideenfindung</a:t>
            </a:r>
          </a:p>
          <a:p>
            <a:pPr lvl="1">
              <a:buFont typeface="Arial" charset="0"/>
              <a:buChar char="•"/>
            </a:pPr>
            <a:r>
              <a:rPr lang="de-DE" dirty="0" err="1" smtClean="0"/>
              <a:t>Konzeptfinalisierung</a:t>
            </a:r>
            <a:endParaRPr lang="de-DE" dirty="0" smtClean="0"/>
          </a:p>
          <a:p>
            <a:pPr lvl="1">
              <a:buFont typeface="Arial" charset="0"/>
              <a:buChar char="•"/>
            </a:pPr>
            <a:r>
              <a:rPr lang="de-DE" dirty="0" smtClean="0"/>
              <a:t>Technische Analyse</a:t>
            </a:r>
          </a:p>
          <a:p>
            <a:pPr lvl="1"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Aktuell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Einrichtung eines </a:t>
            </a:r>
            <a:r>
              <a:rPr lang="de-DE" dirty="0" err="1" smtClean="0"/>
              <a:t>Git</a:t>
            </a:r>
            <a:r>
              <a:rPr lang="de-DE" dirty="0" smtClean="0"/>
              <a:t> Repository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Aufgabenaufteilung</a:t>
            </a:r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r>
              <a:rPr lang="de-DE" dirty="0" smtClean="0"/>
              <a:t>Anstehend</a:t>
            </a:r>
          </a:p>
          <a:p>
            <a:pPr lvl="1">
              <a:buFont typeface="Arial" charset="0"/>
              <a:buChar char="•"/>
            </a:pPr>
            <a:r>
              <a:rPr lang="de-DE" dirty="0" smtClean="0"/>
              <a:t>Umsetzung des Projekts</a:t>
            </a:r>
          </a:p>
        </p:txBody>
      </p:sp>
    </p:spTree>
    <p:extLst>
      <p:ext uri="{BB962C8B-B14F-4D97-AF65-F5344CB8AC3E}">
        <p14:creationId xmlns:p14="http://schemas.microsoft.com/office/powerpoint/2010/main" val="3697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174</Words>
  <Application>Microsoft Macintosh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Verdana</vt:lpstr>
      <vt:lpstr>Arial</vt:lpstr>
      <vt:lpstr>Larissa-Design</vt:lpstr>
      <vt:lpstr>PowerPoint Presentation</vt:lpstr>
      <vt:lpstr>Unsere Motivation...</vt:lpstr>
      <vt:lpstr>Inhalt</vt:lpstr>
      <vt:lpstr>Projektdefinition</vt:lpstr>
      <vt:lpstr>Geplante Features</vt:lpstr>
      <vt:lpstr>Geplante Umsetzung: UI</vt:lpstr>
      <vt:lpstr>Geplante Umsetzung (II): Persistierung</vt:lpstr>
      <vt:lpstr>Geplante Umsetzung (III): Karteninformation </vt:lpstr>
      <vt:lpstr>Aktueller Projektstatus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ges62042</cp:lastModifiedBy>
  <cp:revision>100</cp:revision>
  <dcterms:modified xsi:type="dcterms:W3CDTF">2016-06-27T12:36:06Z</dcterms:modified>
</cp:coreProperties>
</file>