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zW5f69RMXGtFdK3OtrRUQ==" hashData="e13Ny8z8EpqV9GLeiSx7RtHJx0/KUSNU5TgIVmEQxt5LrQ9HT+G8uNJ8BmzzZX0EQn0u8DdvGcXh8l8g8/vrg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84078" autoAdjust="0"/>
  </p:normalViewPr>
  <p:slideViewPr>
    <p:cSldViewPr snapToGrid="0" showGuides="1">
      <p:cViewPr varScale="1">
        <p:scale>
          <a:sx n="67" d="100"/>
          <a:sy n="67" d="100"/>
        </p:scale>
        <p:origin x="9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8DCE4-DA58-4380-B794-494F48900E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37E5B-FAAD-4230-858B-1D2571215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9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F27-32F9-A29B-4F33-9B49B6A1D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E0CF6-E7B0-E633-AE51-464AF587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47DC-386D-594D-6734-80418C9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62BF-95E5-C850-EF99-656AB261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290C-5036-5850-F748-B7C60EF3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A503-031F-9C09-B3B5-DC115919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75912-FF09-B1A4-2D62-B36D1C7A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EBC2-BAE6-F55B-9169-D70F02F3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49B4-DEC9-6CCF-CA6D-021CC099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E812-3D50-F4E7-17A4-F6149637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C44D7-31DC-0A32-A242-B602773AD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BF806-8D2F-CBAE-A6B4-39AB67F2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70C4E-A6B5-7A90-5F56-8CFB66CC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A27E-994E-3B15-76CB-587847D3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0BDB-AB11-D1DC-86F3-CEB2F0EF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12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678C-F726-4781-8A97-E3AA0F94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7D18-7B24-A3FE-1D44-B055FD2D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9504-FB13-98A8-5DB1-884776C9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8DA3-D58C-13D1-630A-01F14E87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2F23-1AFA-A80C-4C6B-140A7DBB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480A-9C93-1B47-FFAB-A54B92A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BF01-CACD-174C-F580-E80CCBF4B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F658-55B6-A07B-F1B2-D5533F2B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BA61-D069-192F-5D0C-EEC2E71A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7DB47-3707-4D0B-9280-43FCF428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1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DCCB-4D67-3BC1-C1B1-8D0F936D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4C6B-31AC-273D-EB37-482FF1485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74430-01E6-EA84-FAEE-9CD4C3C06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E5E6-CD17-2B26-227D-E403277C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193A-F4E4-D8CE-6BB1-6D6D1769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8255-7FE9-A421-7350-723F9D9F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CD43-E6A6-11C1-D0EB-4DC9B260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DB864-F73B-F74D-919F-44722506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4277-B55B-15C4-280B-DEF1C8E7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5BF1A-8CC5-9AFD-092E-E677C5F02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4BDC2-77CE-A90B-EEEA-61442A158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222F0-C5CC-4522-E33B-C32B898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9AE8-05B7-0FE9-DB0E-A0FF31EB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498F7-1248-AA35-1686-CCB68F02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119C-2669-4328-BB30-824A69E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158BB-8159-2281-214E-AD32F595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03DED-3DC9-AAB7-47E1-EC6C905A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7CD6F-594E-ECA3-5184-15E25859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1BCEE-A64C-CC20-CEC7-33D0E8DD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C8EA-932D-083E-3A91-95F2477A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71F7C-37F4-370D-0C7B-0283BD48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4B77116-A24F-7424-4BD6-5989677CF8EF}"/>
              </a:ext>
            </a:extLst>
          </p:cNvPr>
          <p:cNvSpPr txBox="1">
            <a:spLocks/>
          </p:cNvSpPr>
          <p:nvPr userDrawn="1"/>
        </p:nvSpPr>
        <p:spPr>
          <a:xfrm>
            <a:off x="4399722" y="6544391"/>
            <a:ext cx="3392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</a:rPr>
              <a:t>www.youtube.com/powerupwithpowerpoint</a:t>
            </a:r>
            <a:endParaRPr lang="en-IN" sz="1200" b="1" dirty="0">
              <a:solidFill>
                <a:schemeClr val="tx1">
                  <a:lumMod val="65000"/>
                  <a:lumOff val="35000"/>
                </a:schemeClr>
              </a:solidFill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1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90A4-2EBD-0C4E-F479-DBF3ACE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1A8D-7930-1C75-AF60-B02897C2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F4E74-20E0-96CA-165C-073EFF114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48ADB-4408-4FCB-2395-4BE82C1F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FF35-F890-1B47-3A41-69B884A1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81BD-1CAD-1B44-D130-41AAA97B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E34E-2AE9-086F-F03E-B4375478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2C9B6-ABED-FCFB-8D0C-8E265FC91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EEB9F-6E51-C39C-A2D1-9413049A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0041F-AA77-7E1B-37D4-21AEDE54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DE443-AEE0-E72A-172A-899108E7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06258-941E-A7C5-B66F-E47A93B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6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1855-80EC-E3EB-0FFF-5629D8B6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4683-E291-18C9-552F-5D1AC38E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D58C-4837-F39E-A26E-29A60614F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22ADB-E949-4E42-8F04-D85F6273150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040C-553A-94BE-A7D1-435359960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B804-6068-9A5A-BC01-6EE07BF3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41D5B-A1C9-484B-8011-64717B81C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9000">
              <a:schemeClr val="bg1">
                <a:lumMod val="9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lock Arc 22">
            <a:extLst>
              <a:ext uri="{FF2B5EF4-FFF2-40B4-BE49-F238E27FC236}">
                <a16:creationId xmlns:a16="http://schemas.microsoft.com/office/drawing/2014/main" id="{71CC4E9E-85DC-8C23-9F64-48B2B2175C58}"/>
              </a:ext>
            </a:extLst>
          </p:cNvPr>
          <p:cNvSpPr/>
          <p:nvPr/>
        </p:nvSpPr>
        <p:spPr>
          <a:xfrm>
            <a:off x="738469" y="1946275"/>
            <a:ext cx="2965450" cy="2965450"/>
          </a:xfrm>
          <a:prstGeom prst="blockArc">
            <a:avLst>
              <a:gd name="adj1" fmla="val 16200000"/>
              <a:gd name="adj2" fmla="val 5407778"/>
              <a:gd name="adj3" fmla="val 33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2524DB-9179-4CAD-5CC7-C0575FAFDA13}"/>
              </a:ext>
            </a:extLst>
          </p:cNvPr>
          <p:cNvSpPr/>
          <p:nvPr/>
        </p:nvSpPr>
        <p:spPr>
          <a:xfrm>
            <a:off x="1463467" y="2671273"/>
            <a:ext cx="1515454" cy="15154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9E2F3F-3034-030D-3AE6-732DAA23C197}"/>
              </a:ext>
            </a:extLst>
          </p:cNvPr>
          <p:cNvSpPr/>
          <p:nvPr/>
        </p:nvSpPr>
        <p:spPr>
          <a:xfrm>
            <a:off x="2032125" y="1810048"/>
            <a:ext cx="378140" cy="378140"/>
          </a:xfrm>
          <a:custGeom>
            <a:avLst/>
            <a:gdLst>
              <a:gd name="connsiteX0" fmla="*/ 0 w 1099343"/>
              <a:gd name="connsiteY0" fmla="*/ 549672 h 1099343"/>
              <a:gd name="connsiteX1" fmla="*/ 549672 w 1099343"/>
              <a:gd name="connsiteY1" fmla="*/ 0 h 1099343"/>
              <a:gd name="connsiteX2" fmla="*/ 1099344 w 1099343"/>
              <a:gd name="connsiteY2" fmla="*/ 549672 h 1099343"/>
              <a:gd name="connsiteX3" fmla="*/ 549672 w 1099343"/>
              <a:gd name="connsiteY3" fmla="*/ 1099344 h 1099343"/>
              <a:gd name="connsiteX4" fmla="*/ 0 w 1099343"/>
              <a:gd name="connsiteY4" fmla="*/ 549672 h 10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43" h="1099343">
                <a:moveTo>
                  <a:pt x="0" y="549672"/>
                </a:moveTo>
                <a:cubicBezTo>
                  <a:pt x="0" y="246097"/>
                  <a:pt x="246097" y="0"/>
                  <a:pt x="549672" y="0"/>
                </a:cubicBezTo>
                <a:cubicBezTo>
                  <a:pt x="853247" y="0"/>
                  <a:pt x="1099344" y="246097"/>
                  <a:pt x="1099344" y="549672"/>
                </a:cubicBezTo>
                <a:cubicBezTo>
                  <a:pt x="1099344" y="853247"/>
                  <a:pt x="853247" y="1099344"/>
                  <a:pt x="549672" y="1099344"/>
                </a:cubicBezTo>
                <a:cubicBezTo>
                  <a:pt x="246097" y="1099344"/>
                  <a:pt x="0" y="853247"/>
                  <a:pt x="0" y="54967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75" tIns="191475" rIns="191475" bIns="19147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4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AE435A2-D569-C92E-7204-B54491AD1C45}"/>
              </a:ext>
            </a:extLst>
          </p:cNvPr>
          <p:cNvSpPr/>
          <p:nvPr/>
        </p:nvSpPr>
        <p:spPr>
          <a:xfrm>
            <a:off x="3043204" y="2228851"/>
            <a:ext cx="378140" cy="378140"/>
          </a:xfrm>
          <a:custGeom>
            <a:avLst/>
            <a:gdLst>
              <a:gd name="connsiteX0" fmla="*/ 0 w 1099343"/>
              <a:gd name="connsiteY0" fmla="*/ 549672 h 1099343"/>
              <a:gd name="connsiteX1" fmla="*/ 549672 w 1099343"/>
              <a:gd name="connsiteY1" fmla="*/ 0 h 1099343"/>
              <a:gd name="connsiteX2" fmla="*/ 1099344 w 1099343"/>
              <a:gd name="connsiteY2" fmla="*/ 549672 h 1099343"/>
              <a:gd name="connsiteX3" fmla="*/ 549672 w 1099343"/>
              <a:gd name="connsiteY3" fmla="*/ 1099344 h 1099343"/>
              <a:gd name="connsiteX4" fmla="*/ 0 w 1099343"/>
              <a:gd name="connsiteY4" fmla="*/ 549672 h 10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43" h="1099343">
                <a:moveTo>
                  <a:pt x="0" y="549672"/>
                </a:moveTo>
                <a:cubicBezTo>
                  <a:pt x="0" y="246097"/>
                  <a:pt x="246097" y="0"/>
                  <a:pt x="549672" y="0"/>
                </a:cubicBezTo>
                <a:cubicBezTo>
                  <a:pt x="853247" y="0"/>
                  <a:pt x="1099344" y="246097"/>
                  <a:pt x="1099344" y="549672"/>
                </a:cubicBezTo>
                <a:cubicBezTo>
                  <a:pt x="1099344" y="853247"/>
                  <a:pt x="853247" y="1099344"/>
                  <a:pt x="549672" y="1099344"/>
                </a:cubicBezTo>
                <a:cubicBezTo>
                  <a:pt x="246097" y="1099344"/>
                  <a:pt x="0" y="853247"/>
                  <a:pt x="0" y="54967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75" tIns="191475" rIns="191475" bIns="19147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4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3BAC58-D043-0CDC-4A67-A215B5F94C6B}"/>
              </a:ext>
            </a:extLst>
          </p:cNvPr>
          <p:cNvSpPr/>
          <p:nvPr/>
        </p:nvSpPr>
        <p:spPr>
          <a:xfrm>
            <a:off x="3462007" y="3239930"/>
            <a:ext cx="378140" cy="378140"/>
          </a:xfrm>
          <a:custGeom>
            <a:avLst/>
            <a:gdLst>
              <a:gd name="connsiteX0" fmla="*/ 0 w 1099343"/>
              <a:gd name="connsiteY0" fmla="*/ 549672 h 1099343"/>
              <a:gd name="connsiteX1" fmla="*/ 549672 w 1099343"/>
              <a:gd name="connsiteY1" fmla="*/ 0 h 1099343"/>
              <a:gd name="connsiteX2" fmla="*/ 1099344 w 1099343"/>
              <a:gd name="connsiteY2" fmla="*/ 549672 h 1099343"/>
              <a:gd name="connsiteX3" fmla="*/ 549672 w 1099343"/>
              <a:gd name="connsiteY3" fmla="*/ 1099344 h 1099343"/>
              <a:gd name="connsiteX4" fmla="*/ 0 w 1099343"/>
              <a:gd name="connsiteY4" fmla="*/ 549672 h 10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43" h="1099343">
                <a:moveTo>
                  <a:pt x="0" y="549672"/>
                </a:moveTo>
                <a:cubicBezTo>
                  <a:pt x="0" y="246097"/>
                  <a:pt x="246097" y="0"/>
                  <a:pt x="549672" y="0"/>
                </a:cubicBezTo>
                <a:cubicBezTo>
                  <a:pt x="853247" y="0"/>
                  <a:pt x="1099344" y="246097"/>
                  <a:pt x="1099344" y="549672"/>
                </a:cubicBezTo>
                <a:cubicBezTo>
                  <a:pt x="1099344" y="853247"/>
                  <a:pt x="853247" y="1099344"/>
                  <a:pt x="549672" y="1099344"/>
                </a:cubicBezTo>
                <a:cubicBezTo>
                  <a:pt x="246097" y="1099344"/>
                  <a:pt x="0" y="853247"/>
                  <a:pt x="0" y="54967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75" tIns="191475" rIns="191475" bIns="19147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4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EE4ECC-1963-320A-2E8C-DF27A382A1B5}"/>
              </a:ext>
            </a:extLst>
          </p:cNvPr>
          <p:cNvSpPr/>
          <p:nvPr/>
        </p:nvSpPr>
        <p:spPr>
          <a:xfrm>
            <a:off x="3043204" y="4251010"/>
            <a:ext cx="378140" cy="378140"/>
          </a:xfrm>
          <a:custGeom>
            <a:avLst/>
            <a:gdLst>
              <a:gd name="connsiteX0" fmla="*/ 0 w 1099343"/>
              <a:gd name="connsiteY0" fmla="*/ 549672 h 1099343"/>
              <a:gd name="connsiteX1" fmla="*/ 549672 w 1099343"/>
              <a:gd name="connsiteY1" fmla="*/ 0 h 1099343"/>
              <a:gd name="connsiteX2" fmla="*/ 1099344 w 1099343"/>
              <a:gd name="connsiteY2" fmla="*/ 549672 h 1099343"/>
              <a:gd name="connsiteX3" fmla="*/ 549672 w 1099343"/>
              <a:gd name="connsiteY3" fmla="*/ 1099344 h 1099343"/>
              <a:gd name="connsiteX4" fmla="*/ 0 w 1099343"/>
              <a:gd name="connsiteY4" fmla="*/ 549672 h 10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43" h="1099343">
                <a:moveTo>
                  <a:pt x="0" y="549672"/>
                </a:moveTo>
                <a:cubicBezTo>
                  <a:pt x="0" y="246097"/>
                  <a:pt x="246097" y="0"/>
                  <a:pt x="549672" y="0"/>
                </a:cubicBezTo>
                <a:cubicBezTo>
                  <a:pt x="853247" y="0"/>
                  <a:pt x="1099344" y="246097"/>
                  <a:pt x="1099344" y="549672"/>
                </a:cubicBezTo>
                <a:cubicBezTo>
                  <a:pt x="1099344" y="853247"/>
                  <a:pt x="853247" y="1099344"/>
                  <a:pt x="549672" y="1099344"/>
                </a:cubicBezTo>
                <a:cubicBezTo>
                  <a:pt x="246097" y="1099344"/>
                  <a:pt x="0" y="853247"/>
                  <a:pt x="0" y="54967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75" tIns="191475" rIns="191475" bIns="19147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4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4E344-6D4A-101A-37D8-04C95F8C77BC}"/>
              </a:ext>
            </a:extLst>
          </p:cNvPr>
          <p:cNvSpPr/>
          <p:nvPr/>
        </p:nvSpPr>
        <p:spPr>
          <a:xfrm>
            <a:off x="2032125" y="4669813"/>
            <a:ext cx="378140" cy="378140"/>
          </a:xfrm>
          <a:custGeom>
            <a:avLst/>
            <a:gdLst>
              <a:gd name="connsiteX0" fmla="*/ 0 w 1099343"/>
              <a:gd name="connsiteY0" fmla="*/ 549672 h 1099343"/>
              <a:gd name="connsiteX1" fmla="*/ 549672 w 1099343"/>
              <a:gd name="connsiteY1" fmla="*/ 0 h 1099343"/>
              <a:gd name="connsiteX2" fmla="*/ 1099344 w 1099343"/>
              <a:gd name="connsiteY2" fmla="*/ 549672 h 1099343"/>
              <a:gd name="connsiteX3" fmla="*/ 549672 w 1099343"/>
              <a:gd name="connsiteY3" fmla="*/ 1099344 h 1099343"/>
              <a:gd name="connsiteX4" fmla="*/ 0 w 1099343"/>
              <a:gd name="connsiteY4" fmla="*/ 549672 h 109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343" h="1099343">
                <a:moveTo>
                  <a:pt x="0" y="549672"/>
                </a:moveTo>
                <a:cubicBezTo>
                  <a:pt x="0" y="246097"/>
                  <a:pt x="246097" y="0"/>
                  <a:pt x="549672" y="0"/>
                </a:cubicBezTo>
                <a:cubicBezTo>
                  <a:pt x="853247" y="0"/>
                  <a:pt x="1099344" y="246097"/>
                  <a:pt x="1099344" y="549672"/>
                </a:cubicBezTo>
                <a:cubicBezTo>
                  <a:pt x="1099344" y="853247"/>
                  <a:pt x="853247" y="1099344"/>
                  <a:pt x="549672" y="1099344"/>
                </a:cubicBezTo>
                <a:cubicBezTo>
                  <a:pt x="246097" y="1099344"/>
                  <a:pt x="0" y="853247"/>
                  <a:pt x="0" y="54967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475" tIns="191475" rIns="191475" bIns="19147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2400" kern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62312F-5CD0-F3DF-DA1A-61ADC74EB93E}"/>
              </a:ext>
            </a:extLst>
          </p:cNvPr>
          <p:cNvSpPr txBox="1"/>
          <p:nvPr/>
        </p:nvSpPr>
        <p:spPr>
          <a:xfrm>
            <a:off x="840968" y="107778"/>
            <a:ext cx="2752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IN" sz="2800" b="1" spc="300" dirty="0">
                <a:solidFill>
                  <a:srgbClr val="FFC000"/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SABRI DERHIM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2E40CE-512E-84E2-2F16-D7925F7E707D}"/>
              </a:ext>
            </a:extLst>
          </p:cNvPr>
          <p:cNvSpPr txBox="1"/>
          <p:nvPr/>
        </p:nvSpPr>
        <p:spPr>
          <a:xfrm>
            <a:off x="3705246" y="107778"/>
            <a:ext cx="1040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ABOUT 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6B357-0096-4C36-04BA-B69EE2A2F7E6}"/>
              </a:ext>
            </a:extLst>
          </p:cNvPr>
          <p:cNvSpPr txBox="1"/>
          <p:nvPr/>
        </p:nvSpPr>
        <p:spPr>
          <a:xfrm>
            <a:off x="3705246" y="385728"/>
            <a:ext cx="18573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I am a professional web </a:t>
            </a:r>
            <a:r>
              <a:rPr lang="en-I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designer,graduating</a:t>
            </a:r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 from the college of Engineering and IT.I </a:t>
            </a:r>
            <a:r>
              <a:rPr lang="en-I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prossess</a:t>
            </a:r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 strong technical skills in website design and </a:t>
            </a:r>
            <a:r>
              <a:rPr lang="en-IN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development.I</a:t>
            </a:r>
            <a:r>
              <a:rPr lang="en-IN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 have a strong passion for developing applications using flutter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A5A182-A9A2-8C99-2D6E-F96A38ECD3E1}"/>
              </a:ext>
            </a:extLst>
          </p:cNvPr>
          <p:cNvSpPr/>
          <p:nvPr/>
        </p:nvSpPr>
        <p:spPr>
          <a:xfrm>
            <a:off x="1077037" y="1079989"/>
            <a:ext cx="2288314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Bahnschrift SemiBold" panose="020B0502040204020203" pitchFamily="34" charset="0"/>
                <a:ea typeface="Roboto" panose="02000000000000000000" pitchFamily="2" charset="0"/>
              </a:rPr>
              <a:t>UI/UX&amp;WEB DESIGNER</a:t>
            </a:r>
          </a:p>
        </p:txBody>
      </p:sp>
      <p:pic>
        <p:nvPicPr>
          <p:cNvPr id="31" name="Graphic 30" descr="Graduation cap with solid fill">
            <a:extLst>
              <a:ext uri="{FF2B5EF4-FFF2-40B4-BE49-F238E27FC236}">
                <a16:creationId xmlns:a16="http://schemas.microsoft.com/office/drawing/2014/main" id="{A091697F-9B96-160C-D77A-9EDE9FB4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4584" y="2282044"/>
            <a:ext cx="271753" cy="271753"/>
          </a:xfrm>
          <a:prstGeom prst="rect">
            <a:avLst/>
          </a:prstGeom>
        </p:spPr>
      </p:pic>
      <p:pic>
        <p:nvPicPr>
          <p:cNvPr id="32" name="Graphic 31" descr="User with solid fill">
            <a:extLst>
              <a:ext uri="{FF2B5EF4-FFF2-40B4-BE49-F238E27FC236}">
                <a16:creationId xmlns:a16="http://schemas.microsoft.com/office/drawing/2014/main" id="{6E018ABF-B575-25EA-A5CB-83991171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6032" y="1856206"/>
            <a:ext cx="271753" cy="271753"/>
          </a:xfrm>
          <a:prstGeom prst="rect">
            <a:avLst/>
          </a:prstGeom>
        </p:spPr>
      </p:pic>
      <p:pic>
        <p:nvPicPr>
          <p:cNvPr id="33" name="Graphic 32" descr="Telephone with solid fill">
            <a:extLst>
              <a:ext uri="{FF2B5EF4-FFF2-40B4-BE49-F238E27FC236}">
                <a16:creationId xmlns:a16="http://schemas.microsoft.com/office/drawing/2014/main" id="{455B44F2-DFC3-B998-5AFF-545A4DF5C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1310" y="4716632"/>
            <a:ext cx="271753" cy="271753"/>
          </a:xfrm>
          <a:prstGeom prst="rect">
            <a:avLst/>
          </a:prstGeom>
        </p:spPr>
      </p:pic>
      <p:pic>
        <p:nvPicPr>
          <p:cNvPr id="34" name="Graphic 33" descr="Settings with solid fill">
            <a:extLst>
              <a:ext uri="{FF2B5EF4-FFF2-40B4-BE49-F238E27FC236}">
                <a16:creationId xmlns:a16="http://schemas.microsoft.com/office/drawing/2014/main" id="{CDBFE770-828E-7883-F1F8-A88D5B962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04584" y="4304203"/>
            <a:ext cx="271753" cy="271753"/>
          </a:xfrm>
          <a:prstGeom prst="rect">
            <a:avLst/>
          </a:prstGeom>
        </p:spPr>
      </p:pic>
      <p:pic>
        <p:nvPicPr>
          <p:cNvPr id="35" name="Graphic 34" descr="Briefcase with solid fill">
            <a:extLst>
              <a:ext uri="{FF2B5EF4-FFF2-40B4-BE49-F238E27FC236}">
                <a16:creationId xmlns:a16="http://schemas.microsoft.com/office/drawing/2014/main" id="{D18A4643-C910-934E-5BED-DF07E320F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09275" y="3278555"/>
            <a:ext cx="271753" cy="271753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ACB9686-87AA-3CD5-1CC9-2B3CE54A0D42}"/>
              </a:ext>
            </a:extLst>
          </p:cNvPr>
          <p:cNvSpPr/>
          <p:nvPr/>
        </p:nvSpPr>
        <p:spPr>
          <a:xfrm>
            <a:off x="3346391" y="1581403"/>
            <a:ext cx="2749609" cy="692209"/>
          </a:xfrm>
          <a:custGeom>
            <a:avLst/>
            <a:gdLst>
              <a:gd name="connsiteX0" fmla="*/ 0 w 2204815"/>
              <a:gd name="connsiteY0" fmla="*/ 692209 h 692209"/>
              <a:gd name="connsiteX1" fmla="*/ 692209 w 2204815"/>
              <a:gd name="connsiteY1" fmla="*/ 0 h 692209"/>
              <a:gd name="connsiteX2" fmla="*/ 2204815 w 2204815"/>
              <a:gd name="connsiteY2" fmla="*/ 0 h 69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4815" h="692209">
                <a:moveTo>
                  <a:pt x="0" y="692209"/>
                </a:moveTo>
                <a:lnTo>
                  <a:pt x="692209" y="0"/>
                </a:lnTo>
                <a:lnTo>
                  <a:pt x="2204815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630E4D7-D1D3-65E6-6B67-872FD3FB3E8A}"/>
              </a:ext>
            </a:extLst>
          </p:cNvPr>
          <p:cNvSpPr/>
          <p:nvPr/>
        </p:nvSpPr>
        <p:spPr>
          <a:xfrm flipV="1">
            <a:off x="3365351" y="4569879"/>
            <a:ext cx="2730649" cy="692209"/>
          </a:xfrm>
          <a:custGeom>
            <a:avLst/>
            <a:gdLst>
              <a:gd name="connsiteX0" fmla="*/ 0 w 2204815"/>
              <a:gd name="connsiteY0" fmla="*/ 692209 h 692209"/>
              <a:gd name="connsiteX1" fmla="*/ 692209 w 2204815"/>
              <a:gd name="connsiteY1" fmla="*/ 0 h 692209"/>
              <a:gd name="connsiteX2" fmla="*/ 2204815 w 2204815"/>
              <a:gd name="connsiteY2" fmla="*/ 0 h 69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4815" h="692209">
                <a:moveTo>
                  <a:pt x="0" y="692209"/>
                </a:moveTo>
                <a:lnTo>
                  <a:pt x="692209" y="0"/>
                </a:lnTo>
                <a:lnTo>
                  <a:pt x="2204815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1E7490-5B43-6A8E-4B1B-1A3333D82620}"/>
              </a:ext>
            </a:extLst>
          </p:cNvPr>
          <p:cNvCxnSpPr>
            <a:cxnSpLocks/>
          </p:cNvCxnSpPr>
          <p:nvPr/>
        </p:nvCxnSpPr>
        <p:spPr>
          <a:xfrm>
            <a:off x="3840147" y="3428999"/>
            <a:ext cx="22558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441748C-B4D4-A95A-642B-2579D689E70F}"/>
              </a:ext>
            </a:extLst>
          </p:cNvPr>
          <p:cNvSpPr/>
          <p:nvPr/>
        </p:nvSpPr>
        <p:spPr>
          <a:xfrm>
            <a:off x="6311781" y="1439684"/>
            <a:ext cx="1749038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 SemiBold" panose="020B0502040204020203" pitchFamily="34" charset="0"/>
                <a:ea typeface="Roboto" panose="02000000000000000000" pitchFamily="2" charset="0"/>
              </a:rPr>
              <a:t>EDUCATION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26891EA-CF74-02AA-6493-F46ABCA2A030}"/>
              </a:ext>
            </a:extLst>
          </p:cNvPr>
          <p:cNvSpPr/>
          <p:nvPr/>
        </p:nvSpPr>
        <p:spPr>
          <a:xfrm>
            <a:off x="6311781" y="3287712"/>
            <a:ext cx="1749038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 SemiBold" panose="020B0502040204020203" pitchFamily="34" charset="0"/>
                <a:ea typeface="Roboto" panose="02000000000000000000" pitchFamily="2" charset="0"/>
              </a:rPr>
              <a:t>EXPERIENCE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CB1395-6D33-E29B-884A-9A4875353050}"/>
              </a:ext>
            </a:extLst>
          </p:cNvPr>
          <p:cNvSpPr/>
          <p:nvPr/>
        </p:nvSpPr>
        <p:spPr>
          <a:xfrm>
            <a:off x="6311781" y="5120801"/>
            <a:ext cx="1153683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 SemiBold" panose="020B0502040204020203" pitchFamily="34" charset="0"/>
                <a:ea typeface="Roboto" panose="02000000000000000000" pitchFamily="2" charset="0"/>
              </a:rPr>
              <a:t>SKILLS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E30559-2C47-52BF-7789-5E88116D3339}"/>
              </a:ext>
            </a:extLst>
          </p:cNvPr>
          <p:cNvSpPr/>
          <p:nvPr/>
        </p:nvSpPr>
        <p:spPr>
          <a:xfrm>
            <a:off x="9254438" y="5120801"/>
            <a:ext cx="1290415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 SemiBold" panose="020B0502040204020203" pitchFamily="34" charset="0"/>
                <a:ea typeface="Roboto" panose="02000000000000000000" pitchFamily="2" charset="0"/>
              </a:rPr>
              <a:t>SOFTWARES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8437488-90B0-B9CA-B2B6-4EB810F409E8}"/>
              </a:ext>
            </a:extLst>
          </p:cNvPr>
          <p:cNvSpPr/>
          <p:nvPr/>
        </p:nvSpPr>
        <p:spPr>
          <a:xfrm>
            <a:off x="5428401" y="2022596"/>
            <a:ext cx="1460221" cy="2825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ENGINEERING&amp;IT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21DB2DB-8B39-D2C4-A062-EE7407ECCDA5}"/>
              </a:ext>
            </a:extLst>
          </p:cNvPr>
          <p:cNvSpPr/>
          <p:nvPr/>
        </p:nvSpPr>
        <p:spPr>
          <a:xfrm>
            <a:off x="7654025" y="2022036"/>
            <a:ext cx="1783550" cy="2712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MESHKAT EDUCATION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EEA8302-FAC2-D993-D709-73AA6E1414AF}"/>
              </a:ext>
            </a:extLst>
          </p:cNvPr>
          <p:cNvSpPr/>
          <p:nvPr/>
        </p:nvSpPr>
        <p:spPr>
          <a:xfrm>
            <a:off x="9879650" y="2022596"/>
            <a:ext cx="1651950" cy="2825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EDRAAK PLATFORM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9BF0A30-018A-35C2-C2C8-C30FF588524B}"/>
              </a:ext>
            </a:extLst>
          </p:cNvPr>
          <p:cNvSpPr/>
          <p:nvPr/>
        </p:nvSpPr>
        <p:spPr>
          <a:xfrm>
            <a:off x="5428401" y="3848510"/>
            <a:ext cx="1567044" cy="2825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CYPER SECURITY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6FBE8BB-E451-E533-D25A-D74041EB3CC6}"/>
              </a:ext>
            </a:extLst>
          </p:cNvPr>
          <p:cNvSpPr/>
          <p:nvPr/>
        </p:nvSpPr>
        <p:spPr>
          <a:xfrm>
            <a:off x="7654025" y="3848510"/>
            <a:ext cx="1749038" cy="27122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NETWORKING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EE20CB3-8850-911E-6A2C-5296FDC96CBA}"/>
              </a:ext>
            </a:extLst>
          </p:cNvPr>
          <p:cNvSpPr/>
          <p:nvPr/>
        </p:nvSpPr>
        <p:spPr>
          <a:xfrm>
            <a:off x="9879650" y="3847700"/>
            <a:ext cx="1635510" cy="282576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" panose="02000000000000000000" pitchFamily="2" charset="0"/>
              </a:rPr>
              <a:t>PYTHON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C995C7-DA66-E602-5F41-9A3B223C933F}"/>
              </a:ext>
            </a:extLst>
          </p:cNvPr>
          <p:cNvSpPr txBox="1"/>
          <p:nvPr/>
        </p:nvSpPr>
        <p:spPr>
          <a:xfrm>
            <a:off x="5451739" y="4327944"/>
            <a:ext cx="1423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I completed a course in cyber security techniques attack for 3 hours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00F85D-CF04-5302-D120-AD2D66111755}"/>
              </a:ext>
            </a:extLst>
          </p:cNvPr>
          <p:cNvSpPr txBox="1"/>
          <p:nvPr/>
        </p:nvSpPr>
        <p:spPr>
          <a:xfrm>
            <a:off x="5443085" y="4120367"/>
            <a:ext cx="1614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EDRAAK PLATFORM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0E1853-5583-24DB-29B6-6BC353545F18}"/>
              </a:ext>
            </a:extLst>
          </p:cNvPr>
          <p:cNvSpPr txBox="1"/>
          <p:nvPr/>
        </p:nvSpPr>
        <p:spPr>
          <a:xfrm>
            <a:off x="7714348" y="4318217"/>
            <a:ext cx="1423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I completed an introduction to Networking course for 3 hours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82BF2B-E9A0-11CC-B9AD-03FFBDBE1AF7}"/>
              </a:ext>
            </a:extLst>
          </p:cNvPr>
          <p:cNvSpPr txBox="1"/>
          <p:nvPr/>
        </p:nvSpPr>
        <p:spPr>
          <a:xfrm>
            <a:off x="7687814" y="4111726"/>
            <a:ext cx="159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EDRAAK PLATFORM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5F5784-5702-7E47-06BE-D331424FBBFB}"/>
              </a:ext>
            </a:extLst>
          </p:cNvPr>
          <p:cNvSpPr txBox="1"/>
          <p:nvPr/>
        </p:nvSpPr>
        <p:spPr>
          <a:xfrm>
            <a:off x="9949244" y="4321122"/>
            <a:ext cx="1423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I completed a course in introduction to python programming for 2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FE0F4F-EBBB-C815-E19E-599127E649F5}"/>
              </a:ext>
            </a:extLst>
          </p:cNvPr>
          <p:cNvSpPr txBox="1"/>
          <p:nvPr/>
        </p:nvSpPr>
        <p:spPr>
          <a:xfrm>
            <a:off x="9921406" y="4113373"/>
            <a:ext cx="159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EDRAAK PLATFORM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1BC67D-9CC7-9416-5797-8EB4FC10D40B}"/>
              </a:ext>
            </a:extLst>
          </p:cNvPr>
          <p:cNvSpPr txBox="1"/>
          <p:nvPr/>
        </p:nvSpPr>
        <p:spPr>
          <a:xfrm>
            <a:off x="5524871" y="2305172"/>
            <a:ext cx="14235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Bachelor of information technology – Taiz </a:t>
            </a:r>
            <a:r>
              <a:rPr lang="en-I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University,college</a:t>
            </a:r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 of Engineering and 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C73E13-9E15-CB00-E3F0-CFC4B14C839B}"/>
              </a:ext>
            </a:extLst>
          </p:cNvPr>
          <p:cNvSpPr txBox="1"/>
          <p:nvPr/>
        </p:nvSpPr>
        <p:spPr>
          <a:xfrm>
            <a:off x="7784679" y="2305172"/>
            <a:ext cx="1423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Diploma in Web Design at </a:t>
            </a:r>
            <a:r>
              <a:rPr lang="en-I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Mishkat</a:t>
            </a:r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 Distance Learning Institute for 40 hours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61CA72-A900-F869-CE6F-6D032912A0D2}"/>
              </a:ext>
            </a:extLst>
          </p:cNvPr>
          <p:cNvSpPr txBox="1"/>
          <p:nvPr/>
        </p:nvSpPr>
        <p:spPr>
          <a:xfrm>
            <a:off x="9994609" y="2305172"/>
            <a:ext cx="14235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  <a:ea typeface="Roboto Black" panose="02000000000000000000" pitchFamily="2" charset="0"/>
              </a:rPr>
              <a:t>I completed a course in User interface design principles UI/UX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FD0324-7C95-B2B8-F0B0-4E6488BEFB6A}"/>
              </a:ext>
            </a:extLst>
          </p:cNvPr>
          <p:cNvSpPr txBox="1"/>
          <p:nvPr/>
        </p:nvSpPr>
        <p:spPr>
          <a:xfrm>
            <a:off x="5524871" y="1745037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2020-2025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7B7A93-1D67-1EF6-4D78-19C9EB3B4D94}"/>
              </a:ext>
            </a:extLst>
          </p:cNvPr>
          <p:cNvSpPr txBox="1"/>
          <p:nvPr/>
        </p:nvSpPr>
        <p:spPr>
          <a:xfrm>
            <a:off x="7749813" y="1745037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2024-2024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8F4756-BEF6-49DC-7E7F-2E4059945AEF}"/>
              </a:ext>
            </a:extLst>
          </p:cNvPr>
          <p:cNvSpPr txBox="1"/>
          <p:nvPr/>
        </p:nvSpPr>
        <p:spPr>
          <a:xfrm>
            <a:off x="9935335" y="1745037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2023-2023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F51EBD-F20F-3EC1-20D5-3A340881366D}"/>
              </a:ext>
            </a:extLst>
          </p:cNvPr>
          <p:cNvSpPr txBox="1"/>
          <p:nvPr/>
        </p:nvSpPr>
        <p:spPr>
          <a:xfrm>
            <a:off x="5482141" y="3568265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2023-2023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0DF314-9CF8-C9F4-9778-D89D066383CC}"/>
              </a:ext>
            </a:extLst>
          </p:cNvPr>
          <p:cNvSpPr txBox="1"/>
          <p:nvPr/>
        </p:nvSpPr>
        <p:spPr>
          <a:xfrm>
            <a:off x="7741593" y="3568265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2023-2023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FABE29-4F96-0902-1B08-54747709CC6F}"/>
              </a:ext>
            </a:extLst>
          </p:cNvPr>
          <p:cNvSpPr txBox="1"/>
          <p:nvPr/>
        </p:nvSpPr>
        <p:spPr>
          <a:xfrm>
            <a:off x="10036830" y="3568265"/>
            <a:ext cx="962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2023-2023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7646DF-0E83-B69A-F98C-54081ADC49B2}"/>
              </a:ext>
            </a:extLst>
          </p:cNvPr>
          <p:cNvSpPr txBox="1"/>
          <p:nvPr/>
        </p:nvSpPr>
        <p:spPr>
          <a:xfrm>
            <a:off x="5489554" y="5543721"/>
            <a:ext cx="790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UI/UX Design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8D5E7C9-5C00-2A9D-5753-7CDC43AE93D1}"/>
              </a:ext>
            </a:extLst>
          </p:cNvPr>
          <p:cNvSpPr/>
          <p:nvPr/>
        </p:nvSpPr>
        <p:spPr>
          <a:xfrm>
            <a:off x="6316592" y="5599835"/>
            <a:ext cx="2297743" cy="13016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E28FA5-CCD7-B38C-36E1-F930F9DEC421}"/>
              </a:ext>
            </a:extLst>
          </p:cNvPr>
          <p:cNvSpPr/>
          <p:nvPr/>
        </p:nvSpPr>
        <p:spPr>
          <a:xfrm>
            <a:off x="6316592" y="5599834"/>
            <a:ext cx="2013021" cy="13016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CDCAB9-65EE-7160-2F8D-B8F0F274DF70}"/>
              </a:ext>
            </a:extLst>
          </p:cNvPr>
          <p:cNvSpPr txBox="1"/>
          <p:nvPr/>
        </p:nvSpPr>
        <p:spPr>
          <a:xfrm>
            <a:off x="5489555" y="5766848"/>
            <a:ext cx="774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Bootstrap / </a:t>
            </a:r>
            <a:r>
              <a:rPr lang="en-IN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Taillwind</a:t>
            </a:r>
            <a:r>
              <a:rPr lang="en-I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 </a:t>
            </a:r>
            <a:r>
              <a:rPr lang="en-IN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css</a:t>
            </a:r>
            <a:endParaRPr lang="en-IN" sz="8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  <a:ea typeface="Roboto Black" panose="02000000000000000000" pitchFamily="2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8FA4368-B968-5DA3-1D6D-3BD72B7AC7FE}"/>
              </a:ext>
            </a:extLst>
          </p:cNvPr>
          <p:cNvSpPr/>
          <p:nvPr/>
        </p:nvSpPr>
        <p:spPr>
          <a:xfrm>
            <a:off x="6311781" y="5867294"/>
            <a:ext cx="2297743" cy="13016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97FD04B-9CAA-ADFB-144E-851D56A66FD4}"/>
              </a:ext>
            </a:extLst>
          </p:cNvPr>
          <p:cNvSpPr/>
          <p:nvPr/>
        </p:nvSpPr>
        <p:spPr>
          <a:xfrm>
            <a:off x="6311782" y="5867293"/>
            <a:ext cx="1749038" cy="13016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6C4190-F7ED-D9DD-6D44-20CEB93CA190}"/>
              </a:ext>
            </a:extLst>
          </p:cNvPr>
          <p:cNvSpPr txBox="1"/>
          <p:nvPr/>
        </p:nvSpPr>
        <p:spPr>
          <a:xfrm>
            <a:off x="5489554" y="6060203"/>
            <a:ext cx="75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Front-End Developer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DD255B3-7E1E-D98F-97C7-C5D04C57DEED}"/>
              </a:ext>
            </a:extLst>
          </p:cNvPr>
          <p:cNvSpPr/>
          <p:nvPr/>
        </p:nvSpPr>
        <p:spPr>
          <a:xfrm>
            <a:off x="6306970" y="6134753"/>
            <a:ext cx="2297743" cy="13016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8C26F17-6C05-65FE-B20F-ADC3410B759C}"/>
              </a:ext>
            </a:extLst>
          </p:cNvPr>
          <p:cNvSpPr/>
          <p:nvPr/>
        </p:nvSpPr>
        <p:spPr>
          <a:xfrm>
            <a:off x="6306970" y="6134752"/>
            <a:ext cx="2184568" cy="13016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992059-2581-CEB9-2E4A-12392B664E3D}"/>
              </a:ext>
            </a:extLst>
          </p:cNvPr>
          <p:cNvSpPr txBox="1"/>
          <p:nvPr/>
        </p:nvSpPr>
        <p:spPr>
          <a:xfrm>
            <a:off x="5489555" y="6368240"/>
            <a:ext cx="829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HTML5 / CSS3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AED119A-A644-6AD3-7371-7DE33D8DDDE3}"/>
              </a:ext>
            </a:extLst>
          </p:cNvPr>
          <p:cNvSpPr/>
          <p:nvPr/>
        </p:nvSpPr>
        <p:spPr>
          <a:xfrm>
            <a:off x="6302159" y="6402212"/>
            <a:ext cx="2297743" cy="13016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61B7A93-C7C7-9FD3-AA8A-A13F57FD2C22}"/>
              </a:ext>
            </a:extLst>
          </p:cNvPr>
          <p:cNvSpPr/>
          <p:nvPr/>
        </p:nvSpPr>
        <p:spPr>
          <a:xfrm>
            <a:off x="6302160" y="6402211"/>
            <a:ext cx="1613116" cy="13016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28AED14-1C1A-EBB3-5DB1-83876EC2E5B2}"/>
              </a:ext>
            </a:extLst>
          </p:cNvPr>
          <p:cNvSpPr/>
          <p:nvPr/>
        </p:nvSpPr>
        <p:spPr>
          <a:xfrm>
            <a:off x="9299575" y="5573470"/>
            <a:ext cx="409575" cy="4095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Partial Circle 74">
            <a:extLst>
              <a:ext uri="{FF2B5EF4-FFF2-40B4-BE49-F238E27FC236}">
                <a16:creationId xmlns:a16="http://schemas.microsoft.com/office/drawing/2014/main" id="{C2E27011-84F1-B7A5-6BFC-1F868F692B83}"/>
              </a:ext>
            </a:extLst>
          </p:cNvPr>
          <p:cNvSpPr/>
          <p:nvPr/>
        </p:nvSpPr>
        <p:spPr>
          <a:xfrm>
            <a:off x="9296400" y="5571883"/>
            <a:ext cx="412750" cy="412750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 useBgFill="1">
        <p:nvSpPr>
          <p:cNvPr id="76" name="Oval 75">
            <a:extLst>
              <a:ext uri="{FF2B5EF4-FFF2-40B4-BE49-F238E27FC236}">
                <a16:creationId xmlns:a16="http://schemas.microsoft.com/office/drawing/2014/main" id="{A3C83E2D-FA11-320D-38EE-205DA1D9EBE2}"/>
              </a:ext>
            </a:extLst>
          </p:cNvPr>
          <p:cNvSpPr/>
          <p:nvPr/>
        </p:nvSpPr>
        <p:spPr>
          <a:xfrm>
            <a:off x="9348669" y="5622564"/>
            <a:ext cx="311388" cy="311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3FB642-E0E5-2347-5C79-831E9272EA71}"/>
              </a:ext>
            </a:extLst>
          </p:cNvPr>
          <p:cNvSpPr/>
          <p:nvPr/>
        </p:nvSpPr>
        <p:spPr>
          <a:xfrm>
            <a:off x="9299575" y="6105360"/>
            <a:ext cx="409575" cy="4095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C7E4CE1D-6036-A88F-64B5-32793A29944C}"/>
              </a:ext>
            </a:extLst>
          </p:cNvPr>
          <p:cNvSpPr/>
          <p:nvPr/>
        </p:nvSpPr>
        <p:spPr>
          <a:xfrm>
            <a:off x="9296400" y="6103773"/>
            <a:ext cx="412750" cy="412750"/>
          </a:xfrm>
          <a:prstGeom prst="pie">
            <a:avLst>
              <a:gd name="adj1" fmla="val 18812327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 useBgFill="1">
        <p:nvSpPr>
          <p:cNvPr id="79" name="Oval 78">
            <a:extLst>
              <a:ext uri="{FF2B5EF4-FFF2-40B4-BE49-F238E27FC236}">
                <a16:creationId xmlns:a16="http://schemas.microsoft.com/office/drawing/2014/main" id="{9795367E-2A28-CB45-E019-ECC23A648488}"/>
              </a:ext>
            </a:extLst>
          </p:cNvPr>
          <p:cNvSpPr/>
          <p:nvPr/>
        </p:nvSpPr>
        <p:spPr>
          <a:xfrm>
            <a:off x="9348669" y="6154454"/>
            <a:ext cx="311388" cy="311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EFBF6E-DA91-8BE1-BFB7-E2D29651484F}"/>
              </a:ext>
            </a:extLst>
          </p:cNvPr>
          <p:cNvSpPr/>
          <p:nvPr/>
        </p:nvSpPr>
        <p:spPr>
          <a:xfrm>
            <a:off x="10096380" y="5573470"/>
            <a:ext cx="409575" cy="4095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Partial Circle 80">
            <a:extLst>
              <a:ext uri="{FF2B5EF4-FFF2-40B4-BE49-F238E27FC236}">
                <a16:creationId xmlns:a16="http://schemas.microsoft.com/office/drawing/2014/main" id="{EA2289A3-9688-D941-756C-E5601C81BDC9}"/>
              </a:ext>
            </a:extLst>
          </p:cNvPr>
          <p:cNvSpPr/>
          <p:nvPr/>
        </p:nvSpPr>
        <p:spPr>
          <a:xfrm>
            <a:off x="10093205" y="5571883"/>
            <a:ext cx="412750" cy="412750"/>
          </a:xfrm>
          <a:prstGeom prst="pie">
            <a:avLst>
              <a:gd name="adj1" fmla="val 3836007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 useBgFill="1">
        <p:nvSpPr>
          <p:cNvPr id="82" name="Oval 81">
            <a:extLst>
              <a:ext uri="{FF2B5EF4-FFF2-40B4-BE49-F238E27FC236}">
                <a16:creationId xmlns:a16="http://schemas.microsoft.com/office/drawing/2014/main" id="{15E56D30-F726-4537-870F-F0D912EE49E7}"/>
              </a:ext>
            </a:extLst>
          </p:cNvPr>
          <p:cNvSpPr/>
          <p:nvPr/>
        </p:nvSpPr>
        <p:spPr>
          <a:xfrm>
            <a:off x="10145474" y="5622564"/>
            <a:ext cx="311388" cy="311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FF69ACF-BA63-43FC-9310-AC78336D3FD7}"/>
              </a:ext>
            </a:extLst>
          </p:cNvPr>
          <p:cNvSpPr/>
          <p:nvPr/>
        </p:nvSpPr>
        <p:spPr>
          <a:xfrm>
            <a:off x="10096380" y="6105360"/>
            <a:ext cx="409575" cy="4095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A48DA9E8-0D78-ACF1-F130-77418E3DD6DC}"/>
              </a:ext>
            </a:extLst>
          </p:cNvPr>
          <p:cNvSpPr/>
          <p:nvPr/>
        </p:nvSpPr>
        <p:spPr>
          <a:xfrm>
            <a:off x="10093205" y="6103773"/>
            <a:ext cx="412750" cy="412750"/>
          </a:xfrm>
          <a:prstGeom prst="pie">
            <a:avLst>
              <a:gd name="adj1" fmla="val 3103345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 useBgFill="1">
        <p:nvSpPr>
          <p:cNvPr id="85" name="Oval 84">
            <a:extLst>
              <a:ext uri="{FF2B5EF4-FFF2-40B4-BE49-F238E27FC236}">
                <a16:creationId xmlns:a16="http://schemas.microsoft.com/office/drawing/2014/main" id="{425EB904-5D79-E71F-8937-5EF0B2BB773A}"/>
              </a:ext>
            </a:extLst>
          </p:cNvPr>
          <p:cNvSpPr/>
          <p:nvPr/>
        </p:nvSpPr>
        <p:spPr>
          <a:xfrm>
            <a:off x="10145474" y="6154453"/>
            <a:ext cx="311388" cy="3113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13FCDF-2365-2BF0-8262-5DA7042EF4DF}"/>
              </a:ext>
            </a:extLst>
          </p:cNvPr>
          <p:cNvSpPr txBox="1"/>
          <p:nvPr/>
        </p:nvSpPr>
        <p:spPr>
          <a:xfrm>
            <a:off x="9204283" y="5934876"/>
            <a:ext cx="58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VISUAL STUDIO CODE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19CE59-C9D2-C8BC-4BEF-57848DA4F9C5}"/>
              </a:ext>
            </a:extLst>
          </p:cNvPr>
          <p:cNvSpPr txBox="1"/>
          <p:nvPr/>
        </p:nvSpPr>
        <p:spPr>
          <a:xfrm>
            <a:off x="10020084" y="6491925"/>
            <a:ext cx="57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ANDROID STUDIO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155C30-7E3F-B5E5-2A80-7D60CE42B681}"/>
              </a:ext>
            </a:extLst>
          </p:cNvPr>
          <p:cNvSpPr txBox="1"/>
          <p:nvPr/>
        </p:nvSpPr>
        <p:spPr>
          <a:xfrm>
            <a:off x="10017970" y="5946969"/>
            <a:ext cx="56322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GIT / GITHUB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4C70DE-5B4A-C20C-8757-640B673C63CC}"/>
              </a:ext>
            </a:extLst>
          </p:cNvPr>
          <p:cNvSpPr txBox="1"/>
          <p:nvPr/>
        </p:nvSpPr>
        <p:spPr>
          <a:xfrm>
            <a:off x="9246788" y="6491925"/>
            <a:ext cx="563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FIGMA / ADOBE XD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1C213DE-7B1C-DC27-D4F3-2873E1253A8E}"/>
              </a:ext>
            </a:extLst>
          </p:cNvPr>
          <p:cNvSpPr/>
          <p:nvPr/>
        </p:nvSpPr>
        <p:spPr>
          <a:xfrm>
            <a:off x="1640344" y="5262089"/>
            <a:ext cx="1153683" cy="2825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Bahnschrift SemiBold" panose="020B0502040204020203" pitchFamily="34" charset="0"/>
                <a:ea typeface="Roboto" panose="02000000000000000000" pitchFamily="2" charset="0"/>
              </a:rPr>
              <a:t>CONTACT</a:t>
            </a:r>
          </a:p>
        </p:txBody>
      </p:sp>
      <p:sp>
        <p:nvSpPr>
          <p:cNvPr id="91" name="Freeform 50">
            <a:extLst>
              <a:ext uri="{FF2B5EF4-FFF2-40B4-BE49-F238E27FC236}">
                <a16:creationId xmlns:a16="http://schemas.microsoft.com/office/drawing/2014/main" id="{332E6171-664A-9057-58FE-277EBA27F2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08667" y="5669013"/>
            <a:ext cx="184446" cy="182618"/>
          </a:xfrm>
          <a:custGeom>
            <a:avLst/>
            <a:gdLst>
              <a:gd name="T0" fmla="*/ 257 w 444"/>
              <a:gd name="T1" fmla="*/ 257 h 443"/>
              <a:gd name="T2" fmla="*/ 257 w 444"/>
              <a:gd name="T3" fmla="*/ 257 h 443"/>
              <a:gd name="T4" fmla="*/ 160 w 444"/>
              <a:gd name="T5" fmla="*/ 310 h 443"/>
              <a:gd name="T6" fmla="*/ 62 w 444"/>
              <a:gd name="T7" fmla="*/ 310 h 443"/>
              <a:gd name="T8" fmla="*/ 71 w 444"/>
              <a:gd name="T9" fmla="*/ 407 h 443"/>
              <a:gd name="T10" fmla="*/ 310 w 444"/>
              <a:gd name="T11" fmla="*/ 310 h 443"/>
              <a:gd name="T12" fmla="*/ 416 w 444"/>
              <a:gd name="T13" fmla="*/ 61 h 443"/>
              <a:gd name="T14" fmla="*/ 319 w 444"/>
              <a:gd name="T15" fmla="*/ 53 h 443"/>
              <a:gd name="T16" fmla="*/ 319 w 444"/>
              <a:gd name="T17" fmla="*/ 151 h 443"/>
              <a:gd name="T18" fmla="*/ 257 w 444"/>
              <a:gd name="T19" fmla="*/ 257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4" h="443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E1B8C3-F6B6-5F4B-FC12-292A9A857886}"/>
              </a:ext>
            </a:extLst>
          </p:cNvPr>
          <p:cNvSpPr txBox="1"/>
          <p:nvPr/>
        </p:nvSpPr>
        <p:spPr>
          <a:xfrm>
            <a:off x="1684249" y="5606434"/>
            <a:ext cx="13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+967 780840146</a:t>
            </a:r>
          </a:p>
        </p:txBody>
      </p:sp>
      <p:sp>
        <p:nvSpPr>
          <p:cNvPr id="93" name="Freeform 2">
            <a:extLst>
              <a:ext uri="{FF2B5EF4-FFF2-40B4-BE49-F238E27FC236}">
                <a16:creationId xmlns:a16="http://schemas.microsoft.com/office/drawing/2014/main" id="{41D406B9-E4A9-D944-E27A-68411C2D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99" y="6196197"/>
            <a:ext cx="112382" cy="182619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94" name="Freeform 51">
            <a:extLst>
              <a:ext uri="{FF2B5EF4-FFF2-40B4-BE49-F238E27FC236}">
                <a16:creationId xmlns:a16="http://schemas.microsoft.com/office/drawing/2014/main" id="{A8CB9B26-6B2F-8C1E-5E22-0A9197771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498" y="5964861"/>
            <a:ext cx="190785" cy="118105"/>
          </a:xfrm>
          <a:custGeom>
            <a:avLst/>
            <a:gdLst>
              <a:gd name="T0" fmla="*/ 18 w 461"/>
              <a:gd name="T1" fmla="*/ 27 h 285"/>
              <a:gd name="T2" fmla="*/ 18 w 461"/>
              <a:gd name="T3" fmla="*/ 27 h 285"/>
              <a:gd name="T4" fmla="*/ 203 w 461"/>
              <a:gd name="T5" fmla="*/ 125 h 285"/>
              <a:gd name="T6" fmla="*/ 231 w 461"/>
              <a:gd name="T7" fmla="*/ 133 h 285"/>
              <a:gd name="T8" fmla="*/ 248 w 461"/>
              <a:gd name="T9" fmla="*/ 125 h 285"/>
              <a:gd name="T10" fmla="*/ 434 w 461"/>
              <a:gd name="T11" fmla="*/ 27 h 285"/>
              <a:gd name="T12" fmla="*/ 443 w 461"/>
              <a:gd name="T13" fmla="*/ 0 h 285"/>
              <a:gd name="T14" fmla="*/ 18 w 461"/>
              <a:gd name="T15" fmla="*/ 0 h 285"/>
              <a:gd name="T16" fmla="*/ 18 w 461"/>
              <a:gd name="T17" fmla="*/ 27 h 285"/>
              <a:gd name="T18" fmla="*/ 443 w 461"/>
              <a:gd name="T19" fmla="*/ 80 h 285"/>
              <a:gd name="T20" fmla="*/ 443 w 461"/>
              <a:gd name="T21" fmla="*/ 80 h 285"/>
              <a:gd name="T22" fmla="*/ 248 w 461"/>
              <a:gd name="T23" fmla="*/ 178 h 285"/>
              <a:gd name="T24" fmla="*/ 231 w 461"/>
              <a:gd name="T25" fmla="*/ 178 h 285"/>
              <a:gd name="T26" fmla="*/ 203 w 461"/>
              <a:gd name="T27" fmla="*/ 178 h 285"/>
              <a:gd name="T28" fmla="*/ 18 w 461"/>
              <a:gd name="T29" fmla="*/ 80 h 285"/>
              <a:gd name="T30" fmla="*/ 9 w 461"/>
              <a:gd name="T31" fmla="*/ 80 h 285"/>
              <a:gd name="T32" fmla="*/ 9 w 461"/>
              <a:gd name="T33" fmla="*/ 266 h 285"/>
              <a:gd name="T34" fmla="*/ 35 w 461"/>
              <a:gd name="T35" fmla="*/ 284 h 285"/>
              <a:gd name="T36" fmla="*/ 425 w 461"/>
              <a:gd name="T37" fmla="*/ 284 h 285"/>
              <a:gd name="T38" fmla="*/ 452 w 461"/>
              <a:gd name="T39" fmla="*/ 266 h 285"/>
              <a:gd name="T40" fmla="*/ 452 w 461"/>
              <a:gd name="T41" fmla="*/ 80 h 285"/>
              <a:gd name="T42" fmla="*/ 443 w 461"/>
              <a:gd name="T43" fmla="*/ 8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" h="285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332C28-E831-3049-B67D-CC2E5C7474DE}"/>
              </a:ext>
            </a:extLst>
          </p:cNvPr>
          <p:cNvSpPr txBox="1"/>
          <p:nvPr/>
        </p:nvSpPr>
        <p:spPr>
          <a:xfrm>
            <a:off x="1684249" y="5870024"/>
            <a:ext cx="209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Sharaf.sabry18@gmail.com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6653DB-7A67-4F85-7E0B-F23A5A12D5FA}"/>
              </a:ext>
            </a:extLst>
          </p:cNvPr>
          <p:cNvSpPr txBox="1"/>
          <p:nvPr/>
        </p:nvSpPr>
        <p:spPr>
          <a:xfrm>
            <a:off x="1684249" y="6125212"/>
            <a:ext cx="148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YEMEN, TAIZ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5DC63E-9597-6606-E7F7-5E9DAE29FA78}"/>
              </a:ext>
            </a:extLst>
          </p:cNvPr>
          <p:cNvSpPr txBox="1"/>
          <p:nvPr/>
        </p:nvSpPr>
        <p:spPr>
          <a:xfrm>
            <a:off x="6302159" y="107778"/>
            <a:ext cx="96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  <a:ea typeface="Roboto Black" panose="02000000000000000000" pitchFamily="2" charset="0"/>
              </a:rPr>
              <a:t>HOBBIES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3AD2ECD-C7E2-65AC-AF7D-8E2BB8B993EC}"/>
              </a:ext>
            </a:extLst>
          </p:cNvPr>
          <p:cNvSpPr/>
          <p:nvPr/>
        </p:nvSpPr>
        <p:spPr>
          <a:xfrm>
            <a:off x="6311781" y="415555"/>
            <a:ext cx="2802465" cy="582912"/>
          </a:xfrm>
          <a:prstGeom prst="roundRect">
            <a:avLst>
              <a:gd name="adj" fmla="val 2731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9" name="Graphic 98" descr="Travel with solid fill">
            <a:extLst>
              <a:ext uri="{FF2B5EF4-FFF2-40B4-BE49-F238E27FC236}">
                <a16:creationId xmlns:a16="http://schemas.microsoft.com/office/drawing/2014/main" id="{99D70BF4-D8C2-D116-32B2-C778EFBF3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0123" y="501069"/>
            <a:ext cx="407862" cy="407862"/>
          </a:xfrm>
          <a:prstGeom prst="rect">
            <a:avLst/>
          </a:prstGeom>
        </p:spPr>
      </p:pic>
      <p:pic>
        <p:nvPicPr>
          <p:cNvPr id="100" name="Graphic 99" descr="Open book with solid fill">
            <a:extLst>
              <a:ext uri="{FF2B5EF4-FFF2-40B4-BE49-F238E27FC236}">
                <a16:creationId xmlns:a16="http://schemas.microsoft.com/office/drawing/2014/main" id="{D0DF8366-4B97-4ED2-10E7-AF04BB493A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27002" y="501069"/>
            <a:ext cx="407862" cy="407862"/>
          </a:xfrm>
          <a:prstGeom prst="rect">
            <a:avLst/>
          </a:prstGeom>
        </p:spPr>
      </p:pic>
      <p:pic>
        <p:nvPicPr>
          <p:cNvPr id="101" name="Graphic 100" descr="Chess pieces with solid fill">
            <a:extLst>
              <a:ext uri="{FF2B5EF4-FFF2-40B4-BE49-F238E27FC236}">
                <a16:creationId xmlns:a16="http://schemas.microsoft.com/office/drawing/2014/main" id="{10BE9175-425E-1C5D-7D34-05B7A44CB2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3881" y="501069"/>
            <a:ext cx="407862" cy="407862"/>
          </a:xfrm>
          <a:prstGeom prst="rect">
            <a:avLst/>
          </a:prstGeom>
        </p:spPr>
      </p:pic>
      <p:pic>
        <p:nvPicPr>
          <p:cNvPr id="102" name="Graphic 101" descr="Guitar with solid fill">
            <a:extLst>
              <a:ext uri="{FF2B5EF4-FFF2-40B4-BE49-F238E27FC236}">
                <a16:creationId xmlns:a16="http://schemas.microsoft.com/office/drawing/2014/main" id="{A55D815A-B923-2766-EFBA-40D904BF3D6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80760" y="501069"/>
            <a:ext cx="407862" cy="407862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D6D2DCE2-3880-437B-903E-27F425CB206B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8" b="23068"/>
          <a:stretch/>
        </p:blipFill>
        <p:spPr>
          <a:xfrm>
            <a:off x="1493970" y="2702312"/>
            <a:ext cx="1464440" cy="14533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F6EB72-8D93-49AF-B853-D0F20EB0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670" y="5628972"/>
            <a:ext cx="311387" cy="30176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0961AD-0FBE-470C-85A3-21F8B26C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039" y="6186193"/>
            <a:ext cx="247092" cy="24847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29B2B5-5AE9-4108-9ABA-EC7636AB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852" y="6154452"/>
            <a:ext cx="311388" cy="31990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free icon">
            <a:extLst>
              <a:ext uri="{FF2B5EF4-FFF2-40B4-BE49-F238E27FC236}">
                <a16:creationId xmlns:a16="http://schemas.microsoft.com/office/drawing/2014/main" id="{7B0EC46B-280F-4ACA-A73A-2518E50C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74" y="5614648"/>
            <a:ext cx="322028" cy="3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مستطيل 2">
            <a:extLst>
              <a:ext uri="{FF2B5EF4-FFF2-40B4-BE49-F238E27FC236}">
                <a16:creationId xmlns:a16="http://schemas.microsoft.com/office/drawing/2014/main" id="{60D95F74-1210-4A86-AD08-48B930A9C08B}"/>
              </a:ext>
            </a:extLst>
          </p:cNvPr>
          <p:cNvSpPr/>
          <p:nvPr/>
        </p:nvSpPr>
        <p:spPr>
          <a:xfrm>
            <a:off x="4460240" y="6664172"/>
            <a:ext cx="3193785" cy="1426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186</Words>
  <Application>Microsoft Office PowerPoint</Application>
  <PresentationFormat>شاشة عريضة</PresentationFormat>
  <Paragraphs>42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Bahnschrift Light Condensed</vt:lpstr>
      <vt:lpstr>Bahnschrift SemiBold</vt:lpstr>
      <vt:lpstr>Economica</vt:lpstr>
      <vt:lpstr>Office Theme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PowerUP with PowerPoint</dc:creator>
  <cp:lastModifiedBy>hp</cp:lastModifiedBy>
  <cp:revision>23</cp:revision>
  <dcterms:created xsi:type="dcterms:W3CDTF">2024-05-18T09:40:21Z</dcterms:created>
  <dcterms:modified xsi:type="dcterms:W3CDTF">2025-08-11T17:21:37Z</dcterms:modified>
</cp:coreProperties>
</file>