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80" r:id="rId6"/>
    <p:sldId id="279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technofaq.org/posts/2017/03/5-primary-skills-every-web-developer-should-have/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ront-end_web_development" TargetMode="External"/><Relationship Id="rId2" Type="http://schemas.openxmlformats.org/officeDocument/2006/relationships/hyperlink" Target="https://www.edureka.co/blog/front-end-developer-skil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hyperlink" Target="https://pixabay.com/photos/hacker-silhouette-hack-anonymous-3342696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HP" TargetMode="External"/><Relationship Id="rId13" Type="http://schemas.openxmlformats.org/officeDocument/2006/relationships/hyperlink" Target="https://en.wikipedia.org/wiki/Go_(programming_language)" TargetMode="External"/><Relationship Id="rId3" Type="http://schemas.openxmlformats.org/officeDocument/2006/relationships/hyperlink" Target="https://en.wikipedia.org/wiki/World_Wide_Web" TargetMode="External"/><Relationship Id="rId7" Type="http://schemas.openxmlformats.org/officeDocument/2006/relationships/hyperlink" Target="https://en.wikipedia.org/wiki/JavaScript" TargetMode="External"/><Relationship Id="rId12" Type="http://schemas.openxmlformats.org/officeDocument/2006/relationships/hyperlink" Target="https://en.wikipedia.org/wiki/Node.js" TargetMode="External"/><Relationship Id="rId2" Type="http://schemas.openxmlformats.org/officeDocument/2006/relationships/hyperlink" Target="https://en.wikipedia.org/wiki/Programmer" TargetMode="External"/><Relationship Id="rId16" Type="http://schemas.openxmlformats.org/officeDocument/2006/relationships/hyperlink" Target="https://en.wikipedia.org/wiki/Web_develo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SS" TargetMode="External"/><Relationship Id="rId11" Type="http://schemas.openxmlformats.org/officeDocument/2006/relationships/hyperlink" Target="https://en.wikipedia.org/wiki/Python_(programming_language)" TargetMode="External"/><Relationship Id="rId5" Type="http://schemas.openxmlformats.org/officeDocument/2006/relationships/hyperlink" Target="https://en.wikipedia.org/wiki/HTML" TargetMode="External"/><Relationship Id="rId15" Type="http://schemas.openxmlformats.org/officeDocument/2006/relationships/hyperlink" Target="https://en.wikipedia.org/wiki/Http" TargetMode="External"/><Relationship Id="rId10" Type="http://schemas.openxmlformats.org/officeDocument/2006/relationships/hyperlink" Target="https://en.wikipedia.org/wiki/C_Sharp_(programming_language)" TargetMode="External"/><Relationship Id="rId4" Type="http://schemas.openxmlformats.org/officeDocument/2006/relationships/hyperlink" Target="https://en.wikipedia.org/wiki/Client%E2%80%93server_model" TargetMode="External"/><Relationship Id="rId9" Type="http://schemas.openxmlformats.org/officeDocument/2006/relationships/hyperlink" Target="https://en.wikipedia.org/wiki/ASP.NET" TargetMode="External"/><Relationship Id="rId14" Type="http://schemas.openxmlformats.org/officeDocument/2006/relationships/hyperlink" Target="https://en.wikipedia.org/wiki/Java_(programming_language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/>
              <a:t>What is front end web development?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EFA836"/>
                </a:solidFill>
              </a:rPr>
              <a:t>Quick answer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3" r="-1" b="3453"/>
          <a:stretch/>
        </p:blipFill>
        <p:spPr>
          <a:xfrm>
            <a:off x="-1" y="10"/>
            <a:ext cx="7537704" cy="3428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391D81-3710-60C6-DAF0-B0B5AF6EB5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6802" r="-1" b="15434"/>
          <a:stretch/>
        </p:blipFill>
        <p:spPr>
          <a:xfrm>
            <a:off x="20" y="3429000"/>
            <a:ext cx="7537683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1C31FD-AD7E-6B8B-A0F2-88C95E84112B}"/>
              </a:ext>
            </a:extLst>
          </p:cNvPr>
          <p:cNvSpPr txBox="1"/>
          <p:nvPr/>
        </p:nvSpPr>
        <p:spPr>
          <a:xfrm>
            <a:off x="5030285" y="6657945"/>
            <a:ext cx="250741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6" tooltip="https://technofaq.org/posts/2017/03/5-primary-skills-every-web-developer-should-hav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2B1F-96F1-158E-934A-6B8FBC32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341E7-FB76-4217-CF8A-FB45D900E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Overall, front end web development is the creation of the user interface of the website, it can be done through some coding languages (HTML, CSS) and also can be done through a CMS for non developer users,</a:t>
            </a:r>
          </a:p>
          <a:p>
            <a:r>
              <a:rPr lang="en-US" dirty="0"/>
              <a:t>Find below </a:t>
            </a:r>
            <a:r>
              <a:rPr lang="en-US" dirty="0" err="1"/>
              <a:t>ome</a:t>
            </a:r>
            <a:r>
              <a:rPr lang="en-US" dirty="0"/>
              <a:t> useful resources to give more details on this question :</a:t>
            </a:r>
            <a:br>
              <a:rPr lang="en-US" dirty="0"/>
            </a:br>
            <a:r>
              <a:rPr lang="en-US" dirty="0">
                <a:hlinkClick r:id="rId2"/>
              </a:rPr>
              <a:t>Top 10 skills a front end web developer must have </a:t>
            </a:r>
            <a:br>
              <a:rPr lang="en-US" dirty="0"/>
            </a:br>
            <a:r>
              <a:rPr lang="en-US" dirty="0" err="1">
                <a:hlinkClick r:id="rId3"/>
              </a:rPr>
              <a:t>Wikepidia</a:t>
            </a:r>
            <a:r>
              <a:rPr lang="en-US" dirty="0">
                <a:hlinkClick r:id="rId3"/>
              </a:rPr>
              <a:t> definition of a web developer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68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377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900"/>
              <a:t>What is a developer ?</a:t>
            </a:r>
            <a:br>
              <a:rPr lang="en-US" sz="3900"/>
            </a:br>
            <a:r>
              <a:rPr lang="en-US" sz="3900"/>
              <a:t>And what are the skills needed to be one?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59" r="-2" b="23053"/>
          <a:stretch/>
        </p:blipFill>
        <p:spPr>
          <a:xfrm>
            <a:off x="-1" y="10"/>
            <a:ext cx="7537704" cy="3428990"/>
          </a:xfrm>
          <a:prstGeom prst="rect">
            <a:avLst/>
          </a:prstGeom>
        </p:spPr>
      </p:pic>
      <p:pic>
        <p:nvPicPr>
          <p:cNvPr id="7" name="Picture 6" descr="A person wearing a mask&#10;&#10;Description automatically generated with medium confidence">
            <a:extLst>
              <a:ext uri="{FF2B5EF4-FFF2-40B4-BE49-F238E27FC236}">
                <a16:creationId xmlns:a16="http://schemas.microsoft.com/office/drawing/2014/main" id="{AD7DD72D-9469-0D8A-CAA1-8E1724F4885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13034" r="-1" b="27886"/>
          <a:stretch/>
        </p:blipFill>
        <p:spPr>
          <a:xfrm>
            <a:off x="20" y="3429000"/>
            <a:ext cx="753768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56A8F-8484-F7B7-55F2-71702711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55123-A733-EADD-17F8-77BFF11CF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developers in simple words are people in charge of building maintaining and monitoring websites and improving their performances, a more in-depth definition according to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Wikepidia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 web developer is a 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Programm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programmer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who develops 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World Wide We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Wide Web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applications using a 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Client–server mod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client–server model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The applications typically use 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 tooltip="CS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JavaScrip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in the client, 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 tooltip="PH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PHP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 tooltip="ASP.N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ASP.NET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0" tooltip="C Sharp (programming languag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C#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 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1" tooltip="Python (programming languag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2" tooltip="Node.j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Node.js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3" tooltip="Go (programming languag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4" tooltip="Java (programming languag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in the server, and 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5" tooltip="Htt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for communications between client and server. A web developer may specialize in client-side applications (front-end developer), server-side applications (back-end developer), or both (full-stack developer).</a:t>
            </a:r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links:</a:t>
            </a:r>
            <a:b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6"/>
              </a:rPr>
              <a:t>https://en.wikipedia.org/wiki/Web_developer</a:t>
            </a:r>
            <a:b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https://www.techopedia.com/definition/17353/web-developer</a:t>
            </a:r>
          </a:p>
        </p:txBody>
      </p:sp>
    </p:spTree>
    <p:extLst>
      <p:ext uri="{BB962C8B-B14F-4D97-AF65-F5344CB8AC3E}">
        <p14:creationId xmlns:p14="http://schemas.microsoft.com/office/powerpoint/2010/main" val="400463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8224-0FE8-DA53-7176-CA1DE3FF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developer skills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4F54-DD1F-9BFE-74B8-40E13B6F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web developer must have a set of both hard and soft skills which I will list some of the main ones here below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ource Sans Pro" panose="020B0604020202020204" pitchFamily="34" charset="0"/>
              </a:rPr>
              <a:t>Computer literacy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ource Sans Pro" panose="020B0604020202020204" pitchFamily="34" charset="0"/>
              </a:rPr>
              <a:t>Strong numeracy skills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ource Sans Pro" panose="020B0604020202020204" pitchFamily="34" charset="0"/>
              </a:rPr>
              <a:t>Strong creative 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ource Sans Pro" panose="020B0604020202020204" pitchFamily="34" charset="0"/>
              </a:rPr>
              <a:t>Attention to detail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ource Sans Pro" panose="020B0604020202020204" pitchFamily="34" charset="0"/>
              </a:rPr>
              <a:t>Strong communication skills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ource Sans Pro" panose="020B0604020202020204" pitchFamily="34" charset="0"/>
              </a:rPr>
              <a:t>Excellent problem-solving skills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ource Sans Pro" panose="020B0604020202020204" pitchFamily="34" charset="0"/>
              </a:rPr>
              <a:t>A logical approach to 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ource Sans Pro" panose="020B0604020202020204" pitchFamily="34" charset="0"/>
              </a:rPr>
              <a:t>The ability to explain technical matters clearly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ource Sans Pro" panose="020B0604020202020204" pitchFamily="34" charset="0"/>
              </a:rPr>
              <a:t>A keen interest in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5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4619-B72C-45F3-4D84-0099EA51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steps to build a website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8843-D3AA-74A9-2F40-2364B5B62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Information Gathering,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Planning,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Design,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Content Writing and Assembly,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Coding,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Testing, Review and Launch,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Maintenance.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65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{43A0740B-4184-475D-B83A-2A611A09BEB8}tf55705232_win32</Template>
  <TotalTime>1210</TotalTime>
  <Words>351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</vt:lpstr>
      <vt:lpstr>Calibri</vt:lpstr>
      <vt:lpstr>Goudy Old Style</vt:lpstr>
      <vt:lpstr>Source Sans Pro</vt:lpstr>
      <vt:lpstr>Wingdings 2</vt:lpstr>
      <vt:lpstr>SlateVTI</vt:lpstr>
      <vt:lpstr>What is front end web development?</vt:lpstr>
      <vt:lpstr>PowerPoint Presentation</vt:lpstr>
      <vt:lpstr>What is a developer ? And what are the skills needed to be one? </vt:lpstr>
      <vt:lpstr>Answer  </vt:lpstr>
      <vt:lpstr>Web developer skills </vt:lpstr>
      <vt:lpstr>What are the steps to build a website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front end web development?</dc:title>
  <dc:creator>Sabri Allegui</dc:creator>
  <cp:lastModifiedBy>Sabri Allegui</cp:lastModifiedBy>
  <cp:revision>1</cp:revision>
  <dcterms:created xsi:type="dcterms:W3CDTF">2022-08-30T20:11:22Z</dcterms:created>
  <dcterms:modified xsi:type="dcterms:W3CDTF">2022-08-31T16:22:22Z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