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70" r:id="rId9"/>
    <p:sldId id="273" r:id="rId10"/>
    <p:sldId id="274" r:id="rId11"/>
    <p:sldId id="271" r:id="rId12"/>
    <p:sldId id="272" r:id="rId13"/>
    <p:sldId id="275" r:id="rId14"/>
    <p:sldId id="266" r:id="rId15"/>
    <p:sldId id="267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>
                <a:latin typeface="Rubik" pitchFamily="2" charset="-79"/>
                <a:cs typeface="Rubik" pitchFamily="2" charset="-79"/>
              </a:rPr>
              <a:t>Titolo del grafico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rgbClr val="426EB0"/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F-5946-A2B9-77CE03945EDB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FF-5946-A2B9-77CE03945EDB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FF-5946-A2B9-77CE03945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891798896"/>
        <c:axId val="-891375856"/>
      </c:barChart>
      <c:catAx>
        <c:axId val="-89179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Rubik" pitchFamily="2" charset="-79"/>
                <a:ea typeface="+mn-ea"/>
                <a:cs typeface="Rubik" pitchFamily="2" charset="-79"/>
              </a:defRPr>
            </a:pPr>
            <a:endParaRPr lang="it-IT"/>
          </a:p>
        </c:txPr>
        <c:crossAx val="-891375856"/>
        <c:crosses val="autoZero"/>
        <c:auto val="1"/>
        <c:lblAlgn val="ctr"/>
        <c:lblOffset val="100"/>
        <c:noMultiLvlLbl val="0"/>
      </c:catAx>
      <c:valAx>
        <c:axId val="-89137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-89179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ubik" pitchFamily="2" charset="-79"/>
              <a:ea typeface="+mn-ea"/>
              <a:cs typeface="Rubik" pitchFamily="2" charset="-79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0169-0653-16F1-3ECA-C710013D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47A37-22CF-D070-CA19-44F62A3A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15A-F1B2-4D13-BA80-B17152B0AF0F}" type="datetimeFigureOut">
              <a:rPr lang="it-IT" smtClean="0"/>
              <a:t>15/05/2025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1F727-4789-0B00-9558-8CBD311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0602D-AF6A-EFBD-0D33-8254DE26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2EA-22B6-4737-B23A-79DCAB69B7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35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0A671544-EF58-7B49-8E01-E8311785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5" y="6365810"/>
            <a:ext cx="1238731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0BED9E43-E4A1-1845-A85B-D20A0E10A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7" y="569537"/>
            <a:ext cx="10390799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0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3A2823E-F4D6-684F-8AB6-5CEDB6F838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7572" y="2642617"/>
            <a:ext cx="10396333" cy="3146769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buNone/>
              <a:defRPr sz="16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  <a:p>
            <a:pPr lvl="0"/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. </a:t>
            </a:r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pulvinar </a:t>
            </a:r>
            <a:r>
              <a:rPr lang="it-IT" err="1"/>
              <a:t>arcu</a:t>
            </a:r>
            <a:r>
              <a:rPr lang="it-IT"/>
              <a:t>, in </a:t>
            </a:r>
            <a:r>
              <a:rPr lang="it-IT" err="1"/>
              <a:t>auctor</a:t>
            </a:r>
            <a:r>
              <a:rPr lang="it-IT"/>
              <a:t> </a:t>
            </a:r>
            <a:r>
              <a:rPr lang="it-IT" err="1"/>
              <a:t>lectus</a:t>
            </a:r>
            <a:r>
              <a:rPr lang="it-IT"/>
              <a:t>. In non </a:t>
            </a:r>
            <a:r>
              <a:rPr lang="it-IT" err="1"/>
              <a:t>risus</a:t>
            </a:r>
            <a:r>
              <a:rPr lang="it-IT"/>
              <a:t> </a:t>
            </a:r>
            <a:r>
              <a:rPr lang="it-IT" err="1"/>
              <a:t>elementum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cursus </a:t>
            </a:r>
            <a:r>
              <a:rPr lang="it-IT" err="1"/>
              <a:t>laoreet</a:t>
            </a:r>
            <a:r>
              <a:rPr lang="it-IT"/>
              <a:t> eros,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nisi</a:t>
            </a:r>
            <a:r>
              <a:rPr lang="it-IT"/>
              <a:t>. “</a:t>
            </a:r>
            <a:r>
              <a:rPr lang="it-IT" err="1"/>
              <a:t>Nullam</a:t>
            </a:r>
            <a:r>
              <a:rPr lang="it-IT"/>
              <a:t> non </a:t>
            </a:r>
            <a:r>
              <a:rPr lang="it-IT" err="1"/>
              <a:t>nisl</a:t>
            </a:r>
            <a:r>
              <a:rPr lang="it-IT"/>
              <a:t>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feugiat</a:t>
            </a:r>
            <a:r>
              <a:rPr lang="it-IT"/>
              <a:t> gravida </a:t>
            </a:r>
            <a:r>
              <a:rPr lang="it-IT" err="1"/>
              <a:t>eu</a:t>
            </a:r>
            <a:r>
              <a:rPr lang="it-IT"/>
              <a:t> ut est”. </a:t>
            </a:r>
            <a:r>
              <a:rPr lang="it-IT" err="1"/>
              <a:t>Curabitur</a:t>
            </a:r>
            <a:r>
              <a:rPr lang="it-IT"/>
              <a:t> </a:t>
            </a:r>
            <a:r>
              <a:rPr lang="it-IT" err="1"/>
              <a:t>fermentum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sapien</a:t>
            </a:r>
            <a:r>
              <a:rPr lang="it-IT"/>
              <a:t> </a:t>
            </a:r>
            <a:r>
              <a:rPr lang="it-IT" err="1"/>
              <a:t>finibus</a:t>
            </a:r>
            <a:r>
              <a:rPr lang="it-IT"/>
              <a:t>,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vulputate</a:t>
            </a:r>
            <a:r>
              <a:rPr lang="it-IT"/>
              <a:t> ex </a:t>
            </a:r>
            <a:r>
              <a:rPr lang="it-IT" err="1"/>
              <a:t>dignissim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</a:t>
            </a:r>
            <a:r>
              <a:rPr lang="it-IT" err="1"/>
              <a:t>maximus</a:t>
            </a:r>
            <a:r>
              <a:rPr lang="it-IT"/>
              <a:t> </a:t>
            </a:r>
            <a:r>
              <a:rPr lang="it-IT" err="1"/>
              <a:t>diam</a:t>
            </a:r>
            <a:r>
              <a:rPr lang="it-IT"/>
              <a:t> </a:t>
            </a:r>
            <a:r>
              <a:rPr lang="it-IT" err="1"/>
              <a:t>nec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mollis</a:t>
            </a:r>
            <a:r>
              <a:rPr lang="it-IT"/>
              <a:t>. </a:t>
            </a:r>
            <a:r>
              <a:rPr lang="it-IT" err="1"/>
              <a:t>Mauris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et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 </a:t>
            </a:r>
            <a:r>
              <a:rPr lang="it-IT" err="1"/>
              <a:t>luctus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molestie orci </a:t>
            </a:r>
            <a:r>
              <a:rPr lang="it-IT" err="1"/>
              <a:t>metus</a:t>
            </a:r>
            <a:r>
              <a:rPr lang="it-IT"/>
              <a:t>, et </a:t>
            </a:r>
            <a:r>
              <a:rPr lang="it-IT" err="1"/>
              <a:t>eleifend</a:t>
            </a:r>
            <a:r>
              <a:rPr lang="it-IT"/>
              <a:t> </a:t>
            </a:r>
            <a:r>
              <a:rPr lang="it-IT" err="1"/>
              <a:t>enim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</a:t>
            </a:r>
            <a:r>
              <a:rPr lang="it-IT" err="1"/>
              <a:t>ac</a:t>
            </a:r>
            <a:r>
              <a:rPr lang="it-IT"/>
              <a:t> </a:t>
            </a:r>
            <a:r>
              <a:rPr lang="it-IT" err="1"/>
              <a:t>malesuada</a:t>
            </a:r>
            <a:r>
              <a:rPr lang="it-IT"/>
              <a:t> </a:t>
            </a:r>
            <a:r>
              <a:rPr lang="it-IT" err="1"/>
              <a:t>risus</a:t>
            </a:r>
            <a:r>
              <a:rPr lang="it-IT"/>
              <a:t>. </a:t>
            </a:r>
            <a:r>
              <a:rPr lang="it-IT" err="1"/>
              <a:t>Aliquam</a:t>
            </a:r>
            <a:r>
              <a:rPr lang="it-IT"/>
              <a:t> </a:t>
            </a:r>
            <a:r>
              <a:rPr lang="it-IT" err="1"/>
              <a:t>erat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a urna </a:t>
            </a:r>
            <a:r>
              <a:rPr lang="it-IT" err="1"/>
              <a:t>erat</a:t>
            </a:r>
            <a:r>
              <a:rPr lang="it-IT"/>
              <a:t>.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31A14F2-F883-1B4E-A3FB-AC26D79D6B6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027571" y="2201714"/>
            <a:ext cx="4824591" cy="295871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 marL="0" indent="0">
              <a:buNone/>
              <a:defRPr sz="1800" b="1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Titolo paragrafo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8E567B8-FC42-9A4E-831E-AC31D6B0F16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63604" y="2201714"/>
            <a:ext cx="5060301" cy="295871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 marL="0" indent="0">
              <a:buNone/>
              <a:defRPr sz="1800" b="1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Titolo paragrafo</a:t>
            </a:r>
          </a:p>
        </p:txBody>
      </p:sp>
    </p:spTree>
    <p:extLst>
      <p:ext uri="{BB962C8B-B14F-4D97-AF65-F5344CB8AC3E}">
        <p14:creationId xmlns:p14="http://schemas.microsoft.com/office/powerpoint/2010/main" val="26432995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8416A37-257F-974C-B6F3-9EEEB245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6" y="6365810"/>
            <a:ext cx="1637785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8" name="Segnaposto contenuto 3">
            <a:extLst>
              <a:ext uri="{FF2B5EF4-FFF2-40B4-BE49-F238E27FC236}">
                <a16:creationId xmlns:a16="http://schemas.microsoft.com/office/drawing/2014/main" id="{44359939-189B-4E40-992D-E4B035470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5625" y="2203323"/>
            <a:ext cx="10398280" cy="35860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>
                <a:latin typeface="Rubik" pitchFamily="2" charset="-79"/>
                <a:cs typeface="Rubik" pitchFamily="2" charset="-79"/>
              </a:defRPr>
            </a:lvl1pPr>
            <a:lvl2pPr>
              <a:defRPr sz="14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C5737EB0-0A06-0E4C-9904-F5FB71191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7" y="569537"/>
            <a:ext cx="10390799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0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</p:spTree>
    <p:extLst>
      <p:ext uri="{BB962C8B-B14F-4D97-AF65-F5344CB8AC3E}">
        <p14:creationId xmlns:p14="http://schemas.microsoft.com/office/powerpoint/2010/main" val="25864491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7F008E-4124-6B4C-BCB0-B3C83F166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185175" y="6365810"/>
            <a:ext cx="1238732" cy="365125"/>
          </a:xfrm>
        </p:spPr>
        <p:txBody>
          <a:bodyPr/>
          <a:lstStyle/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CF09B6B-C9AE-A142-AB0F-40A0F6C40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5625" y="569535"/>
            <a:ext cx="10398280" cy="5219851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>
              <a:defRPr sz="1600" b="1">
                <a:latin typeface="Rubik" pitchFamily="2" charset="-79"/>
                <a:cs typeface="Rubik" pitchFamily="2" charset="-79"/>
              </a:defRPr>
            </a:lvl1pPr>
            <a:lvl2pPr>
              <a:defRPr sz="14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3766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1FDDB18-6102-554D-9785-00D30EC7FD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491907B6-7A5A-764B-882D-B3CB853E25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7573" y="569535"/>
            <a:ext cx="4946508" cy="52198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  <p:sp>
        <p:nvSpPr>
          <p:cNvPr id="5" name="Segnaposto contenuto 3">
            <a:extLst>
              <a:ext uri="{FF2B5EF4-FFF2-40B4-BE49-F238E27FC236}">
                <a16:creationId xmlns:a16="http://schemas.microsoft.com/office/drawing/2014/main" id="{9905B945-E1DB-2B4D-8CF2-63C00A6B9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2" y="569535"/>
            <a:ext cx="5016241" cy="5219851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>
              <a:defRPr sz="1600" b="1">
                <a:latin typeface="Rubik" pitchFamily="2" charset="-79"/>
                <a:cs typeface="Rubik" pitchFamily="2" charset="-79"/>
              </a:defRPr>
            </a:lvl1pPr>
            <a:lvl2pPr>
              <a:defRPr sz="1400">
                <a:latin typeface="Rubik" pitchFamily="2" charset="-79"/>
                <a:cs typeface="Rubik" pitchFamily="2" charset="-79"/>
              </a:defRPr>
            </a:lvl2pPr>
            <a:lvl3pPr>
              <a:defRPr sz="1200">
                <a:latin typeface="Rubik" pitchFamily="2" charset="-79"/>
                <a:cs typeface="Rubik" pitchFamily="2" charset="-79"/>
              </a:defRPr>
            </a:lvl3pPr>
            <a:lvl4pPr>
              <a:defRPr sz="2000">
                <a:latin typeface="Rubik" pitchFamily="2" charset="-79"/>
                <a:cs typeface="Rubik" pitchFamily="2" charset="-79"/>
              </a:defRPr>
            </a:lvl4pPr>
            <a:lvl5pPr>
              <a:defRPr sz="200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36996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53C603C-C6CD-D949-B8F8-9AA840B2C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5A31070-DD06-2544-A684-EC7B77A2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7" y="569537"/>
            <a:ext cx="10390799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0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614F75A-BA6C-3045-8642-629E9A4577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7571" y="2201713"/>
            <a:ext cx="2886063" cy="3587672"/>
          </a:xfrm>
          <a:prstGeom prst="rect">
            <a:avLst/>
          </a:prstGeom>
        </p:spPr>
        <p:txBody>
          <a:bodyPr numCol="1" spcCol="0">
            <a:normAutofit/>
          </a:bodyPr>
          <a:lstStyle>
            <a:lvl1pPr marL="0" indent="0">
              <a:buNone/>
              <a:defRPr sz="16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</a:t>
            </a:r>
          </a:p>
        </p:txBody>
      </p:sp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28F45C24-88EC-4748-B5BB-07B7C5496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03095"/>
              </p:ext>
            </p:extLst>
          </p:nvPr>
        </p:nvGraphicFramePr>
        <p:xfrm>
          <a:off x="4206243" y="2201713"/>
          <a:ext cx="7217663" cy="3587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74900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9732546-B18D-FF43-87ED-7891BF07B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338178B-B1D2-894D-8660-B094CC910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7" y="569535"/>
            <a:ext cx="10390799" cy="521985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000" b="0" i="1">
                <a:solidFill>
                  <a:srgbClr val="4E5960"/>
                </a:solidFill>
                <a:latin typeface="Rubik Light" pitchFamily="2" charset="-79"/>
                <a:cs typeface="Rubik Light" pitchFamily="2" charset="-79"/>
              </a:defRPr>
            </a:lvl1pPr>
          </a:lstStyle>
          <a:p>
            <a:r>
              <a:rPr lang="it-IT"/>
              <a:t>–</a:t>
            </a:r>
            <a:br>
              <a:rPr lang="it-IT"/>
            </a:br>
            <a:r>
              <a:rPr lang="it-IT"/>
              <a:t>Il tempo non è affatto ciò che sembra.</a:t>
            </a:r>
            <a:br>
              <a:rPr lang="it-IT"/>
            </a:br>
            <a:r>
              <a:rPr lang="it-IT"/>
              <a:t>Non scorre in una sola direzione, e il futuro esiste contemporaneamente al passato.</a:t>
            </a:r>
            <a:br>
              <a:rPr lang="it-IT"/>
            </a:b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AE9F8A-7F5A-2F43-AE62-19C51EE4BABD}"/>
              </a:ext>
            </a:extLst>
          </p:cNvPr>
          <p:cNvSpPr txBox="1"/>
          <p:nvPr/>
        </p:nvSpPr>
        <p:spPr>
          <a:xfrm>
            <a:off x="1033104" y="3010186"/>
            <a:ext cx="4584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rgbClr val="426EB0"/>
                </a:solidFill>
                <a:latin typeface="Rubik" pitchFamily="2" charset="-79"/>
                <a:cs typeface="Rubik" pitchFamily="2" charset="-79"/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39769193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8C86F0-E391-FE4F-83A1-94B1165CC4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DDAB5CA-E483-D94A-AEA8-8F8EC77F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7" y="569535"/>
            <a:ext cx="10390799" cy="521985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400" b="0" i="1">
                <a:solidFill>
                  <a:srgbClr val="4E5960"/>
                </a:solidFill>
                <a:latin typeface="Rubik Light" pitchFamily="2" charset="-79"/>
                <a:cs typeface="Rubik Light" pitchFamily="2" charset="-79"/>
              </a:defRPr>
            </a:lvl1pPr>
          </a:lstStyle>
          <a:p>
            <a:r>
              <a:rPr lang="it-IT"/>
              <a:t>–</a:t>
            </a:r>
            <a:br>
              <a:rPr lang="it-IT"/>
            </a:br>
            <a:r>
              <a:rPr lang="it-IT"/>
              <a:t>Il genio altro non è che la capacità di osservare </a:t>
            </a:r>
            <a:br>
              <a:rPr lang="it-IT"/>
            </a:br>
            <a:r>
              <a:rPr lang="it-IT"/>
              <a:t>la realtà da prospettive non ordinarie. </a:t>
            </a:r>
            <a:br>
              <a:rPr lang="it-IT"/>
            </a:br>
            <a:r>
              <a:rPr lang="it-IT"/>
              <a:t>Mentre una persona intelligente, quando riesce </a:t>
            </a:r>
            <a:br>
              <a:rPr lang="it-IT"/>
            </a:br>
            <a:r>
              <a:rPr lang="it-IT"/>
              <a:t>a trovare un ago in un pagliaio, si ferma soddisfatta, </a:t>
            </a:r>
            <a:br>
              <a:rPr lang="it-IT"/>
            </a:br>
            <a:r>
              <a:rPr lang="it-IT"/>
              <a:t>il genio continua a cercare per trovarne un secondo, un terzo ed eventualmente un quarto.</a:t>
            </a:r>
            <a:br>
              <a:rPr lang="it-IT"/>
            </a:br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854CAA-DCBB-5C41-9BB7-4988299EED46}"/>
              </a:ext>
            </a:extLst>
          </p:cNvPr>
          <p:cNvSpPr txBox="1"/>
          <p:nvPr/>
        </p:nvSpPr>
        <p:spPr>
          <a:xfrm>
            <a:off x="1033104" y="3695986"/>
            <a:ext cx="4584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>
                <a:solidFill>
                  <a:srgbClr val="426EB0"/>
                </a:solidFill>
                <a:latin typeface="Rubik" pitchFamily="2" charset="-79"/>
                <a:cs typeface="Rubik" pitchFamily="2" charset="-79"/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206327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2E720B3-B9DD-1C46-BCB1-1A17BFF4E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</p:spTree>
    <p:extLst>
      <p:ext uri="{BB962C8B-B14F-4D97-AF65-F5344CB8AC3E}">
        <p14:creationId xmlns:p14="http://schemas.microsoft.com/office/powerpoint/2010/main" val="329712708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998F2E83-3A5A-9846-8C9D-BB507897A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DA7937E3-9358-804F-8EE2-514E474EDF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6" y="2590032"/>
            <a:ext cx="6853933" cy="100340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3000" b="1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Laboratori di impresa</a:t>
            </a:r>
            <a:br>
              <a:rPr lang="it-IT"/>
            </a:br>
            <a:r>
              <a:rPr lang="it-IT" err="1"/>
              <a:t>a.a</a:t>
            </a:r>
            <a:r>
              <a:rPr lang="it-IT"/>
              <a:t>. 2021/22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6A9F917-96CF-1043-BDEE-8E3A5F0EDD94}"/>
              </a:ext>
            </a:extLst>
          </p:cNvPr>
          <p:cNvSpPr txBox="1">
            <a:spLocks/>
          </p:cNvSpPr>
          <p:nvPr/>
        </p:nvSpPr>
        <p:spPr>
          <a:xfrm>
            <a:off x="8551718" y="2590801"/>
            <a:ext cx="3232297" cy="10795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i="0" kern="1200">
                <a:solidFill>
                  <a:schemeClr val="bg1"/>
                </a:solidFill>
                <a:latin typeface="Rubik" pitchFamily="2" charset="-79"/>
                <a:ea typeface="+mj-ea"/>
                <a:cs typeface="Rubik" pitchFamily="2" charset="-79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it-IT" sz="1200">
                <a:solidFill>
                  <a:srgbClr val="C96643"/>
                </a:solidFill>
              </a:rPr>
              <a:t>Corso di laurea </a:t>
            </a:r>
          </a:p>
          <a:p>
            <a:pPr fontAlgn="auto">
              <a:spcAft>
                <a:spcPts val="0"/>
              </a:spcAft>
              <a:defRPr/>
            </a:pPr>
            <a:r>
              <a:rPr lang="it-IT" sz="1200">
                <a:solidFill>
                  <a:srgbClr val="C96643"/>
                </a:solidFill>
              </a:rPr>
              <a:t>in Economia aziendale</a:t>
            </a:r>
          </a:p>
        </p:txBody>
      </p:sp>
    </p:spTree>
    <p:extLst>
      <p:ext uri="{BB962C8B-B14F-4D97-AF65-F5344CB8AC3E}">
        <p14:creationId xmlns:p14="http://schemas.microsoft.com/office/powerpoint/2010/main" val="6446002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</p:spTree>
    <p:extLst>
      <p:ext uri="{BB962C8B-B14F-4D97-AF65-F5344CB8AC3E}">
        <p14:creationId xmlns:p14="http://schemas.microsoft.com/office/powerpoint/2010/main" val="227840816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ice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FAED48C-674F-3F4A-844F-F98F64E7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5" y="6365810"/>
            <a:ext cx="949468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9C8E8F5A-BF1F-B849-8297-DA9579CB37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5" y="788187"/>
            <a:ext cx="10101536" cy="689023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5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presentazione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53ED7A6B-1BEC-964D-9019-8CEEA45ACA05}"/>
              </a:ext>
            </a:extLst>
          </p:cNvPr>
          <p:cNvSpPr txBox="1">
            <a:spLocks/>
          </p:cNvSpPr>
          <p:nvPr/>
        </p:nvSpPr>
        <p:spPr>
          <a:xfrm>
            <a:off x="1034351" y="1643254"/>
            <a:ext cx="10100291" cy="58507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i="0" kern="1200">
                <a:solidFill>
                  <a:schemeClr val="tx1"/>
                </a:solidFill>
                <a:latin typeface="Rubik" pitchFamily="2" charset="-79"/>
                <a:ea typeface="+mj-ea"/>
                <a:cs typeface="Rubik" pitchFamily="2" charset="-79"/>
              </a:defRPr>
            </a:lvl1pPr>
          </a:lstStyle>
          <a:p>
            <a:r>
              <a:rPr lang="it-IT" sz="1800" b="0"/>
              <a:t>Sottotitolo della presentazione.</a:t>
            </a:r>
          </a:p>
          <a:p>
            <a:r>
              <a:rPr lang="it-IT" sz="1800" b="0" err="1"/>
              <a:t>Lorem</a:t>
            </a:r>
            <a:r>
              <a:rPr lang="it-IT" sz="1800" b="0"/>
              <a:t> </a:t>
            </a:r>
            <a:r>
              <a:rPr lang="it-IT" sz="1800" b="0" err="1"/>
              <a:t>ipsum</a:t>
            </a:r>
            <a:r>
              <a:rPr lang="it-IT" sz="1800" b="0"/>
              <a:t> </a:t>
            </a:r>
            <a:r>
              <a:rPr lang="it-IT" sz="1800" b="0" err="1"/>
              <a:t>dolor</a:t>
            </a:r>
            <a:r>
              <a:rPr lang="it-IT" sz="1800" b="0"/>
              <a:t> </a:t>
            </a:r>
            <a:r>
              <a:rPr lang="it-IT" sz="1800" b="0" err="1"/>
              <a:t>sit</a:t>
            </a:r>
            <a:r>
              <a:rPr lang="it-IT" sz="1800" b="0"/>
              <a:t> </a:t>
            </a:r>
            <a:r>
              <a:rPr lang="it-IT" sz="1800" b="0" err="1"/>
              <a:t>amet</a:t>
            </a:r>
            <a:r>
              <a:rPr lang="it-IT" sz="1800" b="0"/>
              <a:t>…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FDA776A-DED7-F54B-BFDF-195CE208FCD1}"/>
              </a:ext>
            </a:extLst>
          </p:cNvPr>
          <p:cNvSpPr txBox="1"/>
          <p:nvPr/>
        </p:nvSpPr>
        <p:spPr>
          <a:xfrm>
            <a:off x="1033104" y="490989"/>
            <a:ext cx="1133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7030ACE-7267-CE46-BC31-B007E4D29888}"/>
              </a:ext>
            </a:extLst>
          </p:cNvPr>
          <p:cNvSpPr txBox="1"/>
          <p:nvPr/>
        </p:nvSpPr>
        <p:spPr>
          <a:xfrm>
            <a:off x="1033107" y="2642618"/>
            <a:ext cx="4944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0">
                <a:solidFill>
                  <a:srgbClr val="426EB0"/>
                </a:solidFill>
                <a:latin typeface="Rubik" pitchFamily="2" charset="-79"/>
                <a:cs typeface="Rubik" pitchFamily="2" charset="-79"/>
              </a:rPr>
              <a:t>Cap. 1</a:t>
            </a:r>
          </a:p>
          <a:p>
            <a:r>
              <a:rPr lang="it-IT" sz="1600" b="0" i="0" err="1">
                <a:latin typeface="Rubik" pitchFamily="2" charset="-79"/>
                <a:cs typeface="Rubik" pitchFamily="2" charset="-79"/>
              </a:rPr>
              <a:t>Lorem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ipsum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dolor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sit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amet</a:t>
            </a:r>
            <a:endParaRPr lang="it-IT" sz="1600" b="0" i="0">
              <a:latin typeface="Rubik" pitchFamily="2" charset="-79"/>
              <a:cs typeface="Rubik" pitchFamily="2" charset="-79"/>
            </a:endParaRPr>
          </a:p>
          <a:p>
            <a:endParaRPr lang="it-IT" sz="1600" b="0" i="0">
              <a:latin typeface="Rubik" pitchFamily="2" charset="-79"/>
              <a:cs typeface="Rubik" pitchFamily="2" charset="-79"/>
            </a:endParaRPr>
          </a:p>
          <a:p>
            <a:r>
              <a:rPr lang="it-IT" sz="1600" b="1" i="0">
                <a:solidFill>
                  <a:srgbClr val="426EB0"/>
                </a:solidFill>
                <a:latin typeface="Rubik" pitchFamily="2" charset="-79"/>
                <a:cs typeface="Rubik" pitchFamily="2" charset="-79"/>
              </a:rPr>
              <a:t>Cap. 2</a:t>
            </a:r>
          </a:p>
          <a:p>
            <a:r>
              <a:rPr lang="it-IT" sz="1600" b="0" i="0" err="1">
                <a:latin typeface="Rubik" pitchFamily="2" charset="-79"/>
                <a:cs typeface="Rubik" pitchFamily="2" charset="-79"/>
              </a:rPr>
              <a:t>Lorem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ipsum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dolor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sit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amet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consectetur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adipiscing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elit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aliquam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.</a:t>
            </a:r>
          </a:p>
          <a:p>
            <a:endParaRPr lang="it-IT" sz="1600" b="0" i="0">
              <a:latin typeface="Rubik" pitchFamily="2" charset="-79"/>
              <a:cs typeface="Rubik" pitchFamily="2" charset="-79"/>
            </a:endParaRPr>
          </a:p>
          <a:p>
            <a:r>
              <a:rPr lang="it-IT" sz="1600" b="1" i="0">
                <a:solidFill>
                  <a:srgbClr val="426EB0"/>
                </a:solidFill>
                <a:latin typeface="Rubik" pitchFamily="2" charset="-79"/>
                <a:cs typeface="Rubik" pitchFamily="2" charset="-79"/>
              </a:rPr>
              <a:t>Cap. 3</a:t>
            </a:r>
          </a:p>
          <a:p>
            <a:r>
              <a:rPr lang="it-IT" sz="1600" b="0" i="0" err="1">
                <a:latin typeface="Rubik" pitchFamily="2" charset="-79"/>
                <a:cs typeface="Rubik" pitchFamily="2" charset="-79"/>
              </a:rPr>
              <a:t>Lorem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ipsum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dolor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sit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amet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consectetur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.</a:t>
            </a:r>
          </a:p>
          <a:p>
            <a:endParaRPr lang="it-IT" sz="1600" b="0" i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04CB443-9575-0A41-9AEA-EB52A5B62548}"/>
              </a:ext>
            </a:extLst>
          </p:cNvPr>
          <p:cNvSpPr txBox="1"/>
          <p:nvPr/>
        </p:nvSpPr>
        <p:spPr>
          <a:xfrm>
            <a:off x="6214685" y="2642619"/>
            <a:ext cx="4919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0">
                <a:solidFill>
                  <a:srgbClr val="426EB0"/>
                </a:solidFill>
                <a:latin typeface="Rubik" pitchFamily="2" charset="-79"/>
                <a:cs typeface="Rubik" pitchFamily="2" charset="-79"/>
              </a:rPr>
              <a:t>Cap. 4</a:t>
            </a:r>
          </a:p>
          <a:p>
            <a:r>
              <a:rPr lang="it-IT" sz="1600" b="0" i="0" err="1">
                <a:latin typeface="Rubik" pitchFamily="2" charset="-79"/>
                <a:cs typeface="Rubik" pitchFamily="2" charset="-79"/>
              </a:rPr>
              <a:t>Lorem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ipsum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dolor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sit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amet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consectetur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.</a:t>
            </a:r>
          </a:p>
          <a:p>
            <a:endParaRPr lang="it-IT" sz="1600" b="0" i="0">
              <a:latin typeface="Rubik" pitchFamily="2" charset="-79"/>
              <a:cs typeface="Rubik" pitchFamily="2" charset="-79"/>
            </a:endParaRPr>
          </a:p>
          <a:p>
            <a:r>
              <a:rPr lang="it-IT" sz="1600" b="1" i="0">
                <a:solidFill>
                  <a:srgbClr val="426EB0"/>
                </a:solidFill>
                <a:latin typeface="Rubik" pitchFamily="2" charset="-79"/>
                <a:cs typeface="Rubik" pitchFamily="2" charset="-79"/>
              </a:rPr>
              <a:t>Cap. 5</a:t>
            </a:r>
          </a:p>
          <a:p>
            <a:r>
              <a:rPr lang="it-IT" sz="1600" b="0" i="0" err="1">
                <a:latin typeface="Rubik" pitchFamily="2" charset="-79"/>
                <a:cs typeface="Rubik" pitchFamily="2" charset="-79"/>
              </a:rPr>
              <a:t>Lorem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ipsum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dolor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sit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amet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consectetur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adpiscing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elit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 </a:t>
            </a:r>
            <a:r>
              <a:rPr lang="it-IT" sz="1600" b="0" i="0" err="1">
                <a:latin typeface="Rubik" pitchFamily="2" charset="-79"/>
                <a:cs typeface="Rubik" pitchFamily="2" charset="-79"/>
              </a:rPr>
              <a:t>aliquam</a:t>
            </a:r>
            <a:r>
              <a:rPr lang="it-IT" sz="1600" b="0" i="0">
                <a:latin typeface="Rubik" pitchFamily="2" charset="-79"/>
                <a:cs typeface="Rubik" pitchFamily="2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162912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>
            <a:spLocks noGrp="1"/>
          </p:cNvSpPr>
          <p:nvPr>
            <p:ph type="title"/>
          </p:nvPr>
        </p:nvSpPr>
        <p:spPr>
          <a:xfrm>
            <a:off x="305207" y="121159"/>
            <a:ext cx="4136821" cy="553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body" idx="1"/>
          </p:nvPr>
        </p:nvSpPr>
        <p:spPr>
          <a:xfrm>
            <a:off x="314655" y="1151147"/>
            <a:ext cx="11481308" cy="30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377" lvl="1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566" lvl="2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754" lvl="3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5943" lvl="4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131" lvl="5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320" lvl="6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509" lvl="7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697" lvl="8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28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ldNum" idx="12"/>
          </p:nvPr>
        </p:nvSpPr>
        <p:spPr>
          <a:xfrm>
            <a:off x="11239501" y="6435031"/>
            <a:ext cx="461009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099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 baseline="30000">
                <a:solidFill>
                  <a:srgbClr val="426DA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38099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 baseline="30000">
                <a:solidFill>
                  <a:srgbClr val="426DA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38099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 baseline="30000">
                <a:solidFill>
                  <a:srgbClr val="426DA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38099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 baseline="30000">
                <a:solidFill>
                  <a:srgbClr val="426DA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8099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 baseline="30000">
                <a:solidFill>
                  <a:srgbClr val="426DA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8099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 baseline="30000">
                <a:solidFill>
                  <a:srgbClr val="426DA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8099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 baseline="30000">
                <a:solidFill>
                  <a:srgbClr val="426DA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8099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 baseline="30000">
                <a:solidFill>
                  <a:srgbClr val="426DA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38099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 baseline="30000">
                <a:solidFill>
                  <a:srgbClr val="426DA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/>
              <a:t> </a:t>
            </a:r>
            <a:r>
              <a:rPr lang="en-US" sz="1000"/>
              <a:t>/18</a:t>
            </a:r>
          </a:p>
        </p:txBody>
      </p:sp>
    </p:spTree>
    <p:extLst>
      <p:ext uri="{BB962C8B-B14F-4D97-AF65-F5344CB8AC3E}">
        <p14:creationId xmlns:p14="http://schemas.microsoft.com/office/powerpoint/2010/main" val="331174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E49B016-C2D4-7E46-A2FE-82A95257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6" y="6365810"/>
            <a:ext cx="1637785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46659496-BF2A-DF4A-AB02-F351D40DC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5" y="569537"/>
            <a:ext cx="10349691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0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85E62F6-ECA6-AD4B-8C82-B79F7A7693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7573" y="2201713"/>
            <a:ext cx="10355225" cy="35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  <a:p>
            <a:pPr lvl="0"/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. </a:t>
            </a:r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pulvinar </a:t>
            </a:r>
            <a:r>
              <a:rPr lang="it-IT" err="1"/>
              <a:t>arcu</a:t>
            </a:r>
            <a:r>
              <a:rPr lang="it-IT"/>
              <a:t>, in </a:t>
            </a:r>
            <a:r>
              <a:rPr lang="it-IT" err="1"/>
              <a:t>auctor</a:t>
            </a:r>
            <a:r>
              <a:rPr lang="it-IT"/>
              <a:t> </a:t>
            </a:r>
            <a:r>
              <a:rPr lang="it-IT" err="1"/>
              <a:t>lectus</a:t>
            </a:r>
            <a:r>
              <a:rPr lang="it-IT"/>
              <a:t>. In non </a:t>
            </a:r>
            <a:r>
              <a:rPr lang="it-IT" err="1"/>
              <a:t>risus</a:t>
            </a:r>
            <a:r>
              <a:rPr lang="it-IT"/>
              <a:t> </a:t>
            </a:r>
            <a:r>
              <a:rPr lang="it-IT" err="1"/>
              <a:t>elementum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cursus </a:t>
            </a:r>
            <a:r>
              <a:rPr lang="it-IT" err="1"/>
              <a:t>laoreet</a:t>
            </a:r>
            <a:r>
              <a:rPr lang="it-IT"/>
              <a:t> eros,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nisi</a:t>
            </a:r>
            <a:r>
              <a:rPr lang="it-IT"/>
              <a:t>. “</a:t>
            </a:r>
            <a:r>
              <a:rPr lang="it-IT" err="1"/>
              <a:t>Nullam</a:t>
            </a:r>
            <a:r>
              <a:rPr lang="it-IT"/>
              <a:t> non </a:t>
            </a:r>
            <a:r>
              <a:rPr lang="it-IT" err="1"/>
              <a:t>nisl</a:t>
            </a:r>
            <a:r>
              <a:rPr lang="it-IT"/>
              <a:t>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feugiat</a:t>
            </a:r>
            <a:r>
              <a:rPr lang="it-IT"/>
              <a:t> gravida </a:t>
            </a:r>
            <a:r>
              <a:rPr lang="it-IT" err="1"/>
              <a:t>eu</a:t>
            </a:r>
            <a:r>
              <a:rPr lang="it-IT"/>
              <a:t> ut est”. </a:t>
            </a:r>
            <a:r>
              <a:rPr lang="it-IT" err="1"/>
              <a:t>Curabitur</a:t>
            </a:r>
            <a:r>
              <a:rPr lang="it-IT"/>
              <a:t> </a:t>
            </a:r>
            <a:r>
              <a:rPr lang="it-IT" err="1"/>
              <a:t>fermentum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sapien</a:t>
            </a:r>
            <a:r>
              <a:rPr lang="it-IT"/>
              <a:t> </a:t>
            </a:r>
            <a:r>
              <a:rPr lang="it-IT" err="1"/>
              <a:t>finibus</a:t>
            </a:r>
            <a:r>
              <a:rPr lang="it-IT"/>
              <a:t>,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vulputate</a:t>
            </a:r>
            <a:r>
              <a:rPr lang="it-IT"/>
              <a:t> ex </a:t>
            </a:r>
            <a:r>
              <a:rPr lang="it-IT" err="1"/>
              <a:t>dignissim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</a:t>
            </a:r>
            <a:r>
              <a:rPr lang="it-IT" err="1"/>
              <a:t>maximus</a:t>
            </a:r>
            <a:r>
              <a:rPr lang="it-IT"/>
              <a:t> </a:t>
            </a:r>
            <a:r>
              <a:rPr lang="it-IT" err="1"/>
              <a:t>diam</a:t>
            </a:r>
            <a:r>
              <a:rPr lang="it-IT"/>
              <a:t> </a:t>
            </a:r>
            <a:r>
              <a:rPr lang="it-IT" err="1"/>
              <a:t>nec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mollis</a:t>
            </a:r>
            <a:r>
              <a:rPr lang="it-IT"/>
              <a:t>. </a:t>
            </a:r>
            <a:r>
              <a:rPr lang="it-IT" err="1"/>
              <a:t>Mauris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et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 </a:t>
            </a:r>
            <a:r>
              <a:rPr lang="it-IT" err="1"/>
              <a:t>luctus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molestie orci </a:t>
            </a:r>
            <a:r>
              <a:rPr lang="it-IT" err="1"/>
              <a:t>metus</a:t>
            </a:r>
            <a:r>
              <a:rPr lang="it-IT"/>
              <a:t>, et </a:t>
            </a:r>
            <a:r>
              <a:rPr lang="it-IT" err="1"/>
              <a:t>eleifend</a:t>
            </a:r>
            <a:r>
              <a:rPr lang="it-IT"/>
              <a:t> </a:t>
            </a:r>
            <a:r>
              <a:rPr lang="it-IT" err="1"/>
              <a:t>enim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</a:t>
            </a:r>
            <a:r>
              <a:rPr lang="it-IT" err="1"/>
              <a:t>ac</a:t>
            </a:r>
            <a:r>
              <a:rPr lang="it-IT"/>
              <a:t> </a:t>
            </a:r>
            <a:r>
              <a:rPr lang="it-IT" err="1"/>
              <a:t>malesuada</a:t>
            </a:r>
            <a:r>
              <a:rPr lang="it-IT"/>
              <a:t> </a:t>
            </a:r>
            <a:r>
              <a:rPr lang="it-IT" err="1"/>
              <a:t>risus</a:t>
            </a:r>
            <a:r>
              <a:rPr lang="it-IT"/>
              <a:t>. </a:t>
            </a:r>
            <a:r>
              <a:rPr lang="it-IT" err="1"/>
              <a:t>Aliquam</a:t>
            </a:r>
            <a:r>
              <a:rPr lang="it-IT"/>
              <a:t> </a:t>
            </a:r>
            <a:r>
              <a:rPr lang="it-IT" err="1"/>
              <a:t>erat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a urna </a:t>
            </a:r>
            <a:r>
              <a:rPr lang="it-IT" err="1"/>
              <a:t>erat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51106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+ Immagi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4245E6A-DE49-B04E-83BE-125B163A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6" y="6365810"/>
            <a:ext cx="1637785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72F74345-93F8-714E-BFF9-7F3D20AF7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6" y="569537"/>
            <a:ext cx="4947101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0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5E16999-10A2-134F-8CFD-783E59EE763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7572" y="2201713"/>
            <a:ext cx="4949747" cy="35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6C095F8-AE65-B74A-B45D-92EE407551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4683" y="569538"/>
            <a:ext cx="5168115" cy="52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401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+ Testo + Immagine full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B814B163-B188-044E-9F25-CFFB82D8F4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4683" y="0"/>
            <a:ext cx="5977319" cy="6858000"/>
          </a:xfrm>
          <a:prstGeom prst="rect">
            <a:avLst/>
          </a:prstGeom>
        </p:spPr>
      </p:pic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9BF00028-EC96-F54D-80DB-3AEBEFEC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6" y="6365810"/>
            <a:ext cx="1637785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8EE7220-C17B-CD46-9C10-90B1D9EE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6" y="569537"/>
            <a:ext cx="4947101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0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F9220B-FD39-6D41-804A-11FB1E81ECF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7572" y="2201713"/>
            <a:ext cx="4949747" cy="35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13337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o + Immagine full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028D81B1-566A-9645-99B3-4E883D78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6" y="6365810"/>
            <a:ext cx="1637785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5C6B924-2127-4F45-9911-62787BC2C9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4683" y="0"/>
            <a:ext cx="5977319" cy="6858000"/>
          </a:xfrm>
          <a:prstGeom prst="rect">
            <a:avLst/>
          </a:prstGeom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BF68E827-F796-6A4D-B352-45F69BD191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7572" y="569537"/>
            <a:ext cx="4949747" cy="52198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60222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E7EDD5-AAD4-6A48-8849-D596717E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6" y="6365810"/>
            <a:ext cx="1637785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6BFD2E5-2FE6-F64B-B714-694DD045DA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635218" y="-2032576"/>
            <a:ext cx="5145465" cy="10349691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51F3D934-CCD2-9340-8ACE-7A2DA941A1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6" y="569537"/>
            <a:ext cx="6883983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0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</p:spTree>
    <p:extLst>
      <p:ext uri="{BB962C8B-B14F-4D97-AF65-F5344CB8AC3E}">
        <p14:creationId xmlns:p14="http://schemas.microsoft.com/office/powerpoint/2010/main" val="33821731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1143310-5CFD-2449-982F-493E1A5492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7008" y="-2666999"/>
            <a:ext cx="6858003" cy="121920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89A262D-8F23-A94C-81A0-876233C25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4328"/>
            <a:ext cx="12192000" cy="803672"/>
          </a:xfrm>
          <a:prstGeom prst="rect">
            <a:avLst/>
          </a:prstGeom>
        </p:spPr>
      </p:pic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5D5AC4FC-C48B-6441-B32F-0FE5DCF2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6" y="6365810"/>
            <a:ext cx="1637785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45F57714-DEA2-C940-BCF8-60A6BEB89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6" y="569537"/>
            <a:ext cx="6883983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0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A626309-1BDF-D047-813F-5EFEA08C61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74" t="-2" r="63610" b="-340"/>
          <a:stretch/>
        </p:blipFill>
        <p:spPr>
          <a:xfrm>
            <a:off x="1033106" y="1"/>
            <a:ext cx="3403553" cy="1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97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D35839C1-8FBB-8340-8039-22BEA352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5" y="6365810"/>
            <a:ext cx="1238731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B003C5BC-2DB0-004F-9B1B-2C319C686C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3107" y="569537"/>
            <a:ext cx="10390799" cy="99671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3000" b="1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it-IT"/>
              <a:t>Titolo della slide</a:t>
            </a:r>
            <a:br>
              <a:rPr lang="it-IT"/>
            </a:br>
            <a:r>
              <a:rPr lang="it-IT"/>
              <a:t>fino a 2 righe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50F30FD-D6CD-1B41-982D-B6225497097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7572" y="2201713"/>
            <a:ext cx="10396333" cy="3587672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>
              <a:buNone/>
              <a:defRPr sz="16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it-IT"/>
              <a:t>Testo della slide.</a:t>
            </a:r>
            <a:br>
              <a:rPr lang="it-IT"/>
            </a:br>
            <a:r>
              <a:rPr lang="it-IT" err="1"/>
              <a:t>Lorem</a:t>
            </a:r>
            <a:r>
              <a:rPr lang="it-IT"/>
              <a:t> </a:t>
            </a:r>
            <a:r>
              <a:rPr lang="it-IT" err="1"/>
              <a:t>ipsum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sit</a:t>
            </a:r>
            <a:r>
              <a:rPr lang="it-IT"/>
              <a:t> </a:t>
            </a:r>
            <a:r>
              <a:rPr lang="it-IT" err="1"/>
              <a:t>amet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adipiscing</a:t>
            </a:r>
            <a:r>
              <a:rPr lang="it-IT"/>
              <a:t> </a:t>
            </a:r>
            <a:r>
              <a:rPr lang="it-IT" err="1"/>
              <a:t>elit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, </a:t>
            </a:r>
            <a:r>
              <a:rPr lang="it-IT" err="1"/>
              <a:t>consequat</a:t>
            </a:r>
            <a:r>
              <a:rPr lang="it-IT"/>
              <a:t> </a:t>
            </a:r>
            <a:r>
              <a:rPr lang="it-IT" err="1"/>
              <a:t>neque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consectetur</a:t>
            </a:r>
            <a:r>
              <a:rPr lang="it-IT"/>
              <a:t> </a:t>
            </a:r>
            <a:r>
              <a:rPr lang="it-IT" err="1"/>
              <a:t>nunc</a:t>
            </a:r>
            <a:r>
              <a:rPr lang="it-IT"/>
              <a:t>. </a:t>
            </a:r>
            <a:r>
              <a:rPr lang="it-IT" err="1"/>
              <a:t>Pellentesque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lobortis</a:t>
            </a:r>
            <a:r>
              <a:rPr lang="it-IT"/>
              <a:t>. Ut et ligula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felis</a:t>
            </a:r>
            <a:r>
              <a:rPr lang="it-IT"/>
              <a:t> </a:t>
            </a:r>
            <a:r>
              <a:rPr lang="it-IT" err="1"/>
              <a:t>iaculis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Morbi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velit</a:t>
            </a:r>
            <a:r>
              <a:rPr lang="it-IT"/>
              <a:t> </a:t>
            </a:r>
            <a:r>
              <a:rPr lang="it-IT" err="1"/>
              <a:t>lorem</a:t>
            </a:r>
            <a:r>
              <a:rPr lang="it-IT"/>
              <a:t>. </a:t>
            </a:r>
            <a:r>
              <a:rPr lang="it-IT" err="1"/>
              <a:t>Suspendisse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</a:t>
            </a:r>
            <a:r>
              <a:rPr lang="it-IT" err="1"/>
              <a:t>sem</a:t>
            </a:r>
            <a:r>
              <a:rPr lang="it-IT"/>
              <a:t>, </a:t>
            </a:r>
            <a:r>
              <a:rPr lang="it-IT" err="1"/>
              <a:t>tincidunt</a:t>
            </a:r>
            <a:r>
              <a:rPr lang="it-IT"/>
              <a:t> pulvinar </a:t>
            </a:r>
            <a:r>
              <a:rPr lang="it-IT" err="1"/>
              <a:t>sodales</a:t>
            </a:r>
            <a:r>
              <a:rPr lang="it-IT"/>
              <a:t> </a:t>
            </a:r>
            <a:r>
              <a:rPr lang="it-IT" err="1"/>
              <a:t>sed</a:t>
            </a:r>
            <a:r>
              <a:rPr lang="it-IT"/>
              <a:t>, </a:t>
            </a:r>
            <a:r>
              <a:rPr lang="it-IT" err="1"/>
              <a:t>feugiat</a:t>
            </a:r>
            <a:r>
              <a:rPr lang="it-IT"/>
              <a:t> a </a:t>
            </a:r>
            <a:r>
              <a:rPr lang="it-IT" err="1"/>
              <a:t>erat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ut mi </a:t>
            </a:r>
            <a:r>
              <a:rPr lang="it-IT" err="1"/>
              <a:t>at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interdum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mauris</a:t>
            </a:r>
            <a:r>
              <a:rPr lang="it-IT"/>
              <a:t> id </a:t>
            </a:r>
            <a:r>
              <a:rPr lang="it-IT" err="1"/>
              <a:t>augue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dictum</a:t>
            </a:r>
            <a:r>
              <a:rPr lang="it-IT"/>
              <a:t>.</a:t>
            </a:r>
          </a:p>
          <a:p>
            <a:pPr lvl="0"/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</a:t>
            </a:r>
            <a:r>
              <a:rPr lang="it-IT" err="1"/>
              <a:t>tellus</a:t>
            </a:r>
            <a:r>
              <a:rPr lang="it-IT"/>
              <a:t>. </a:t>
            </a:r>
            <a:r>
              <a:rPr lang="it-IT" err="1"/>
              <a:t>Nam</a:t>
            </a:r>
            <a:r>
              <a:rPr lang="it-IT"/>
              <a:t> </a:t>
            </a:r>
            <a:r>
              <a:rPr lang="it-IT" err="1"/>
              <a:t>rutrum</a:t>
            </a:r>
            <a:r>
              <a:rPr lang="it-IT"/>
              <a:t> pulvinar </a:t>
            </a:r>
            <a:r>
              <a:rPr lang="it-IT" err="1"/>
              <a:t>arcu</a:t>
            </a:r>
            <a:r>
              <a:rPr lang="it-IT"/>
              <a:t>, in </a:t>
            </a:r>
            <a:r>
              <a:rPr lang="it-IT" err="1"/>
              <a:t>auctor</a:t>
            </a:r>
            <a:r>
              <a:rPr lang="it-IT"/>
              <a:t> </a:t>
            </a:r>
            <a:r>
              <a:rPr lang="it-IT" err="1"/>
              <a:t>lectus</a:t>
            </a:r>
            <a:r>
              <a:rPr lang="it-IT"/>
              <a:t>. In non </a:t>
            </a:r>
            <a:r>
              <a:rPr lang="it-IT" err="1"/>
              <a:t>risus</a:t>
            </a:r>
            <a:r>
              <a:rPr lang="it-IT"/>
              <a:t> </a:t>
            </a:r>
            <a:r>
              <a:rPr lang="it-IT" err="1"/>
              <a:t>elementum</a:t>
            </a:r>
            <a:r>
              <a:rPr lang="it-IT"/>
              <a:t> </a:t>
            </a:r>
            <a:r>
              <a:rPr lang="it-IT" err="1"/>
              <a:t>dolor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blandit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cursus </a:t>
            </a:r>
            <a:r>
              <a:rPr lang="it-IT" err="1"/>
              <a:t>laoreet</a:t>
            </a:r>
            <a:r>
              <a:rPr lang="it-IT"/>
              <a:t> eros,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porttitor</a:t>
            </a:r>
            <a:r>
              <a:rPr lang="it-IT"/>
              <a:t> </a:t>
            </a:r>
            <a:r>
              <a:rPr lang="it-IT" err="1"/>
              <a:t>nisi</a:t>
            </a:r>
            <a:r>
              <a:rPr lang="it-IT"/>
              <a:t>. “</a:t>
            </a:r>
            <a:r>
              <a:rPr lang="it-IT" err="1"/>
              <a:t>Nullam</a:t>
            </a:r>
            <a:r>
              <a:rPr lang="it-IT"/>
              <a:t> non </a:t>
            </a:r>
            <a:r>
              <a:rPr lang="it-IT" err="1"/>
              <a:t>nisl</a:t>
            </a:r>
            <a:r>
              <a:rPr lang="it-IT"/>
              <a:t> </a:t>
            </a:r>
            <a:r>
              <a:rPr lang="it-IT" err="1"/>
              <a:t>eget</a:t>
            </a:r>
            <a:r>
              <a:rPr lang="it-IT"/>
              <a:t>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feugiat</a:t>
            </a:r>
            <a:r>
              <a:rPr lang="it-IT"/>
              <a:t> gravida </a:t>
            </a:r>
            <a:r>
              <a:rPr lang="it-IT" err="1"/>
              <a:t>eu</a:t>
            </a:r>
            <a:r>
              <a:rPr lang="it-IT"/>
              <a:t> ut est”. </a:t>
            </a:r>
            <a:r>
              <a:rPr lang="it-IT" err="1"/>
              <a:t>Curabitur</a:t>
            </a:r>
            <a:r>
              <a:rPr lang="it-IT"/>
              <a:t> </a:t>
            </a:r>
            <a:r>
              <a:rPr lang="it-IT" err="1"/>
              <a:t>fermentum</a:t>
            </a:r>
            <a:r>
              <a:rPr lang="it-IT"/>
              <a:t> </a:t>
            </a:r>
            <a:r>
              <a:rPr lang="it-IT" err="1"/>
              <a:t>tortor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sapien</a:t>
            </a:r>
            <a:r>
              <a:rPr lang="it-IT"/>
              <a:t> </a:t>
            </a:r>
            <a:r>
              <a:rPr lang="it-IT" err="1"/>
              <a:t>finibus</a:t>
            </a:r>
            <a:r>
              <a:rPr lang="it-IT"/>
              <a:t>, </a:t>
            </a:r>
            <a:r>
              <a:rPr lang="it-IT" err="1"/>
              <a:t>vel</a:t>
            </a:r>
            <a:r>
              <a:rPr lang="it-IT"/>
              <a:t> </a:t>
            </a:r>
            <a:r>
              <a:rPr lang="it-IT" err="1"/>
              <a:t>vulputate</a:t>
            </a:r>
            <a:r>
              <a:rPr lang="it-IT"/>
              <a:t> ex </a:t>
            </a:r>
            <a:r>
              <a:rPr lang="it-IT" err="1"/>
              <a:t>dignissim</a:t>
            </a:r>
            <a:r>
              <a:rPr lang="it-IT"/>
              <a:t>. </a:t>
            </a:r>
            <a:r>
              <a:rPr lang="it-IT" err="1"/>
              <a:t>Phasellus</a:t>
            </a:r>
            <a:r>
              <a:rPr lang="it-IT"/>
              <a:t> </a:t>
            </a:r>
            <a:r>
              <a:rPr lang="it-IT" err="1"/>
              <a:t>maximus</a:t>
            </a:r>
            <a:r>
              <a:rPr lang="it-IT"/>
              <a:t> </a:t>
            </a:r>
            <a:r>
              <a:rPr lang="it-IT" err="1"/>
              <a:t>diam</a:t>
            </a:r>
            <a:r>
              <a:rPr lang="it-IT"/>
              <a:t> </a:t>
            </a:r>
            <a:r>
              <a:rPr lang="it-IT" err="1"/>
              <a:t>nec</a:t>
            </a:r>
            <a:r>
              <a:rPr lang="it-IT"/>
              <a:t> </a:t>
            </a:r>
            <a:r>
              <a:rPr lang="it-IT" err="1"/>
              <a:t>accumsan</a:t>
            </a:r>
            <a:r>
              <a:rPr lang="it-IT"/>
              <a:t> </a:t>
            </a:r>
            <a:r>
              <a:rPr lang="it-IT" err="1"/>
              <a:t>mollis</a:t>
            </a:r>
            <a:r>
              <a:rPr lang="it-IT"/>
              <a:t>. </a:t>
            </a:r>
            <a:r>
              <a:rPr lang="it-IT" err="1"/>
              <a:t>Mauris</a:t>
            </a:r>
            <a:r>
              <a:rPr lang="it-IT"/>
              <a:t> </a:t>
            </a:r>
            <a:r>
              <a:rPr lang="it-IT" err="1"/>
              <a:t>quis</a:t>
            </a:r>
            <a:r>
              <a:rPr lang="it-IT"/>
              <a:t> </a:t>
            </a:r>
            <a:r>
              <a:rPr lang="it-IT" err="1"/>
              <a:t>turpis</a:t>
            </a:r>
            <a:r>
              <a:rPr lang="it-IT"/>
              <a:t> et </a:t>
            </a:r>
            <a:r>
              <a:rPr lang="it-IT" err="1"/>
              <a:t>justo</a:t>
            </a:r>
            <a:r>
              <a:rPr lang="it-IT"/>
              <a:t> </a:t>
            </a:r>
            <a:r>
              <a:rPr lang="it-IT" err="1"/>
              <a:t>efficitur</a:t>
            </a:r>
            <a:r>
              <a:rPr lang="it-IT"/>
              <a:t> </a:t>
            </a:r>
            <a:r>
              <a:rPr lang="it-IT" err="1"/>
              <a:t>luctus</a:t>
            </a:r>
            <a:r>
              <a:rPr lang="it-IT"/>
              <a:t>. </a:t>
            </a:r>
            <a:r>
              <a:rPr lang="it-IT" err="1"/>
              <a:t>Sed</a:t>
            </a:r>
            <a:r>
              <a:rPr lang="it-IT"/>
              <a:t> molestie orci </a:t>
            </a:r>
            <a:r>
              <a:rPr lang="it-IT" err="1"/>
              <a:t>metus</a:t>
            </a:r>
            <a:r>
              <a:rPr lang="it-IT"/>
              <a:t>, et </a:t>
            </a:r>
            <a:r>
              <a:rPr lang="it-IT" err="1"/>
              <a:t>eleifend</a:t>
            </a:r>
            <a:r>
              <a:rPr lang="it-IT"/>
              <a:t> </a:t>
            </a:r>
            <a:r>
              <a:rPr lang="it-IT" err="1"/>
              <a:t>enim</a:t>
            </a:r>
            <a:r>
              <a:rPr lang="it-IT"/>
              <a:t> </a:t>
            </a:r>
            <a:r>
              <a:rPr lang="it-IT" err="1"/>
              <a:t>bibendum</a:t>
            </a:r>
            <a:r>
              <a:rPr lang="it-IT"/>
              <a:t> </a:t>
            </a:r>
            <a:r>
              <a:rPr lang="it-IT" err="1"/>
              <a:t>vel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</a:t>
            </a:r>
            <a:r>
              <a:rPr lang="it-IT" err="1"/>
              <a:t>ac</a:t>
            </a:r>
            <a:r>
              <a:rPr lang="it-IT"/>
              <a:t> </a:t>
            </a:r>
            <a:r>
              <a:rPr lang="it-IT" err="1"/>
              <a:t>malesuada</a:t>
            </a:r>
            <a:r>
              <a:rPr lang="it-IT"/>
              <a:t> </a:t>
            </a:r>
            <a:r>
              <a:rPr lang="it-IT" err="1"/>
              <a:t>risus</a:t>
            </a:r>
            <a:r>
              <a:rPr lang="it-IT"/>
              <a:t>. </a:t>
            </a:r>
            <a:r>
              <a:rPr lang="it-IT" err="1"/>
              <a:t>Aliquam</a:t>
            </a:r>
            <a:r>
              <a:rPr lang="it-IT"/>
              <a:t> </a:t>
            </a:r>
            <a:r>
              <a:rPr lang="it-IT" err="1"/>
              <a:t>erat</a:t>
            </a:r>
            <a:r>
              <a:rPr lang="it-IT"/>
              <a:t> </a:t>
            </a:r>
            <a:r>
              <a:rPr lang="it-IT" err="1"/>
              <a:t>volutpat</a:t>
            </a:r>
            <a:r>
              <a:rPr lang="it-IT"/>
              <a:t>. </a:t>
            </a:r>
            <a:r>
              <a:rPr lang="it-IT" err="1"/>
              <a:t>Maecenas</a:t>
            </a:r>
            <a:r>
              <a:rPr lang="it-IT"/>
              <a:t> a urna </a:t>
            </a:r>
            <a:r>
              <a:rPr lang="it-IT" err="1"/>
              <a:t>erat</a:t>
            </a:r>
            <a:r>
              <a:rPr lang="it-IT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60619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163E6-562A-DEFF-1910-1A1A6276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4820-E0D8-B304-19E2-76F96FC2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9F85-BAE6-0257-D96F-481DD726A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A15A-F1B2-4D13-BA80-B17152B0AF0F}" type="datetimeFigureOut">
              <a:rPr lang="it-IT" smtClean="0"/>
              <a:t>15/05/2025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58D9-5818-8118-7012-4B68C9E33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664C-443C-54FE-CFCA-60F19160F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C2EA-22B6-4737-B23A-79DCAB69B7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9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48FB0A0-C548-7C42-A174-E1A2F12B7C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5747"/>
            <a:ext cx="12192000" cy="762508"/>
          </a:xfrm>
          <a:prstGeom prst="rect">
            <a:avLst/>
          </a:prstGeom>
        </p:spPr>
      </p:pic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0F55DB8C-9507-3649-B7D5-06A02099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5176" y="6365810"/>
            <a:ext cx="1637785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solidFill>
                  <a:srgbClr val="426EB0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algn="r"/>
            <a:fld id="{00000000-1234-1234-1234-123412341234}" type="slidenum">
              <a:rPr lang="it" smtClean="0"/>
              <a:pPr algn="r"/>
              <a:t>‹#›</a:t>
            </a:fld>
            <a:endParaRPr lang="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E3D5795-ACB8-1845-9366-71D67048B9A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12192000" cy="1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107C8E-1BAD-B2B0-EEB2-84BEA697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48A98-F7D4-46A6-2493-6A2A0A3284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0C0D-BEC1-E387-A120-26BBAE9F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06" y="77617"/>
            <a:ext cx="10645823" cy="553998"/>
          </a:xfrm>
        </p:spPr>
        <p:txBody>
          <a:bodyPr/>
          <a:lstStyle/>
          <a:p>
            <a:r>
              <a:rPr lang="it-IT" dirty="0"/>
              <a:t>RLS vs. VFF RLS: Stationary Parameter Scenario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ED033C-AA3F-DB4C-8B9D-CBC3A0A58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87" y="830232"/>
            <a:ext cx="4702816" cy="519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0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0C0D-BEC1-E387-A120-26BBAE9F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06" y="77617"/>
            <a:ext cx="11886794" cy="1107996"/>
          </a:xfrm>
        </p:spPr>
        <p:txBody>
          <a:bodyPr/>
          <a:lstStyle/>
          <a:p>
            <a:r>
              <a:rPr lang="it-IT" dirty="0"/>
              <a:t>RLS vs. VFF RLS: Non−Stationary Parameter Scenario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B6994-22FF-6ACB-D5AB-2AC686726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94" y="842814"/>
            <a:ext cx="5153609" cy="51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4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A4B8-3DAB-11A2-1173-6EA1F34E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Evaluation metrics</a:t>
            </a:r>
          </a:p>
        </p:txBody>
      </p:sp>
      <p:pic>
        <p:nvPicPr>
          <p:cNvPr id="5" name="Picture 4" descr="A number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F3157D81-29F0-5D49-6E8C-773CBDC18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7" y="928411"/>
            <a:ext cx="9776164" cy="215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30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651B16-AC85-C6D2-1515-9B680A87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8A15A-E5AF-E95E-F8A5-D0F2361665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735F02-2E9F-C068-2DC2-79E0F302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0AEC3-C6DD-02DC-FD48-BEC75E210B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C1B0A7-B89B-2AA2-E7FB-FFD7A9FA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CD974-0B90-72D2-984A-287F2A3ED8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5599B0-996D-86D4-65F8-C488BC2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Classical RLS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72BCE-CCF0-F588-C2FF-8685AF00E8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6147BA-9D4E-1C6E-9E95-CA682A74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Limits of classical RLS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7797A-1615-8DC6-AE56-4773ECB1D2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1EB384-4742-5406-FC3A-3BAEC47F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Forgetting Factor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51A01-60C6-D43E-6B6A-C102074397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9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37AE86-B570-1066-DB53-3D3B6FC6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VFF evaluation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F6B6D-F439-11E3-3249-684645FE3F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0C0D-BEC1-E387-A120-26BBAE9F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06" y="77617"/>
            <a:ext cx="10645823" cy="553998"/>
          </a:xfrm>
        </p:spPr>
        <p:txBody>
          <a:bodyPr/>
          <a:lstStyle/>
          <a:p>
            <a:r>
              <a:rPr lang="it-IT" dirty="0"/>
              <a:t>Data Generating System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D3C7D-2F9B-4739-F9ED-6980B0C6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92" y="956982"/>
            <a:ext cx="11155989" cy="443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36B7-4CAA-B524-AD20-5D143A45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07" y="121159"/>
            <a:ext cx="7682022" cy="553998"/>
          </a:xfrm>
        </p:spPr>
        <p:txBody>
          <a:bodyPr/>
          <a:lstStyle/>
          <a:p>
            <a:r>
              <a:rPr lang="it-IT" dirty="0"/>
              <a:t>Data Generating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818B3-58CA-E1AA-7D96-BD6DCB0E9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08" y="1018908"/>
            <a:ext cx="9386371" cy="48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7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36B7-4CAA-B524-AD20-5D143A45E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07" y="121159"/>
            <a:ext cx="7682022" cy="553998"/>
          </a:xfrm>
        </p:spPr>
        <p:txBody>
          <a:bodyPr/>
          <a:lstStyle/>
          <a:p>
            <a:r>
              <a:rPr lang="it-IT" dirty="0"/>
              <a:t>VFF-RLS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5809B9-02C6-680A-2515-FE7E112A0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13" y="735006"/>
            <a:ext cx="8961836" cy="538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bg_-_presentazione_dip-scienze-aziendali_-_format_4-3_0.pptx" id="{39E56A6B-2F85-6742-ACAE-90CD31A3FDC4}" vid="{9EDEE7A4-A4E8-0849-AD46-456BE21BB3F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2949</TotalTime>
  <Words>44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Rubik</vt:lpstr>
      <vt:lpstr>Rubik Light</vt:lpstr>
      <vt:lpstr>Arial</vt:lpstr>
      <vt:lpstr>Calibri</vt:lpstr>
      <vt:lpstr>Calibri Light</vt:lpstr>
      <vt:lpstr>Open Sans Light</vt:lpstr>
      <vt:lpstr>Trebuchet MS</vt:lpstr>
      <vt:lpstr>Office Theme</vt:lpstr>
      <vt:lpstr>Tema di Office</vt:lpstr>
      <vt:lpstr>PowerPoint Presentation</vt:lpstr>
      <vt:lpstr>Introduction</vt:lpstr>
      <vt:lpstr>Classical RLS</vt:lpstr>
      <vt:lpstr>Limits of classical RLS</vt:lpstr>
      <vt:lpstr>Variable Forgetting Factor</vt:lpstr>
      <vt:lpstr>Proposed VFF evaluation</vt:lpstr>
      <vt:lpstr>Data Generating System</vt:lpstr>
      <vt:lpstr>Data Generating System</vt:lpstr>
      <vt:lpstr>VFF-RLS Implementation</vt:lpstr>
      <vt:lpstr>RLS vs. VFF RLS: Stationary Parameter Scenario</vt:lpstr>
      <vt:lpstr>RLS vs. VFF RLS: Non−Stationary Parameter Scenario</vt:lpstr>
      <vt:lpstr>Evaluation metrics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 Maatoug</dc:creator>
  <cp:lastModifiedBy>Sabrin Maatoug</cp:lastModifiedBy>
  <cp:revision>3</cp:revision>
  <dcterms:created xsi:type="dcterms:W3CDTF">2025-04-30T14:17:40Z</dcterms:created>
  <dcterms:modified xsi:type="dcterms:W3CDTF">2025-05-15T14:44:27Z</dcterms:modified>
</cp:coreProperties>
</file>