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0169-0653-16F1-3ECA-C710013D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47A37-22CF-D070-CA19-44F62A3A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A15A-F1B2-4D13-BA80-B17152B0AF0F}" type="datetimeFigureOut">
              <a:rPr lang="it-IT" smtClean="0"/>
              <a:t>30/04/2025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1F727-4789-0B00-9558-8CBD3115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0602D-AF6A-EFBD-0D33-8254DE26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0C2EA-22B6-4737-B23A-79DCAB69B7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35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163E6-562A-DEFF-1910-1A1A6276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74820-E0D8-B304-19E2-76F96FC21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49F85-BAE6-0257-D96F-481DD726A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A15A-F1B2-4D13-BA80-B17152B0AF0F}" type="datetimeFigureOut">
              <a:rPr lang="it-IT" smtClean="0"/>
              <a:t>30/04/2025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058D9-5818-8118-7012-4B68C9E33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9664C-443C-54FE-CFCA-60F19160F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0C2EA-22B6-4737-B23A-79DCAB69B7C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89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A107C8E-1BAD-B2B0-EEB2-84BEA697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48A98-F7D4-46A6-2493-6A2A0A32843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42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CBDBD35-CA0C-BD74-8C40-3AC29F44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RLS vs. VFF RLS: Time-Varying Data Scenario</a:t>
            </a:r>
            <a:endParaRPr lang="en-US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52D43B-5F17-8B20-C302-8378982B1B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49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E651B16-AC85-C6D2-1515-9B680A87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48A15A-E5AF-E95E-F8A5-D0F2361665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975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735F02-2E9F-C068-2DC2-79E0F302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0AEC3-C6DD-02DC-FD48-BEC75E210B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3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4C1B0A7-B89B-2AA2-E7FB-FFD7A9FA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Introduction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7CD974-0B90-72D2-984A-287F2A3ED8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55599B0-996D-86D4-65F8-C488BC20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Classical RLS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C72BCE-CCF0-F588-C2FF-8685AF00E8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98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6147BA-9D4E-1C6E-9E95-CA682A74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Limits of classical RLS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17797A-1615-8DC6-AE56-4773ECB1D2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734A954-E634-00E7-EB98-4EFE72C06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Limits of classical RLS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5CB78-8DCA-5A66-1DFD-805B51A8A9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77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11EB384-4742-5406-FC3A-3BAEC47F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Forgetting Factor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951A01-60C6-D43E-6B6A-C102074397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9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37AE86-B570-1066-DB53-3D3B6FC6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Proposed VFF evaluation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BF6B6D-F439-11E3-3249-684645FE3F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69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04BAC10-60EA-2204-814C-E3E8069C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46DE6E-8338-50A3-67C2-FF5519393E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46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51A428E-A4AE-A3D4-DEED-AB347465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RLS vs. VFF RLS: Stationary Data Scenario</a:t>
            </a:r>
            <a:endParaRPr lang="en-US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5F6902-3C60-6C65-7303-514D84811A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44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Introduction</vt:lpstr>
      <vt:lpstr>Classical RLS</vt:lpstr>
      <vt:lpstr>Limits of classical RLS</vt:lpstr>
      <vt:lpstr>Limits of classical RLS </vt:lpstr>
      <vt:lpstr>Variable Forgetting Factor</vt:lpstr>
      <vt:lpstr>Proposed VFF evaluation</vt:lpstr>
      <vt:lpstr>Implementation</vt:lpstr>
      <vt:lpstr>RLS vs. VFF RLS: Stationary Data Scenario</vt:lpstr>
      <vt:lpstr>RLS vs. VFF RLS: Time-Varying Data Scenario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 Maatoug</dc:creator>
  <cp:lastModifiedBy>Sabrin Maatoug</cp:lastModifiedBy>
  <cp:revision>1</cp:revision>
  <dcterms:created xsi:type="dcterms:W3CDTF">2025-04-30T14:17:40Z</dcterms:created>
  <dcterms:modified xsi:type="dcterms:W3CDTF">2025-04-30T14:17:40Z</dcterms:modified>
</cp:coreProperties>
</file>