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4C0F-47A1-9715-2833-577AE0B2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E51BC-0170-FF1F-C9A9-1708DEEA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E7AA-1C4A-441D-895E-1F84275B05EF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F7C40-17B4-0326-56AE-3C01BA47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E3008-3D63-44B1-6E4D-134C221D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B273-4CB8-4C34-8E8F-839C722F93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58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F545E-FD8A-A664-F9E2-80F68986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A7CD7-D451-5951-C0FF-36521AD9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3D7F-4901-C403-4BD6-C871B3F0B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DE7AA-1C4A-441D-895E-1F84275B05EF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4AF3-D6C6-2C9C-EDCB-84ECD8D80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857E-5DFC-063C-CE30-72D9EF198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B273-4CB8-4C34-8E8F-839C722F93A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1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5C97D7-1D8F-110E-31B1-B4C52BE5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10043-4625-A859-09A1-9C6F4D4A2D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7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3461CDB-40F9-3134-DE61-07CC00BA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Logistic regression with Feature Selection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2EB23-CCA8-FF09-D236-3751F46EB6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2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18BE773-D18B-8E5E-AEE0-A5D9C810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Decision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9B99F-F6B7-71F0-91F0-2AAC5965C0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3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F31635-7459-0F91-1C0B-1EF1E607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Decision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67815-DA6E-16B7-A5DD-37670BDF82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4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C25AA8-81EE-FA44-48B0-BD4B464B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Random forest </a:t>
            </a:r>
            <a:r>
              <a:rPr lang="en-US" sz="3600"/>
              <a:t>(Ensemble method).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8A2E0-1CDC-A46F-1148-7FBF104F0D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8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378448-0524-EFBD-D83C-B831F945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Next steps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B7754-C514-E18E-A3D6-C16B465D94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5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128B51-496E-6FBE-7BBC-9E288230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83E1A-736D-52F0-31F0-DC0CDE1D8E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9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343C146-9E36-92D5-86AE-7051ABB2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E31375-8C65-8558-20C3-03016FA5E3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5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1809631-098B-544E-E5EF-93F76A6B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22438-F16E-4AD8-1906-773106EC84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4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3FFE92B-72F1-8EEC-59DA-ED448A9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BD79E-DA43-BEAC-2755-DD52CFAA9C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83C269-34F4-BA0B-4120-C016FDBD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F5CBD-5786-1A2E-A933-B9C7BED237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E8B916-B1AB-3567-04E7-D87847AA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Preprocessing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B6A85-A021-8F6D-1D66-9848858DF8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C30F3DF-1E7C-DED3-F9C4-E22260B3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Preprocessing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A44732-B564-FF88-0A30-B3106E9046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8D8F4B-B4BC-5A2B-8F89-B6C982B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Preprocessing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78CFB-2D39-D10E-47A6-9CB1D55699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D01873-2FE5-B1AD-99B6-A48C9F6FFFAC}"/>
              </a:ext>
            </a:extLst>
          </p:cNvPr>
          <p:cNvSpPr/>
          <p:nvPr/>
        </p:nvSpPr>
        <p:spPr>
          <a:xfrm>
            <a:off x="816429" y="4245429"/>
            <a:ext cx="10167257" cy="12627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778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419D5C-D5CE-C84E-E4F4-B55864B8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Analysis: Logistic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45CE5-EC99-30EC-5C83-462A64A098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9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Introduction</vt:lpstr>
      <vt:lpstr>Dataset description</vt:lpstr>
      <vt:lpstr>Dataset description</vt:lpstr>
      <vt:lpstr>Evaluation metrics</vt:lpstr>
      <vt:lpstr>Analysis: Preprocessing</vt:lpstr>
      <vt:lpstr>Analysis: Preprocessing</vt:lpstr>
      <vt:lpstr>Analysis: Preprocessing</vt:lpstr>
      <vt:lpstr>Analysis: Logistic regression</vt:lpstr>
      <vt:lpstr>Analysis: Logistic regression with Feature Selection</vt:lpstr>
      <vt:lpstr>Analysis: Decision tree</vt:lpstr>
      <vt:lpstr>Analysis: Decision tree</vt:lpstr>
      <vt:lpstr>Analysis: Random forest (Ensemble method). 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 Maatoug</dc:creator>
  <cp:lastModifiedBy>Sabrin Maatoug</cp:lastModifiedBy>
  <cp:revision>2</cp:revision>
  <dcterms:created xsi:type="dcterms:W3CDTF">2025-05-09T00:40:33Z</dcterms:created>
  <dcterms:modified xsi:type="dcterms:W3CDTF">2025-05-09T11:58:10Z</dcterms:modified>
</cp:coreProperties>
</file>