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88" r:id="rId4"/>
    <p:sldId id="286" r:id="rId5"/>
    <p:sldId id="289" r:id="rId6"/>
    <p:sldId id="292" r:id="rId7"/>
    <p:sldId id="306" r:id="rId8"/>
    <p:sldId id="300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91" r:id="rId27"/>
    <p:sldId id="30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54917" autoAdjust="0"/>
  </p:normalViewPr>
  <p:slideViewPr>
    <p:cSldViewPr snapToGrid="0">
      <p:cViewPr varScale="1">
        <p:scale>
          <a:sx n="39" d="100"/>
          <a:sy n="39" d="100"/>
        </p:scale>
        <p:origin x="211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1EC40-1C9D-45DF-BCC9-7F37503D3F8B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C28344-ABE8-4F5E-8E7E-F63998B3D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Autenticación</a:t>
          </a:r>
          <a:r>
            <a:rPr lang="en-US" b="1" dirty="0"/>
            <a:t> </a:t>
          </a:r>
          <a:r>
            <a:rPr lang="en-US" b="1" dirty="0" err="1"/>
            <a:t>como</a:t>
          </a:r>
          <a:r>
            <a:rPr lang="en-US" b="1" dirty="0"/>
            <a:t> Servicio</a:t>
          </a:r>
          <a:endParaRPr lang="en-US" dirty="0"/>
        </a:p>
      </dgm:t>
    </dgm:pt>
    <dgm:pt modelId="{3C96463C-169E-4AAB-AA79-85A93A8D0B21}" type="parTrans" cxnId="{EA1846B4-142D-4416-80F7-B56EE3B96826}">
      <dgm:prSet/>
      <dgm:spPr/>
      <dgm:t>
        <a:bodyPr/>
        <a:lstStyle/>
        <a:p>
          <a:endParaRPr lang="en-US"/>
        </a:p>
      </dgm:t>
    </dgm:pt>
    <dgm:pt modelId="{784D5A9B-B155-469A-A0CB-F1934FEA70E4}" type="sibTrans" cxnId="{EA1846B4-142D-4416-80F7-B56EE3B96826}">
      <dgm:prSet/>
      <dgm:spPr/>
      <dgm:t>
        <a:bodyPr/>
        <a:lstStyle/>
        <a:p>
          <a:endParaRPr lang="en-US"/>
        </a:p>
      </dgm:t>
    </dgm:pt>
    <dgm:pt modelId="{7A5A7CEA-B0F0-46D8-821E-190314BB490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Inicio / cierre de sesión único</a:t>
          </a:r>
          <a:endParaRPr lang="en-US" dirty="0"/>
        </a:p>
      </dgm:t>
    </dgm:pt>
    <dgm:pt modelId="{94E7037C-B4C6-4CB7-8A49-FB4D47C0A421}" type="parTrans" cxnId="{2DAD6AEE-69F8-4EA0-AFA2-F39E14D75EA0}">
      <dgm:prSet/>
      <dgm:spPr/>
      <dgm:t>
        <a:bodyPr/>
        <a:lstStyle/>
        <a:p>
          <a:endParaRPr lang="en-US"/>
        </a:p>
      </dgm:t>
    </dgm:pt>
    <dgm:pt modelId="{D3A29B36-E1A0-4CB0-9EAD-ECA76C6C6483}" type="sibTrans" cxnId="{2DAD6AEE-69F8-4EA0-AFA2-F39E14D75EA0}">
      <dgm:prSet/>
      <dgm:spPr/>
      <dgm:t>
        <a:bodyPr/>
        <a:lstStyle/>
        <a:p>
          <a:endParaRPr lang="en-US"/>
        </a:p>
      </dgm:t>
    </dgm:pt>
    <dgm:pt modelId="{720D2443-5DC0-4565-811B-B90BCCD096F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Control de acceso para API</a:t>
          </a:r>
          <a:endParaRPr lang="en-US" dirty="0"/>
        </a:p>
      </dgm:t>
    </dgm:pt>
    <dgm:pt modelId="{DA417314-F416-4A6E-AE3E-618791230C8D}" type="parTrans" cxnId="{A8AB221F-BE0A-4EF2-8BB8-99B423F58889}">
      <dgm:prSet/>
      <dgm:spPr/>
      <dgm:t>
        <a:bodyPr/>
        <a:lstStyle/>
        <a:p>
          <a:endParaRPr lang="en-US"/>
        </a:p>
      </dgm:t>
    </dgm:pt>
    <dgm:pt modelId="{37E6068F-D664-475B-A5A3-89DDABB9E0FF}" type="sibTrans" cxnId="{A8AB221F-BE0A-4EF2-8BB8-99B423F58889}">
      <dgm:prSet/>
      <dgm:spPr/>
      <dgm:t>
        <a:bodyPr/>
        <a:lstStyle/>
        <a:p>
          <a:endParaRPr lang="en-US"/>
        </a:p>
      </dgm:t>
    </dgm:pt>
    <dgm:pt modelId="{3A24874D-93FE-41E0-9D4A-8B420A52F8E0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1" dirty="0"/>
            <a:t>Gestión de Identidades</a:t>
          </a:r>
          <a:endParaRPr lang="en-US" b="1" dirty="0"/>
        </a:p>
      </dgm:t>
    </dgm:pt>
    <dgm:pt modelId="{82F627E0-3781-44A8-B32E-B55D3195D863}" type="parTrans" cxnId="{D69B8F57-F40C-4D5E-8D8E-93440B8E1C92}">
      <dgm:prSet/>
      <dgm:spPr/>
      <dgm:t>
        <a:bodyPr/>
        <a:lstStyle/>
        <a:p>
          <a:endParaRPr lang="en-US"/>
        </a:p>
      </dgm:t>
    </dgm:pt>
    <dgm:pt modelId="{58743680-FD65-4C59-BB62-C6393E6A553E}" type="sibTrans" cxnId="{D69B8F57-F40C-4D5E-8D8E-93440B8E1C92}">
      <dgm:prSet/>
      <dgm:spPr/>
      <dgm:t>
        <a:bodyPr/>
        <a:lstStyle/>
        <a:p>
          <a:endParaRPr lang="en-US"/>
        </a:p>
      </dgm:t>
    </dgm:pt>
    <dgm:pt modelId="{6FDA5ACE-8E9A-4717-93BC-42F11D61C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Código </a:t>
          </a:r>
          <a:r>
            <a:rPr lang="en-US" b="1" dirty="0" err="1"/>
            <a:t>abierto</a:t>
          </a:r>
          <a:endParaRPr lang="en-US" dirty="0"/>
        </a:p>
      </dgm:t>
    </dgm:pt>
    <dgm:pt modelId="{81FCB054-E7BA-4EA7-9381-EFE5F3839502}" type="parTrans" cxnId="{905DC931-6C37-4509-8280-EC676A0BBF5C}">
      <dgm:prSet/>
      <dgm:spPr/>
      <dgm:t>
        <a:bodyPr/>
        <a:lstStyle/>
        <a:p>
          <a:endParaRPr lang="en-US"/>
        </a:p>
      </dgm:t>
    </dgm:pt>
    <dgm:pt modelId="{9106E2A7-420A-4C6A-AE5F-E8CF11D0EFCC}" type="sibTrans" cxnId="{905DC931-6C37-4509-8280-EC676A0BBF5C}">
      <dgm:prSet/>
      <dgm:spPr/>
      <dgm:t>
        <a:bodyPr/>
        <a:lstStyle/>
        <a:p>
          <a:endParaRPr lang="en-US"/>
        </a:p>
      </dgm:t>
    </dgm:pt>
    <dgm:pt modelId="{150B23ED-AD6E-470B-9F37-D8D2B95BF624}" type="pres">
      <dgm:prSet presAssocID="{2301EC40-1C9D-45DF-BCC9-7F37503D3F8B}" presName="root" presStyleCnt="0">
        <dgm:presLayoutVars>
          <dgm:dir/>
          <dgm:resizeHandles val="exact"/>
        </dgm:presLayoutVars>
      </dgm:prSet>
      <dgm:spPr/>
    </dgm:pt>
    <dgm:pt modelId="{B5D764AF-7238-4300-8CB5-94E5765A674E}" type="pres">
      <dgm:prSet presAssocID="{02C28344-ABE8-4F5E-8E7E-F63998B3D676}" presName="compNode" presStyleCnt="0"/>
      <dgm:spPr/>
    </dgm:pt>
    <dgm:pt modelId="{009EEE9B-BA48-4313-A25D-3B195BF92FF2}" type="pres">
      <dgm:prSet presAssocID="{02C28344-ABE8-4F5E-8E7E-F63998B3D676}" presName="bgRect" presStyleLbl="bgShp" presStyleIdx="0" presStyleCnt="5"/>
      <dgm:spPr>
        <a:solidFill>
          <a:schemeClr val="tx2">
            <a:lumMod val="20000"/>
            <a:lumOff val="80000"/>
          </a:schemeClr>
        </a:solidFill>
      </dgm:spPr>
    </dgm:pt>
    <dgm:pt modelId="{E2785A46-D72E-45E7-9959-BC1365A83080}" type="pres">
      <dgm:prSet presAssocID="{02C28344-ABE8-4F5E-8E7E-F63998B3D6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854378E-689E-417D-B62E-A143933BC101}" type="pres">
      <dgm:prSet presAssocID="{02C28344-ABE8-4F5E-8E7E-F63998B3D676}" presName="spaceRect" presStyleCnt="0"/>
      <dgm:spPr/>
    </dgm:pt>
    <dgm:pt modelId="{47403FBE-B2E2-4F5A-99EC-3368B082EDAC}" type="pres">
      <dgm:prSet presAssocID="{02C28344-ABE8-4F5E-8E7E-F63998B3D676}" presName="parTx" presStyleLbl="revTx" presStyleIdx="0" presStyleCnt="5">
        <dgm:presLayoutVars>
          <dgm:chMax val="0"/>
          <dgm:chPref val="0"/>
        </dgm:presLayoutVars>
      </dgm:prSet>
      <dgm:spPr/>
    </dgm:pt>
    <dgm:pt modelId="{60C50F27-DE87-436B-A2EC-D78DC482E952}" type="pres">
      <dgm:prSet presAssocID="{784D5A9B-B155-469A-A0CB-F1934FEA70E4}" presName="sibTrans" presStyleCnt="0"/>
      <dgm:spPr/>
    </dgm:pt>
    <dgm:pt modelId="{75316821-4E9E-4C9A-B110-8DBA55732239}" type="pres">
      <dgm:prSet presAssocID="{7A5A7CEA-B0F0-46D8-821E-190314BB490A}" presName="compNode" presStyleCnt="0"/>
      <dgm:spPr/>
    </dgm:pt>
    <dgm:pt modelId="{8538E4DA-BA74-43B1-8AC5-A94B585ABCD3}" type="pres">
      <dgm:prSet presAssocID="{7A5A7CEA-B0F0-46D8-821E-190314BB490A}" presName="bgRect" presStyleLbl="bgShp" presStyleIdx="1" presStyleCnt="5"/>
      <dgm:spPr>
        <a:solidFill>
          <a:schemeClr val="bg1">
            <a:lumMod val="85000"/>
          </a:schemeClr>
        </a:solidFill>
      </dgm:spPr>
    </dgm:pt>
    <dgm:pt modelId="{2FA5D73D-BFCC-45BB-BE2F-6E15558CEC7C}" type="pres">
      <dgm:prSet presAssocID="{7A5A7CEA-B0F0-46D8-821E-190314BB49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7550F23-0391-4E6A-9315-9C5E222D1092}" type="pres">
      <dgm:prSet presAssocID="{7A5A7CEA-B0F0-46D8-821E-190314BB490A}" presName="spaceRect" presStyleCnt="0"/>
      <dgm:spPr/>
    </dgm:pt>
    <dgm:pt modelId="{45D1B5F1-4F08-4707-A850-24A97B42F691}" type="pres">
      <dgm:prSet presAssocID="{7A5A7CEA-B0F0-46D8-821E-190314BB490A}" presName="parTx" presStyleLbl="revTx" presStyleIdx="1" presStyleCnt="5">
        <dgm:presLayoutVars>
          <dgm:chMax val="0"/>
          <dgm:chPref val="0"/>
        </dgm:presLayoutVars>
      </dgm:prSet>
      <dgm:spPr/>
    </dgm:pt>
    <dgm:pt modelId="{5BD61575-FEA4-42D7-9EFE-14DBCF773DF1}" type="pres">
      <dgm:prSet presAssocID="{D3A29B36-E1A0-4CB0-9EAD-ECA76C6C6483}" presName="sibTrans" presStyleCnt="0"/>
      <dgm:spPr/>
    </dgm:pt>
    <dgm:pt modelId="{C7E74CCD-4C73-4573-A56C-E94897AB60A0}" type="pres">
      <dgm:prSet presAssocID="{720D2443-5DC0-4565-811B-B90BCCD096FE}" presName="compNode" presStyleCnt="0"/>
      <dgm:spPr/>
    </dgm:pt>
    <dgm:pt modelId="{3887B8D9-9762-40D8-B173-3BECD52C1481}" type="pres">
      <dgm:prSet presAssocID="{720D2443-5DC0-4565-811B-B90BCCD096FE}" presName="bgRect" presStyleLbl="bgShp" presStyleIdx="2" presStyleCnt="5"/>
      <dgm:spPr>
        <a:solidFill>
          <a:schemeClr val="bg1">
            <a:lumMod val="85000"/>
          </a:schemeClr>
        </a:solidFill>
      </dgm:spPr>
    </dgm:pt>
    <dgm:pt modelId="{D6C80844-16A3-4942-8033-C5C115EBEF8A}" type="pres">
      <dgm:prSet presAssocID="{720D2443-5DC0-4565-811B-B90BCCD096F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D6EF8FA-5A8E-4118-A1E5-4D5ABB84A875}" type="pres">
      <dgm:prSet presAssocID="{720D2443-5DC0-4565-811B-B90BCCD096FE}" presName="spaceRect" presStyleCnt="0"/>
      <dgm:spPr/>
    </dgm:pt>
    <dgm:pt modelId="{46FD3B35-8F07-4C57-B934-C5779F0BAB05}" type="pres">
      <dgm:prSet presAssocID="{720D2443-5DC0-4565-811B-B90BCCD096FE}" presName="parTx" presStyleLbl="revTx" presStyleIdx="2" presStyleCnt="5">
        <dgm:presLayoutVars>
          <dgm:chMax val="0"/>
          <dgm:chPref val="0"/>
        </dgm:presLayoutVars>
      </dgm:prSet>
      <dgm:spPr/>
    </dgm:pt>
    <dgm:pt modelId="{57226077-D87D-4604-9154-7E0C136EBF48}" type="pres">
      <dgm:prSet presAssocID="{37E6068F-D664-475B-A5A3-89DDABB9E0FF}" presName="sibTrans" presStyleCnt="0"/>
      <dgm:spPr/>
    </dgm:pt>
    <dgm:pt modelId="{F38E4C7B-06D1-4ED0-8AA9-CAC5F3BB7847}" type="pres">
      <dgm:prSet presAssocID="{3A24874D-93FE-41E0-9D4A-8B420A52F8E0}" presName="compNode" presStyleCnt="0"/>
      <dgm:spPr/>
    </dgm:pt>
    <dgm:pt modelId="{9B8C38C0-289E-4A37-93B8-1B8FA39F97E6}" type="pres">
      <dgm:prSet presAssocID="{3A24874D-93FE-41E0-9D4A-8B420A52F8E0}" presName="bgRect" presStyleLbl="bgShp" presStyleIdx="3" presStyleCnt="5"/>
      <dgm:spPr>
        <a:solidFill>
          <a:schemeClr val="bg1">
            <a:lumMod val="85000"/>
          </a:schemeClr>
        </a:solidFill>
      </dgm:spPr>
    </dgm:pt>
    <dgm:pt modelId="{FC49AB33-71C2-4EA8-A22D-C7562E237AC0}" type="pres">
      <dgm:prSet presAssocID="{3A24874D-93FE-41E0-9D4A-8B420A52F8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7EF252-A7E4-46D3-8824-2202C681F025}" type="pres">
      <dgm:prSet presAssocID="{3A24874D-93FE-41E0-9D4A-8B420A52F8E0}" presName="spaceRect" presStyleCnt="0"/>
      <dgm:spPr/>
    </dgm:pt>
    <dgm:pt modelId="{B1D6776A-5636-4C9A-9D53-35FC0096A5E6}" type="pres">
      <dgm:prSet presAssocID="{3A24874D-93FE-41E0-9D4A-8B420A52F8E0}" presName="parTx" presStyleLbl="revTx" presStyleIdx="3" presStyleCnt="5">
        <dgm:presLayoutVars>
          <dgm:chMax val="0"/>
          <dgm:chPref val="0"/>
        </dgm:presLayoutVars>
      </dgm:prSet>
      <dgm:spPr/>
    </dgm:pt>
    <dgm:pt modelId="{FE1722CC-78B1-4B90-B251-56AA1621DE82}" type="pres">
      <dgm:prSet presAssocID="{58743680-FD65-4C59-BB62-C6393E6A553E}" presName="sibTrans" presStyleCnt="0"/>
      <dgm:spPr/>
    </dgm:pt>
    <dgm:pt modelId="{7939907E-D92B-4A04-9765-A87963ACE7D8}" type="pres">
      <dgm:prSet presAssocID="{6FDA5ACE-8E9A-4717-93BC-42F11D61C6C4}" presName="compNode" presStyleCnt="0"/>
      <dgm:spPr/>
    </dgm:pt>
    <dgm:pt modelId="{D1B85C1E-B6A3-4566-ABC4-8406AD8E14B7}" type="pres">
      <dgm:prSet presAssocID="{6FDA5ACE-8E9A-4717-93BC-42F11D61C6C4}" presName="bgRect" presStyleLbl="bgShp" presStyleIdx="4" presStyleCnt="5"/>
      <dgm:spPr>
        <a:solidFill>
          <a:schemeClr val="bg1">
            <a:lumMod val="85000"/>
          </a:schemeClr>
        </a:solidFill>
      </dgm:spPr>
    </dgm:pt>
    <dgm:pt modelId="{2331A10E-05BF-4CF4-AC98-A52E8CA15EDA}" type="pres">
      <dgm:prSet presAssocID="{6FDA5ACE-8E9A-4717-93BC-42F11D61C6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D514845-69C8-4625-AF64-59C07180500C}" type="pres">
      <dgm:prSet presAssocID="{6FDA5ACE-8E9A-4717-93BC-42F11D61C6C4}" presName="spaceRect" presStyleCnt="0"/>
      <dgm:spPr/>
    </dgm:pt>
    <dgm:pt modelId="{93EB16ED-4712-4F5C-A4AD-960303728ECD}" type="pres">
      <dgm:prSet presAssocID="{6FDA5ACE-8E9A-4717-93BC-42F11D61C6C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398BA04-3325-476E-9F43-64006BF8A7D0}" type="presOf" srcId="{2301EC40-1C9D-45DF-BCC9-7F37503D3F8B}" destId="{150B23ED-AD6E-470B-9F37-D8D2B95BF624}" srcOrd="0" destOrd="0" presId="urn:microsoft.com/office/officeart/2018/2/layout/IconVerticalSolidList"/>
    <dgm:cxn modelId="{D7E43312-1750-4A0B-BC8D-F63DCB3AA9EF}" type="presOf" srcId="{3A24874D-93FE-41E0-9D4A-8B420A52F8E0}" destId="{B1D6776A-5636-4C9A-9D53-35FC0096A5E6}" srcOrd="0" destOrd="0" presId="urn:microsoft.com/office/officeart/2018/2/layout/IconVerticalSolidList"/>
    <dgm:cxn modelId="{1EDDC41A-A25A-405C-8EDE-E4F4A43EE3B2}" type="presOf" srcId="{7A5A7CEA-B0F0-46D8-821E-190314BB490A}" destId="{45D1B5F1-4F08-4707-A850-24A97B42F691}" srcOrd="0" destOrd="0" presId="urn:microsoft.com/office/officeart/2018/2/layout/IconVerticalSolidList"/>
    <dgm:cxn modelId="{A8AB221F-BE0A-4EF2-8BB8-99B423F58889}" srcId="{2301EC40-1C9D-45DF-BCC9-7F37503D3F8B}" destId="{720D2443-5DC0-4565-811B-B90BCCD096FE}" srcOrd="2" destOrd="0" parTransId="{DA417314-F416-4A6E-AE3E-618791230C8D}" sibTransId="{37E6068F-D664-475B-A5A3-89DDABB9E0FF}"/>
    <dgm:cxn modelId="{F9BA212B-6738-4D44-899E-3FA7FABC226B}" type="presOf" srcId="{02C28344-ABE8-4F5E-8E7E-F63998B3D676}" destId="{47403FBE-B2E2-4F5A-99EC-3368B082EDAC}" srcOrd="0" destOrd="0" presId="urn:microsoft.com/office/officeart/2018/2/layout/IconVerticalSolidList"/>
    <dgm:cxn modelId="{905DC931-6C37-4509-8280-EC676A0BBF5C}" srcId="{2301EC40-1C9D-45DF-BCC9-7F37503D3F8B}" destId="{6FDA5ACE-8E9A-4717-93BC-42F11D61C6C4}" srcOrd="4" destOrd="0" parTransId="{81FCB054-E7BA-4EA7-9381-EFE5F3839502}" sibTransId="{9106E2A7-420A-4C6A-AE5F-E8CF11D0EFCC}"/>
    <dgm:cxn modelId="{D69B8F57-F40C-4D5E-8D8E-93440B8E1C92}" srcId="{2301EC40-1C9D-45DF-BCC9-7F37503D3F8B}" destId="{3A24874D-93FE-41E0-9D4A-8B420A52F8E0}" srcOrd="3" destOrd="0" parTransId="{82F627E0-3781-44A8-B32E-B55D3195D863}" sibTransId="{58743680-FD65-4C59-BB62-C6393E6A553E}"/>
    <dgm:cxn modelId="{A8F20D9B-E122-4EED-9E5D-5142EE2A9183}" type="presOf" srcId="{720D2443-5DC0-4565-811B-B90BCCD096FE}" destId="{46FD3B35-8F07-4C57-B934-C5779F0BAB05}" srcOrd="0" destOrd="0" presId="urn:microsoft.com/office/officeart/2018/2/layout/IconVerticalSolidList"/>
    <dgm:cxn modelId="{EA1846B4-142D-4416-80F7-B56EE3B96826}" srcId="{2301EC40-1C9D-45DF-BCC9-7F37503D3F8B}" destId="{02C28344-ABE8-4F5E-8E7E-F63998B3D676}" srcOrd="0" destOrd="0" parTransId="{3C96463C-169E-4AAB-AA79-85A93A8D0B21}" sibTransId="{784D5A9B-B155-469A-A0CB-F1934FEA70E4}"/>
    <dgm:cxn modelId="{369CBCCE-269C-432F-BDCD-033AF9F0D3C2}" type="presOf" srcId="{6FDA5ACE-8E9A-4717-93BC-42F11D61C6C4}" destId="{93EB16ED-4712-4F5C-A4AD-960303728ECD}" srcOrd="0" destOrd="0" presId="urn:microsoft.com/office/officeart/2018/2/layout/IconVerticalSolidList"/>
    <dgm:cxn modelId="{2DAD6AEE-69F8-4EA0-AFA2-F39E14D75EA0}" srcId="{2301EC40-1C9D-45DF-BCC9-7F37503D3F8B}" destId="{7A5A7CEA-B0F0-46D8-821E-190314BB490A}" srcOrd="1" destOrd="0" parTransId="{94E7037C-B4C6-4CB7-8A49-FB4D47C0A421}" sibTransId="{D3A29B36-E1A0-4CB0-9EAD-ECA76C6C6483}"/>
    <dgm:cxn modelId="{58175A83-83CD-41E8-A27B-8B865B303A72}" type="presParOf" srcId="{150B23ED-AD6E-470B-9F37-D8D2B95BF624}" destId="{B5D764AF-7238-4300-8CB5-94E5765A674E}" srcOrd="0" destOrd="0" presId="urn:microsoft.com/office/officeart/2018/2/layout/IconVerticalSolidList"/>
    <dgm:cxn modelId="{36F59AFB-915B-41C1-974B-A384BE1B0943}" type="presParOf" srcId="{B5D764AF-7238-4300-8CB5-94E5765A674E}" destId="{009EEE9B-BA48-4313-A25D-3B195BF92FF2}" srcOrd="0" destOrd="0" presId="urn:microsoft.com/office/officeart/2018/2/layout/IconVerticalSolidList"/>
    <dgm:cxn modelId="{E1BF243E-6896-4396-9854-4A6DC7090624}" type="presParOf" srcId="{B5D764AF-7238-4300-8CB5-94E5765A674E}" destId="{E2785A46-D72E-45E7-9959-BC1365A83080}" srcOrd="1" destOrd="0" presId="urn:microsoft.com/office/officeart/2018/2/layout/IconVerticalSolidList"/>
    <dgm:cxn modelId="{15795FE4-64D7-43C2-A6CC-EDCC88645751}" type="presParOf" srcId="{B5D764AF-7238-4300-8CB5-94E5765A674E}" destId="{B854378E-689E-417D-B62E-A143933BC101}" srcOrd="2" destOrd="0" presId="urn:microsoft.com/office/officeart/2018/2/layout/IconVerticalSolidList"/>
    <dgm:cxn modelId="{CC20C010-2058-4B83-ADC8-2237E73C08E2}" type="presParOf" srcId="{B5D764AF-7238-4300-8CB5-94E5765A674E}" destId="{47403FBE-B2E2-4F5A-99EC-3368B082EDAC}" srcOrd="3" destOrd="0" presId="urn:microsoft.com/office/officeart/2018/2/layout/IconVerticalSolidList"/>
    <dgm:cxn modelId="{EE4FCB4F-A4BA-4A56-8287-DA435F5C958C}" type="presParOf" srcId="{150B23ED-AD6E-470B-9F37-D8D2B95BF624}" destId="{60C50F27-DE87-436B-A2EC-D78DC482E952}" srcOrd="1" destOrd="0" presId="urn:microsoft.com/office/officeart/2018/2/layout/IconVerticalSolidList"/>
    <dgm:cxn modelId="{EF44EA9A-37A5-4862-B96E-104F3D60F3C1}" type="presParOf" srcId="{150B23ED-AD6E-470B-9F37-D8D2B95BF624}" destId="{75316821-4E9E-4C9A-B110-8DBA55732239}" srcOrd="2" destOrd="0" presId="urn:microsoft.com/office/officeart/2018/2/layout/IconVerticalSolidList"/>
    <dgm:cxn modelId="{213A577A-C0E2-4620-847B-6899A4A710FA}" type="presParOf" srcId="{75316821-4E9E-4C9A-B110-8DBA55732239}" destId="{8538E4DA-BA74-43B1-8AC5-A94B585ABCD3}" srcOrd="0" destOrd="0" presId="urn:microsoft.com/office/officeart/2018/2/layout/IconVerticalSolidList"/>
    <dgm:cxn modelId="{429D3196-5336-4BB0-9FDE-1A8AFEA51C7D}" type="presParOf" srcId="{75316821-4E9E-4C9A-B110-8DBA55732239}" destId="{2FA5D73D-BFCC-45BB-BE2F-6E15558CEC7C}" srcOrd="1" destOrd="0" presId="urn:microsoft.com/office/officeart/2018/2/layout/IconVerticalSolidList"/>
    <dgm:cxn modelId="{68C87618-66F7-4C18-9AC8-291139723A0E}" type="presParOf" srcId="{75316821-4E9E-4C9A-B110-8DBA55732239}" destId="{17550F23-0391-4E6A-9315-9C5E222D1092}" srcOrd="2" destOrd="0" presId="urn:microsoft.com/office/officeart/2018/2/layout/IconVerticalSolidList"/>
    <dgm:cxn modelId="{9F881978-3BFB-4D28-B106-3CDB9A0CD243}" type="presParOf" srcId="{75316821-4E9E-4C9A-B110-8DBA55732239}" destId="{45D1B5F1-4F08-4707-A850-24A97B42F691}" srcOrd="3" destOrd="0" presId="urn:microsoft.com/office/officeart/2018/2/layout/IconVerticalSolidList"/>
    <dgm:cxn modelId="{38C4D720-7F46-4575-9C57-236742075EF0}" type="presParOf" srcId="{150B23ED-AD6E-470B-9F37-D8D2B95BF624}" destId="{5BD61575-FEA4-42D7-9EFE-14DBCF773DF1}" srcOrd="3" destOrd="0" presId="urn:microsoft.com/office/officeart/2018/2/layout/IconVerticalSolidList"/>
    <dgm:cxn modelId="{5B64441B-A0BD-4655-A576-97B6F75B54D8}" type="presParOf" srcId="{150B23ED-AD6E-470B-9F37-D8D2B95BF624}" destId="{C7E74CCD-4C73-4573-A56C-E94897AB60A0}" srcOrd="4" destOrd="0" presId="urn:microsoft.com/office/officeart/2018/2/layout/IconVerticalSolidList"/>
    <dgm:cxn modelId="{5DE43B8D-CA4D-4F2F-9F4C-32EE543B3AE0}" type="presParOf" srcId="{C7E74CCD-4C73-4573-A56C-E94897AB60A0}" destId="{3887B8D9-9762-40D8-B173-3BECD52C1481}" srcOrd="0" destOrd="0" presId="urn:microsoft.com/office/officeart/2018/2/layout/IconVerticalSolidList"/>
    <dgm:cxn modelId="{089A0C8C-CD77-47D8-967D-075B2D9E9A5E}" type="presParOf" srcId="{C7E74CCD-4C73-4573-A56C-E94897AB60A0}" destId="{D6C80844-16A3-4942-8033-C5C115EBEF8A}" srcOrd="1" destOrd="0" presId="urn:microsoft.com/office/officeart/2018/2/layout/IconVerticalSolidList"/>
    <dgm:cxn modelId="{D6D90960-607B-4FB6-8DA6-337F9CB22FC6}" type="presParOf" srcId="{C7E74CCD-4C73-4573-A56C-E94897AB60A0}" destId="{BD6EF8FA-5A8E-4118-A1E5-4D5ABB84A875}" srcOrd="2" destOrd="0" presId="urn:microsoft.com/office/officeart/2018/2/layout/IconVerticalSolidList"/>
    <dgm:cxn modelId="{E773D1AB-E9CB-4BCD-85A3-886D3B96FCAB}" type="presParOf" srcId="{C7E74CCD-4C73-4573-A56C-E94897AB60A0}" destId="{46FD3B35-8F07-4C57-B934-C5779F0BAB05}" srcOrd="3" destOrd="0" presId="urn:microsoft.com/office/officeart/2018/2/layout/IconVerticalSolidList"/>
    <dgm:cxn modelId="{71205775-9CB8-4CFC-B034-0B6AE270DAD3}" type="presParOf" srcId="{150B23ED-AD6E-470B-9F37-D8D2B95BF624}" destId="{57226077-D87D-4604-9154-7E0C136EBF48}" srcOrd="5" destOrd="0" presId="urn:microsoft.com/office/officeart/2018/2/layout/IconVerticalSolidList"/>
    <dgm:cxn modelId="{B5155F14-6277-45DF-B329-65859F096A3A}" type="presParOf" srcId="{150B23ED-AD6E-470B-9F37-D8D2B95BF624}" destId="{F38E4C7B-06D1-4ED0-8AA9-CAC5F3BB7847}" srcOrd="6" destOrd="0" presId="urn:microsoft.com/office/officeart/2018/2/layout/IconVerticalSolidList"/>
    <dgm:cxn modelId="{C205D8FE-EA8B-485E-AD2A-06A1FD68B888}" type="presParOf" srcId="{F38E4C7B-06D1-4ED0-8AA9-CAC5F3BB7847}" destId="{9B8C38C0-289E-4A37-93B8-1B8FA39F97E6}" srcOrd="0" destOrd="0" presId="urn:microsoft.com/office/officeart/2018/2/layout/IconVerticalSolidList"/>
    <dgm:cxn modelId="{4417806C-E798-4FA9-B4F0-3717D1C356B2}" type="presParOf" srcId="{F38E4C7B-06D1-4ED0-8AA9-CAC5F3BB7847}" destId="{FC49AB33-71C2-4EA8-A22D-C7562E237AC0}" srcOrd="1" destOrd="0" presId="urn:microsoft.com/office/officeart/2018/2/layout/IconVerticalSolidList"/>
    <dgm:cxn modelId="{537DC8E4-9F3F-4599-8618-F3E8202A9B57}" type="presParOf" srcId="{F38E4C7B-06D1-4ED0-8AA9-CAC5F3BB7847}" destId="{9F7EF252-A7E4-46D3-8824-2202C681F025}" srcOrd="2" destOrd="0" presId="urn:microsoft.com/office/officeart/2018/2/layout/IconVerticalSolidList"/>
    <dgm:cxn modelId="{5A8A5D48-E034-4315-A9BA-627CECBAFCD9}" type="presParOf" srcId="{F38E4C7B-06D1-4ED0-8AA9-CAC5F3BB7847}" destId="{B1D6776A-5636-4C9A-9D53-35FC0096A5E6}" srcOrd="3" destOrd="0" presId="urn:microsoft.com/office/officeart/2018/2/layout/IconVerticalSolidList"/>
    <dgm:cxn modelId="{BDC083BA-0AAB-4C48-8B87-308CD247E36B}" type="presParOf" srcId="{150B23ED-AD6E-470B-9F37-D8D2B95BF624}" destId="{FE1722CC-78B1-4B90-B251-56AA1621DE82}" srcOrd="7" destOrd="0" presId="urn:microsoft.com/office/officeart/2018/2/layout/IconVerticalSolidList"/>
    <dgm:cxn modelId="{1A305397-ECC6-433C-B580-6B48ABDCD4F9}" type="presParOf" srcId="{150B23ED-AD6E-470B-9F37-D8D2B95BF624}" destId="{7939907E-D92B-4A04-9765-A87963ACE7D8}" srcOrd="8" destOrd="0" presId="urn:microsoft.com/office/officeart/2018/2/layout/IconVerticalSolidList"/>
    <dgm:cxn modelId="{7E429A2B-4515-42EE-9C9C-80F2893DE61A}" type="presParOf" srcId="{7939907E-D92B-4A04-9765-A87963ACE7D8}" destId="{D1B85C1E-B6A3-4566-ABC4-8406AD8E14B7}" srcOrd="0" destOrd="0" presId="urn:microsoft.com/office/officeart/2018/2/layout/IconVerticalSolidList"/>
    <dgm:cxn modelId="{7987F241-8ABE-48E6-BAA9-C929181A6DC9}" type="presParOf" srcId="{7939907E-D92B-4A04-9765-A87963ACE7D8}" destId="{2331A10E-05BF-4CF4-AC98-A52E8CA15EDA}" srcOrd="1" destOrd="0" presId="urn:microsoft.com/office/officeart/2018/2/layout/IconVerticalSolidList"/>
    <dgm:cxn modelId="{E0F6D6EE-AD53-484F-B522-69AE365FFBF6}" type="presParOf" srcId="{7939907E-D92B-4A04-9765-A87963ACE7D8}" destId="{FD514845-69C8-4625-AF64-59C07180500C}" srcOrd="2" destOrd="0" presId="urn:microsoft.com/office/officeart/2018/2/layout/IconVerticalSolidList"/>
    <dgm:cxn modelId="{3020AF62-E15D-4E4D-AA0A-6D023CAB4C40}" type="presParOf" srcId="{7939907E-D92B-4A04-9765-A87963ACE7D8}" destId="{93EB16ED-4712-4F5C-A4AD-960303728E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25149-187A-494E-BF89-82857E006C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3CA74844-D6DC-487F-82B9-62AF158F961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protege los recursos</a:t>
          </a:r>
          <a:endParaRPr lang="en-US"/>
        </a:p>
      </dgm:t>
    </dgm:pt>
    <dgm:pt modelId="{1A76F19E-3249-4433-A115-6366E6F990DC}" type="parTrans" cxnId="{219DF6C2-15CC-4C5A-A825-4A89AF23360B}">
      <dgm:prSet/>
      <dgm:spPr/>
      <dgm:t>
        <a:bodyPr/>
        <a:lstStyle/>
        <a:p>
          <a:endParaRPr lang="en-US"/>
        </a:p>
      </dgm:t>
    </dgm:pt>
    <dgm:pt modelId="{04E7F026-1FAF-45A9-B507-8E83F9CEC2C0}" type="sibTrans" cxnId="{219DF6C2-15CC-4C5A-A825-4A89AF233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7C3E2F-955F-4307-9847-965426718EC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autenticar usuarios usando un sistema local o mediante un proveedor de identidad externo</a:t>
          </a:r>
          <a:endParaRPr lang="en-US" dirty="0"/>
        </a:p>
      </dgm:t>
    </dgm:pt>
    <dgm:pt modelId="{B4C7CE2C-3C58-436F-A3AC-D46887252157}" type="parTrans" cxnId="{F43EBE21-B36A-4BDA-9FB6-E46D5D28A565}">
      <dgm:prSet/>
      <dgm:spPr/>
      <dgm:t>
        <a:bodyPr/>
        <a:lstStyle/>
        <a:p>
          <a:endParaRPr lang="en-US"/>
        </a:p>
      </dgm:t>
    </dgm:pt>
    <dgm:pt modelId="{B8F2043F-1EBD-47B2-BEA6-8975BF08FA20}" type="sibTrans" cxnId="{F43EBE21-B36A-4BDA-9FB6-E46D5D28A5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EEF90E-9A77-49F2-B57A-D4BA9A10362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proporciona administración de sesión e inicio de sesión único</a:t>
          </a:r>
          <a:endParaRPr lang="en-US" dirty="0"/>
        </a:p>
      </dgm:t>
    </dgm:pt>
    <dgm:pt modelId="{79CA87FA-82DF-4562-9CC1-39B53672AAED}" type="parTrans" cxnId="{7EFD65EE-4C47-4E7E-BEA5-1F5A6558FA85}">
      <dgm:prSet/>
      <dgm:spPr/>
      <dgm:t>
        <a:bodyPr/>
        <a:lstStyle/>
        <a:p>
          <a:endParaRPr lang="en-US"/>
        </a:p>
      </dgm:t>
    </dgm:pt>
    <dgm:pt modelId="{31F8F5D3-2454-4902-A923-7D37E1CFBB5F}" type="sibTrans" cxnId="{7EFD65EE-4C47-4E7E-BEA5-1F5A6558FA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35D93F-4A75-4AD1-BF79-F81F021F188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gestionar y autenticar clientes</a:t>
          </a:r>
          <a:endParaRPr lang="en-US" dirty="0"/>
        </a:p>
      </dgm:t>
    </dgm:pt>
    <dgm:pt modelId="{0189A8DB-ED4F-494C-94B9-72C51B58B5C4}" type="parTrans" cxnId="{7AECC5DD-2152-4084-813A-9557F51930D9}">
      <dgm:prSet/>
      <dgm:spPr/>
      <dgm:t>
        <a:bodyPr/>
        <a:lstStyle/>
        <a:p>
          <a:endParaRPr lang="en-US"/>
        </a:p>
      </dgm:t>
    </dgm:pt>
    <dgm:pt modelId="{F663D2D3-C5B6-4AD0-91BD-62B32DF6F9A1}" type="sibTrans" cxnId="{7AECC5DD-2152-4084-813A-9557F51930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D3A241-12C1-424E-BC2A-CFB74886EE0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emitir tokens de identidad y acceso a clientes</a:t>
          </a:r>
          <a:endParaRPr lang="en-US"/>
        </a:p>
      </dgm:t>
    </dgm:pt>
    <dgm:pt modelId="{673606C0-0404-4E7F-92C4-BE68E35B9AF2}" type="parTrans" cxnId="{0B02231C-A90B-4210-8C5F-51886D06F9C7}">
      <dgm:prSet/>
      <dgm:spPr/>
      <dgm:t>
        <a:bodyPr/>
        <a:lstStyle/>
        <a:p>
          <a:endParaRPr lang="en-US"/>
        </a:p>
      </dgm:t>
    </dgm:pt>
    <dgm:pt modelId="{6BAB59D8-E9BD-4EB9-8832-5C2E31E6EE63}" type="sibTrans" cxnId="{0B02231C-A90B-4210-8C5F-51886D06F9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553CD2-38A3-455B-8EDB-3E0A4DA7C6E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validar tokens</a:t>
          </a:r>
          <a:endParaRPr lang="en-US"/>
        </a:p>
      </dgm:t>
    </dgm:pt>
    <dgm:pt modelId="{CEA93EA5-BB3F-43D2-93EE-3D5FAB511E03}" type="parTrans" cxnId="{33DB081C-0BD0-4646-994A-7349DB61FC4C}">
      <dgm:prSet/>
      <dgm:spPr/>
      <dgm:t>
        <a:bodyPr/>
        <a:lstStyle/>
        <a:p>
          <a:endParaRPr lang="en-US"/>
        </a:p>
      </dgm:t>
    </dgm:pt>
    <dgm:pt modelId="{1102E36E-319A-4AA5-BD5A-B5138B8A00CB}" type="sibTrans" cxnId="{33DB081C-0BD0-4646-994A-7349DB61FC4C}">
      <dgm:prSet/>
      <dgm:spPr/>
      <dgm:t>
        <a:bodyPr/>
        <a:lstStyle/>
        <a:p>
          <a:endParaRPr lang="en-US"/>
        </a:p>
      </dgm:t>
    </dgm:pt>
    <dgm:pt modelId="{30F9F0BC-C0C0-4F0E-8509-60267D727752}" type="pres">
      <dgm:prSet presAssocID="{EA425149-187A-494E-BF89-82857E006C8E}" presName="root" presStyleCnt="0">
        <dgm:presLayoutVars>
          <dgm:dir/>
          <dgm:resizeHandles val="exact"/>
        </dgm:presLayoutVars>
      </dgm:prSet>
      <dgm:spPr/>
    </dgm:pt>
    <dgm:pt modelId="{92C97294-42C0-4063-94AB-D8CE0889DF92}" type="pres">
      <dgm:prSet presAssocID="{EA425149-187A-494E-BF89-82857E006C8E}" presName="container" presStyleCnt="0">
        <dgm:presLayoutVars>
          <dgm:dir/>
          <dgm:resizeHandles val="exact"/>
        </dgm:presLayoutVars>
      </dgm:prSet>
      <dgm:spPr/>
    </dgm:pt>
    <dgm:pt modelId="{CBF0C931-A85C-4980-AA98-D9A1ACC0855B}" type="pres">
      <dgm:prSet presAssocID="{3CA74844-D6DC-487F-82B9-62AF158F961D}" presName="compNode" presStyleCnt="0"/>
      <dgm:spPr/>
    </dgm:pt>
    <dgm:pt modelId="{9AE61E7B-9E62-4153-AAC0-F0A4F23A8886}" type="pres">
      <dgm:prSet presAssocID="{3CA74844-D6DC-487F-82B9-62AF158F961D}" presName="iconBgRect" presStyleLbl="bgShp" presStyleIdx="0" presStyleCnt="6"/>
      <dgm:spPr/>
    </dgm:pt>
    <dgm:pt modelId="{7491BC53-DE29-4B74-ACED-7F7D6C7B0E7D}" type="pres">
      <dgm:prSet presAssocID="{3CA74844-D6DC-487F-82B9-62AF158F961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5EABF6F-C1DF-4A80-B4A6-BC1D3461FFC2}" type="pres">
      <dgm:prSet presAssocID="{3CA74844-D6DC-487F-82B9-62AF158F961D}" presName="spaceRect" presStyleCnt="0"/>
      <dgm:spPr/>
    </dgm:pt>
    <dgm:pt modelId="{7FD56FBD-78E5-456D-80EA-2C605B215895}" type="pres">
      <dgm:prSet presAssocID="{3CA74844-D6DC-487F-82B9-62AF158F961D}" presName="textRect" presStyleLbl="revTx" presStyleIdx="0" presStyleCnt="6">
        <dgm:presLayoutVars>
          <dgm:chMax val="1"/>
          <dgm:chPref val="1"/>
        </dgm:presLayoutVars>
      </dgm:prSet>
      <dgm:spPr/>
    </dgm:pt>
    <dgm:pt modelId="{E20D8E47-8603-4539-909C-CB0200AD8F36}" type="pres">
      <dgm:prSet presAssocID="{04E7F026-1FAF-45A9-B507-8E83F9CEC2C0}" presName="sibTrans" presStyleLbl="sibTrans2D1" presStyleIdx="0" presStyleCnt="0"/>
      <dgm:spPr/>
    </dgm:pt>
    <dgm:pt modelId="{80DFDCF8-5D0E-49D7-BFBD-52B98C4FE3FA}" type="pres">
      <dgm:prSet presAssocID="{DE7C3E2F-955F-4307-9847-965426718EC9}" presName="compNode" presStyleCnt="0"/>
      <dgm:spPr/>
    </dgm:pt>
    <dgm:pt modelId="{EE78F95C-08CE-417B-9BAC-81480CEF5684}" type="pres">
      <dgm:prSet presAssocID="{DE7C3E2F-955F-4307-9847-965426718EC9}" presName="iconBgRect" presStyleLbl="bgShp" presStyleIdx="1" presStyleCnt="6"/>
      <dgm:spPr/>
    </dgm:pt>
    <dgm:pt modelId="{52AA380E-02D5-4E60-AB9C-41BF0C1C216A}" type="pres">
      <dgm:prSet presAssocID="{DE7C3E2F-955F-4307-9847-965426718EC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 en bicicleta con personas"/>
        </a:ext>
      </dgm:extLst>
    </dgm:pt>
    <dgm:pt modelId="{BCD3DA37-0D53-4F43-9940-9B86D24D87CE}" type="pres">
      <dgm:prSet presAssocID="{DE7C3E2F-955F-4307-9847-965426718EC9}" presName="spaceRect" presStyleCnt="0"/>
      <dgm:spPr/>
    </dgm:pt>
    <dgm:pt modelId="{17012613-0505-4C5D-AF6F-39B6FFB8A3D8}" type="pres">
      <dgm:prSet presAssocID="{DE7C3E2F-955F-4307-9847-965426718EC9}" presName="textRect" presStyleLbl="revTx" presStyleIdx="1" presStyleCnt="6">
        <dgm:presLayoutVars>
          <dgm:chMax val="1"/>
          <dgm:chPref val="1"/>
        </dgm:presLayoutVars>
      </dgm:prSet>
      <dgm:spPr/>
    </dgm:pt>
    <dgm:pt modelId="{FEF252E4-44FD-4A16-879F-B0347FE26F82}" type="pres">
      <dgm:prSet presAssocID="{B8F2043F-1EBD-47B2-BEA6-8975BF08FA20}" presName="sibTrans" presStyleLbl="sibTrans2D1" presStyleIdx="0" presStyleCnt="0"/>
      <dgm:spPr/>
    </dgm:pt>
    <dgm:pt modelId="{F41DB5A2-1D4E-47A7-9B0E-EA0B25026F6C}" type="pres">
      <dgm:prSet presAssocID="{92EEF90E-9A77-49F2-B57A-D4BA9A103623}" presName="compNode" presStyleCnt="0"/>
      <dgm:spPr/>
    </dgm:pt>
    <dgm:pt modelId="{393CC9EA-14D4-4819-99E6-ACCF250717C1}" type="pres">
      <dgm:prSet presAssocID="{92EEF90E-9A77-49F2-B57A-D4BA9A103623}" presName="iconBgRect" presStyleLbl="bgShp" presStyleIdx="2" presStyleCnt="6"/>
      <dgm:spPr/>
    </dgm:pt>
    <dgm:pt modelId="{2240CFF1-9218-447A-918C-D29BFD859411}" type="pres">
      <dgm:prSet presAssocID="{92EEF90E-9A77-49F2-B57A-D4BA9A10362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99F220D-C725-4F2A-9DEA-E255BB7E5904}" type="pres">
      <dgm:prSet presAssocID="{92EEF90E-9A77-49F2-B57A-D4BA9A103623}" presName="spaceRect" presStyleCnt="0"/>
      <dgm:spPr/>
    </dgm:pt>
    <dgm:pt modelId="{505E75C2-7EB2-4C6D-8E94-FA4992031744}" type="pres">
      <dgm:prSet presAssocID="{92EEF90E-9A77-49F2-B57A-D4BA9A103623}" presName="textRect" presStyleLbl="revTx" presStyleIdx="2" presStyleCnt="6">
        <dgm:presLayoutVars>
          <dgm:chMax val="1"/>
          <dgm:chPref val="1"/>
        </dgm:presLayoutVars>
      </dgm:prSet>
      <dgm:spPr/>
    </dgm:pt>
    <dgm:pt modelId="{F284BFC9-1825-4588-956A-787FC5FD9704}" type="pres">
      <dgm:prSet presAssocID="{31F8F5D3-2454-4902-A923-7D37E1CFBB5F}" presName="sibTrans" presStyleLbl="sibTrans2D1" presStyleIdx="0" presStyleCnt="0"/>
      <dgm:spPr/>
    </dgm:pt>
    <dgm:pt modelId="{AC4F8C0A-A4AA-44EC-8FF2-A5A9C75265A0}" type="pres">
      <dgm:prSet presAssocID="{A735D93F-4A75-4AD1-BF79-F81F021F188C}" presName="compNode" presStyleCnt="0"/>
      <dgm:spPr/>
    </dgm:pt>
    <dgm:pt modelId="{8A584E5D-44F7-4A9E-A345-34B9337D9085}" type="pres">
      <dgm:prSet presAssocID="{A735D93F-4A75-4AD1-BF79-F81F021F188C}" presName="iconBgRect" presStyleLbl="bgShp" presStyleIdx="3" presStyleCnt="6"/>
      <dgm:spPr/>
    </dgm:pt>
    <dgm:pt modelId="{D143E9FB-425D-4130-A9F1-B0497783E0E5}" type="pres">
      <dgm:prSet presAssocID="{A735D93F-4A75-4AD1-BF79-F81F021F188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33DB3E4-72A8-474B-96CF-AAABAF54883C}" type="pres">
      <dgm:prSet presAssocID="{A735D93F-4A75-4AD1-BF79-F81F021F188C}" presName="spaceRect" presStyleCnt="0"/>
      <dgm:spPr/>
    </dgm:pt>
    <dgm:pt modelId="{1EB5F45E-B771-48B1-B70D-74FE0AA2C308}" type="pres">
      <dgm:prSet presAssocID="{A735D93F-4A75-4AD1-BF79-F81F021F188C}" presName="textRect" presStyleLbl="revTx" presStyleIdx="3" presStyleCnt="6">
        <dgm:presLayoutVars>
          <dgm:chMax val="1"/>
          <dgm:chPref val="1"/>
        </dgm:presLayoutVars>
      </dgm:prSet>
      <dgm:spPr/>
    </dgm:pt>
    <dgm:pt modelId="{42F61BE6-DA68-4BFD-B07C-78E72D38ECAD}" type="pres">
      <dgm:prSet presAssocID="{F663D2D3-C5B6-4AD0-91BD-62B32DF6F9A1}" presName="sibTrans" presStyleLbl="sibTrans2D1" presStyleIdx="0" presStyleCnt="0"/>
      <dgm:spPr/>
    </dgm:pt>
    <dgm:pt modelId="{44156715-D950-4E95-AFBA-35209DE9AD8F}" type="pres">
      <dgm:prSet presAssocID="{A7D3A241-12C1-424E-BC2A-CFB74886EE08}" presName="compNode" presStyleCnt="0"/>
      <dgm:spPr/>
    </dgm:pt>
    <dgm:pt modelId="{926576BC-3C09-48CD-B46A-5C3CB554D596}" type="pres">
      <dgm:prSet presAssocID="{A7D3A241-12C1-424E-BC2A-CFB74886EE08}" presName="iconBgRect" presStyleLbl="bgShp" presStyleIdx="4" presStyleCnt="6"/>
      <dgm:spPr/>
    </dgm:pt>
    <dgm:pt modelId="{31936AB9-58E8-402A-8232-D162E840E5E4}" type="pres">
      <dgm:prSet presAssocID="{A7D3A241-12C1-424E-BC2A-CFB74886EE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F8002CE-9489-4B3A-8306-EBBE45003CB0}" type="pres">
      <dgm:prSet presAssocID="{A7D3A241-12C1-424E-BC2A-CFB74886EE08}" presName="spaceRect" presStyleCnt="0"/>
      <dgm:spPr/>
    </dgm:pt>
    <dgm:pt modelId="{5B1721AC-55C1-40F7-B881-4F8CE963F2DA}" type="pres">
      <dgm:prSet presAssocID="{A7D3A241-12C1-424E-BC2A-CFB74886EE08}" presName="textRect" presStyleLbl="revTx" presStyleIdx="4" presStyleCnt="6">
        <dgm:presLayoutVars>
          <dgm:chMax val="1"/>
          <dgm:chPref val="1"/>
        </dgm:presLayoutVars>
      </dgm:prSet>
      <dgm:spPr/>
    </dgm:pt>
    <dgm:pt modelId="{D720C45D-FB1E-41AD-93B9-D9EE1C59E8C2}" type="pres">
      <dgm:prSet presAssocID="{6BAB59D8-E9BD-4EB9-8832-5C2E31E6EE63}" presName="sibTrans" presStyleLbl="sibTrans2D1" presStyleIdx="0" presStyleCnt="0"/>
      <dgm:spPr/>
    </dgm:pt>
    <dgm:pt modelId="{28146A6E-9187-4B12-A997-714228C52BD5}" type="pres">
      <dgm:prSet presAssocID="{FE553CD2-38A3-455B-8EDB-3E0A4DA7C6EE}" presName="compNode" presStyleCnt="0"/>
      <dgm:spPr/>
    </dgm:pt>
    <dgm:pt modelId="{8CF316A1-0150-4C08-932A-FE9982B9E3A9}" type="pres">
      <dgm:prSet presAssocID="{FE553CD2-38A3-455B-8EDB-3E0A4DA7C6EE}" presName="iconBgRect" presStyleLbl="bgShp" presStyleIdx="5" presStyleCnt="6"/>
      <dgm:spPr/>
    </dgm:pt>
    <dgm:pt modelId="{93E982B1-27EA-4E4D-B9D5-C02D6068E095}" type="pres">
      <dgm:prSet presAssocID="{FE553CD2-38A3-455B-8EDB-3E0A4DA7C6E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27686801-BCD8-4C1A-9AEE-54822F75CB2C}" type="pres">
      <dgm:prSet presAssocID="{FE553CD2-38A3-455B-8EDB-3E0A4DA7C6EE}" presName="spaceRect" presStyleCnt="0"/>
      <dgm:spPr/>
    </dgm:pt>
    <dgm:pt modelId="{B38C2AF8-2062-43AE-B2FE-D2CE5A3A614D}" type="pres">
      <dgm:prSet presAssocID="{FE553CD2-38A3-455B-8EDB-3E0A4DA7C6E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353800B-27F2-4326-90DF-05A588E9A545}" type="presOf" srcId="{A7D3A241-12C1-424E-BC2A-CFB74886EE08}" destId="{5B1721AC-55C1-40F7-B881-4F8CE963F2DA}" srcOrd="0" destOrd="0" presId="urn:microsoft.com/office/officeart/2018/2/layout/IconCircleList"/>
    <dgm:cxn modelId="{119BF314-2886-4758-AEAB-52B6833C6A4A}" type="presOf" srcId="{92EEF90E-9A77-49F2-B57A-D4BA9A103623}" destId="{505E75C2-7EB2-4C6D-8E94-FA4992031744}" srcOrd="0" destOrd="0" presId="urn:microsoft.com/office/officeart/2018/2/layout/IconCircleList"/>
    <dgm:cxn modelId="{52DD351A-CAE3-4FC5-85D7-95A6149ADCA6}" type="presOf" srcId="{FE553CD2-38A3-455B-8EDB-3E0A4DA7C6EE}" destId="{B38C2AF8-2062-43AE-B2FE-D2CE5A3A614D}" srcOrd="0" destOrd="0" presId="urn:microsoft.com/office/officeart/2018/2/layout/IconCircleList"/>
    <dgm:cxn modelId="{33DB081C-0BD0-4646-994A-7349DB61FC4C}" srcId="{EA425149-187A-494E-BF89-82857E006C8E}" destId="{FE553CD2-38A3-455B-8EDB-3E0A4DA7C6EE}" srcOrd="5" destOrd="0" parTransId="{CEA93EA5-BB3F-43D2-93EE-3D5FAB511E03}" sibTransId="{1102E36E-319A-4AA5-BD5A-B5138B8A00CB}"/>
    <dgm:cxn modelId="{0B02231C-A90B-4210-8C5F-51886D06F9C7}" srcId="{EA425149-187A-494E-BF89-82857E006C8E}" destId="{A7D3A241-12C1-424E-BC2A-CFB74886EE08}" srcOrd="4" destOrd="0" parTransId="{673606C0-0404-4E7F-92C4-BE68E35B9AF2}" sibTransId="{6BAB59D8-E9BD-4EB9-8832-5C2E31E6EE63}"/>
    <dgm:cxn modelId="{9223AD1D-139F-4E8A-B238-95AA09E38413}" type="presOf" srcId="{04E7F026-1FAF-45A9-B507-8E83F9CEC2C0}" destId="{E20D8E47-8603-4539-909C-CB0200AD8F36}" srcOrd="0" destOrd="0" presId="urn:microsoft.com/office/officeart/2018/2/layout/IconCircleList"/>
    <dgm:cxn modelId="{F43EBE21-B36A-4BDA-9FB6-E46D5D28A565}" srcId="{EA425149-187A-494E-BF89-82857E006C8E}" destId="{DE7C3E2F-955F-4307-9847-965426718EC9}" srcOrd="1" destOrd="0" parTransId="{B4C7CE2C-3C58-436F-A3AC-D46887252157}" sibTransId="{B8F2043F-1EBD-47B2-BEA6-8975BF08FA20}"/>
    <dgm:cxn modelId="{18CC6823-C9D4-4E09-97EB-DBD39B79B044}" type="presOf" srcId="{6BAB59D8-E9BD-4EB9-8832-5C2E31E6EE63}" destId="{D720C45D-FB1E-41AD-93B9-D9EE1C59E8C2}" srcOrd="0" destOrd="0" presId="urn:microsoft.com/office/officeart/2018/2/layout/IconCircleList"/>
    <dgm:cxn modelId="{2F1BEA26-B098-436A-8C9A-EF5074B7B393}" type="presOf" srcId="{DE7C3E2F-955F-4307-9847-965426718EC9}" destId="{17012613-0505-4C5D-AF6F-39B6FFB8A3D8}" srcOrd="0" destOrd="0" presId="urn:microsoft.com/office/officeart/2018/2/layout/IconCircleList"/>
    <dgm:cxn modelId="{A79E2B36-A2FF-4E63-8ED0-B51EE4B7CA89}" type="presOf" srcId="{31F8F5D3-2454-4902-A923-7D37E1CFBB5F}" destId="{F284BFC9-1825-4588-956A-787FC5FD9704}" srcOrd="0" destOrd="0" presId="urn:microsoft.com/office/officeart/2018/2/layout/IconCircleList"/>
    <dgm:cxn modelId="{1F669264-F8CB-4AA8-A945-3E18F6B44D18}" type="presOf" srcId="{A735D93F-4A75-4AD1-BF79-F81F021F188C}" destId="{1EB5F45E-B771-48B1-B70D-74FE0AA2C308}" srcOrd="0" destOrd="0" presId="urn:microsoft.com/office/officeart/2018/2/layout/IconCircleList"/>
    <dgm:cxn modelId="{769C5777-1E82-46D1-9C5D-AD7D15F75050}" type="presOf" srcId="{F663D2D3-C5B6-4AD0-91BD-62B32DF6F9A1}" destId="{42F61BE6-DA68-4BFD-B07C-78E72D38ECAD}" srcOrd="0" destOrd="0" presId="urn:microsoft.com/office/officeart/2018/2/layout/IconCircleList"/>
    <dgm:cxn modelId="{CF3B9592-AA4E-4627-B882-B9C379987F6E}" type="presOf" srcId="{B8F2043F-1EBD-47B2-BEA6-8975BF08FA20}" destId="{FEF252E4-44FD-4A16-879F-B0347FE26F82}" srcOrd="0" destOrd="0" presId="urn:microsoft.com/office/officeart/2018/2/layout/IconCircleList"/>
    <dgm:cxn modelId="{30977BB6-021B-4537-A436-93FB15D99BEB}" type="presOf" srcId="{3CA74844-D6DC-487F-82B9-62AF158F961D}" destId="{7FD56FBD-78E5-456D-80EA-2C605B215895}" srcOrd="0" destOrd="0" presId="urn:microsoft.com/office/officeart/2018/2/layout/IconCircleList"/>
    <dgm:cxn modelId="{219DF6C2-15CC-4C5A-A825-4A89AF23360B}" srcId="{EA425149-187A-494E-BF89-82857E006C8E}" destId="{3CA74844-D6DC-487F-82B9-62AF158F961D}" srcOrd="0" destOrd="0" parTransId="{1A76F19E-3249-4433-A115-6366E6F990DC}" sibTransId="{04E7F026-1FAF-45A9-B507-8E83F9CEC2C0}"/>
    <dgm:cxn modelId="{7AECC5DD-2152-4084-813A-9557F51930D9}" srcId="{EA425149-187A-494E-BF89-82857E006C8E}" destId="{A735D93F-4A75-4AD1-BF79-F81F021F188C}" srcOrd="3" destOrd="0" parTransId="{0189A8DB-ED4F-494C-94B9-72C51B58B5C4}" sibTransId="{F663D2D3-C5B6-4AD0-91BD-62B32DF6F9A1}"/>
    <dgm:cxn modelId="{7EFD65EE-4C47-4E7E-BEA5-1F5A6558FA85}" srcId="{EA425149-187A-494E-BF89-82857E006C8E}" destId="{92EEF90E-9A77-49F2-B57A-D4BA9A103623}" srcOrd="2" destOrd="0" parTransId="{79CA87FA-82DF-4562-9CC1-39B53672AAED}" sibTransId="{31F8F5D3-2454-4902-A923-7D37E1CFBB5F}"/>
    <dgm:cxn modelId="{70F35FFC-FE9D-4BE5-960B-D341734E31C8}" type="presOf" srcId="{EA425149-187A-494E-BF89-82857E006C8E}" destId="{30F9F0BC-C0C0-4F0E-8509-60267D727752}" srcOrd="0" destOrd="0" presId="urn:microsoft.com/office/officeart/2018/2/layout/IconCircleList"/>
    <dgm:cxn modelId="{DCA5AD0B-3DAE-403D-9ABE-137AFF7FAC81}" type="presParOf" srcId="{30F9F0BC-C0C0-4F0E-8509-60267D727752}" destId="{92C97294-42C0-4063-94AB-D8CE0889DF92}" srcOrd="0" destOrd="0" presId="urn:microsoft.com/office/officeart/2018/2/layout/IconCircleList"/>
    <dgm:cxn modelId="{E5F19BC4-43EF-47BF-97C5-A2D149816B9E}" type="presParOf" srcId="{92C97294-42C0-4063-94AB-D8CE0889DF92}" destId="{CBF0C931-A85C-4980-AA98-D9A1ACC0855B}" srcOrd="0" destOrd="0" presId="urn:microsoft.com/office/officeart/2018/2/layout/IconCircleList"/>
    <dgm:cxn modelId="{65129740-5E7B-4FE2-8324-9B907DDE2EA2}" type="presParOf" srcId="{CBF0C931-A85C-4980-AA98-D9A1ACC0855B}" destId="{9AE61E7B-9E62-4153-AAC0-F0A4F23A8886}" srcOrd="0" destOrd="0" presId="urn:microsoft.com/office/officeart/2018/2/layout/IconCircleList"/>
    <dgm:cxn modelId="{ED858F82-8E48-452C-B820-C2DD739B742A}" type="presParOf" srcId="{CBF0C931-A85C-4980-AA98-D9A1ACC0855B}" destId="{7491BC53-DE29-4B74-ACED-7F7D6C7B0E7D}" srcOrd="1" destOrd="0" presId="urn:microsoft.com/office/officeart/2018/2/layout/IconCircleList"/>
    <dgm:cxn modelId="{E4D8742C-8973-43EA-B2A6-B240A5E62B99}" type="presParOf" srcId="{CBF0C931-A85C-4980-AA98-D9A1ACC0855B}" destId="{D5EABF6F-C1DF-4A80-B4A6-BC1D3461FFC2}" srcOrd="2" destOrd="0" presId="urn:microsoft.com/office/officeart/2018/2/layout/IconCircleList"/>
    <dgm:cxn modelId="{F96833A9-88DF-4EAF-988F-62463DB62DDD}" type="presParOf" srcId="{CBF0C931-A85C-4980-AA98-D9A1ACC0855B}" destId="{7FD56FBD-78E5-456D-80EA-2C605B215895}" srcOrd="3" destOrd="0" presId="urn:microsoft.com/office/officeart/2018/2/layout/IconCircleList"/>
    <dgm:cxn modelId="{A79AA762-AD55-4255-AFAB-D72288744085}" type="presParOf" srcId="{92C97294-42C0-4063-94AB-D8CE0889DF92}" destId="{E20D8E47-8603-4539-909C-CB0200AD8F36}" srcOrd="1" destOrd="0" presId="urn:microsoft.com/office/officeart/2018/2/layout/IconCircleList"/>
    <dgm:cxn modelId="{A6A43A55-695D-4284-A950-BB3C468DBAED}" type="presParOf" srcId="{92C97294-42C0-4063-94AB-D8CE0889DF92}" destId="{80DFDCF8-5D0E-49D7-BFBD-52B98C4FE3FA}" srcOrd="2" destOrd="0" presId="urn:microsoft.com/office/officeart/2018/2/layout/IconCircleList"/>
    <dgm:cxn modelId="{07581078-688D-4038-8E68-613F0FC83390}" type="presParOf" srcId="{80DFDCF8-5D0E-49D7-BFBD-52B98C4FE3FA}" destId="{EE78F95C-08CE-417B-9BAC-81480CEF5684}" srcOrd="0" destOrd="0" presId="urn:microsoft.com/office/officeart/2018/2/layout/IconCircleList"/>
    <dgm:cxn modelId="{8AEA9737-F10D-4EC6-B92A-E2C672B95C87}" type="presParOf" srcId="{80DFDCF8-5D0E-49D7-BFBD-52B98C4FE3FA}" destId="{52AA380E-02D5-4E60-AB9C-41BF0C1C216A}" srcOrd="1" destOrd="0" presId="urn:microsoft.com/office/officeart/2018/2/layout/IconCircleList"/>
    <dgm:cxn modelId="{0B39CDAB-E8B6-4CDA-BF6B-6D45AFCCEDCE}" type="presParOf" srcId="{80DFDCF8-5D0E-49D7-BFBD-52B98C4FE3FA}" destId="{BCD3DA37-0D53-4F43-9940-9B86D24D87CE}" srcOrd="2" destOrd="0" presId="urn:microsoft.com/office/officeart/2018/2/layout/IconCircleList"/>
    <dgm:cxn modelId="{2442683D-38E7-4E90-A2D9-92C283ED107D}" type="presParOf" srcId="{80DFDCF8-5D0E-49D7-BFBD-52B98C4FE3FA}" destId="{17012613-0505-4C5D-AF6F-39B6FFB8A3D8}" srcOrd="3" destOrd="0" presId="urn:microsoft.com/office/officeart/2018/2/layout/IconCircleList"/>
    <dgm:cxn modelId="{86CC8EB7-2AC4-4106-9F87-11F78BDDC04C}" type="presParOf" srcId="{92C97294-42C0-4063-94AB-D8CE0889DF92}" destId="{FEF252E4-44FD-4A16-879F-B0347FE26F82}" srcOrd="3" destOrd="0" presId="urn:microsoft.com/office/officeart/2018/2/layout/IconCircleList"/>
    <dgm:cxn modelId="{0C9ABC59-89CC-41FB-8C74-0B6B257B0678}" type="presParOf" srcId="{92C97294-42C0-4063-94AB-D8CE0889DF92}" destId="{F41DB5A2-1D4E-47A7-9B0E-EA0B25026F6C}" srcOrd="4" destOrd="0" presId="urn:microsoft.com/office/officeart/2018/2/layout/IconCircleList"/>
    <dgm:cxn modelId="{3E9128BC-478B-4D8E-9E95-A79E41FF2D81}" type="presParOf" srcId="{F41DB5A2-1D4E-47A7-9B0E-EA0B25026F6C}" destId="{393CC9EA-14D4-4819-99E6-ACCF250717C1}" srcOrd="0" destOrd="0" presId="urn:microsoft.com/office/officeart/2018/2/layout/IconCircleList"/>
    <dgm:cxn modelId="{60131EDF-8DC5-47B3-A0F9-41E2A27BC1F6}" type="presParOf" srcId="{F41DB5A2-1D4E-47A7-9B0E-EA0B25026F6C}" destId="{2240CFF1-9218-447A-918C-D29BFD859411}" srcOrd="1" destOrd="0" presId="urn:microsoft.com/office/officeart/2018/2/layout/IconCircleList"/>
    <dgm:cxn modelId="{B2C298DA-BA3B-46D7-82F3-0E67E8C519D8}" type="presParOf" srcId="{F41DB5A2-1D4E-47A7-9B0E-EA0B25026F6C}" destId="{E99F220D-C725-4F2A-9DEA-E255BB7E5904}" srcOrd="2" destOrd="0" presId="urn:microsoft.com/office/officeart/2018/2/layout/IconCircleList"/>
    <dgm:cxn modelId="{830E8B75-DEE0-4C0A-B314-C1E84C01FE2A}" type="presParOf" srcId="{F41DB5A2-1D4E-47A7-9B0E-EA0B25026F6C}" destId="{505E75C2-7EB2-4C6D-8E94-FA4992031744}" srcOrd="3" destOrd="0" presId="urn:microsoft.com/office/officeart/2018/2/layout/IconCircleList"/>
    <dgm:cxn modelId="{192A837F-E098-4DB7-9582-70E13372358E}" type="presParOf" srcId="{92C97294-42C0-4063-94AB-D8CE0889DF92}" destId="{F284BFC9-1825-4588-956A-787FC5FD9704}" srcOrd="5" destOrd="0" presId="urn:microsoft.com/office/officeart/2018/2/layout/IconCircleList"/>
    <dgm:cxn modelId="{F286D7C6-2B10-4DB3-B94B-D635A3EF8822}" type="presParOf" srcId="{92C97294-42C0-4063-94AB-D8CE0889DF92}" destId="{AC4F8C0A-A4AA-44EC-8FF2-A5A9C75265A0}" srcOrd="6" destOrd="0" presId="urn:microsoft.com/office/officeart/2018/2/layout/IconCircleList"/>
    <dgm:cxn modelId="{BA914D4C-E813-4D32-A14E-91BD67A2ED24}" type="presParOf" srcId="{AC4F8C0A-A4AA-44EC-8FF2-A5A9C75265A0}" destId="{8A584E5D-44F7-4A9E-A345-34B9337D9085}" srcOrd="0" destOrd="0" presId="urn:microsoft.com/office/officeart/2018/2/layout/IconCircleList"/>
    <dgm:cxn modelId="{19A477CE-81F4-4169-AC0C-8458A6F679F1}" type="presParOf" srcId="{AC4F8C0A-A4AA-44EC-8FF2-A5A9C75265A0}" destId="{D143E9FB-425D-4130-A9F1-B0497783E0E5}" srcOrd="1" destOrd="0" presId="urn:microsoft.com/office/officeart/2018/2/layout/IconCircleList"/>
    <dgm:cxn modelId="{6ABE38A0-D86B-4CE4-980E-409A80435A49}" type="presParOf" srcId="{AC4F8C0A-A4AA-44EC-8FF2-A5A9C75265A0}" destId="{C33DB3E4-72A8-474B-96CF-AAABAF54883C}" srcOrd="2" destOrd="0" presId="urn:microsoft.com/office/officeart/2018/2/layout/IconCircleList"/>
    <dgm:cxn modelId="{443AF98E-9E2C-4EAE-9758-3A58B005A342}" type="presParOf" srcId="{AC4F8C0A-A4AA-44EC-8FF2-A5A9C75265A0}" destId="{1EB5F45E-B771-48B1-B70D-74FE0AA2C308}" srcOrd="3" destOrd="0" presId="urn:microsoft.com/office/officeart/2018/2/layout/IconCircleList"/>
    <dgm:cxn modelId="{84EC1EC8-6DB2-4E9B-BFB3-01C865C9C05E}" type="presParOf" srcId="{92C97294-42C0-4063-94AB-D8CE0889DF92}" destId="{42F61BE6-DA68-4BFD-B07C-78E72D38ECAD}" srcOrd="7" destOrd="0" presId="urn:microsoft.com/office/officeart/2018/2/layout/IconCircleList"/>
    <dgm:cxn modelId="{19E96357-F617-436A-A1E2-87276791A038}" type="presParOf" srcId="{92C97294-42C0-4063-94AB-D8CE0889DF92}" destId="{44156715-D950-4E95-AFBA-35209DE9AD8F}" srcOrd="8" destOrd="0" presId="urn:microsoft.com/office/officeart/2018/2/layout/IconCircleList"/>
    <dgm:cxn modelId="{C94BB945-6183-4366-B3D4-3479A0463777}" type="presParOf" srcId="{44156715-D950-4E95-AFBA-35209DE9AD8F}" destId="{926576BC-3C09-48CD-B46A-5C3CB554D596}" srcOrd="0" destOrd="0" presId="urn:microsoft.com/office/officeart/2018/2/layout/IconCircleList"/>
    <dgm:cxn modelId="{721CE5E5-638A-406A-A777-33E2E16D4B59}" type="presParOf" srcId="{44156715-D950-4E95-AFBA-35209DE9AD8F}" destId="{31936AB9-58E8-402A-8232-D162E840E5E4}" srcOrd="1" destOrd="0" presId="urn:microsoft.com/office/officeart/2018/2/layout/IconCircleList"/>
    <dgm:cxn modelId="{4227B580-192B-44F0-B9D6-F61816FC63BE}" type="presParOf" srcId="{44156715-D950-4E95-AFBA-35209DE9AD8F}" destId="{5F8002CE-9489-4B3A-8306-EBBE45003CB0}" srcOrd="2" destOrd="0" presId="urn:microsoft.com/office/officeart/2018/2/layout/IconCircleList"/>
    <dgm:cxn modelId="{D013A1B9-82EA-4D9E-99FB-2A73CC8CC185}" type="presParOf" srcId="{44156715-D950-4E95-AFBA-35209DE9AD8F}" destId="{5B1721AC-55C1-40F7-B881-4F8CE963F2DA}" srcOrd="3" destOrd="0" presId="urn:microsoft.com/office/officeart/2018/2/layout/IconCircleList"/>
    <dgm:cxn modelId="{3E2CC33A-79C9-4994-B323-6F3DCC79AD3E}" type="presParOf" srcId="{92C97294-42C0-4063-94AB-D8CE0889DF92}" destId="{D720C45D-FB1E-41AD-93B9-D9EE1C59E8C2}" srcOrd="9" destOrd="0" presId="urn:microsoft.com/office/officeart/2018/2/layout/IconCircleList"/>
    <dgm:cxn modelId="{CB3C209F-E1A8-431F-B73C-82835DAD7002}" type="presParOf" srcId="{92C97294-42C0-4063-94AB-D8CE0889DF92}" destId="{28146A6E-9187-4B12-A997-714228C52BD5}" srcOrd="10" destOrd="0" presId="urn:microsoft.com/office/officeart/2018/2/layout/IconCircleList"/>
    <dgm:cxn modelId="{9C6A085D-4862-4098-93E9-B49E45128F08}" type="presParOf" srcId="{28146A6E-9187-4B12-A997-714228C52BD5}" destId="{8CF316A1-0150-4C08-932A-FE9982B9E3A9}" srcOrd="0" destOrd="0" presId="urn:microsoft.com/office/officeart/2018/2/layout/IconCircleList"/>
    <dgm:cxn modelId="{3A2C3C67-1DB2-4C20-A0C8-861AEFC37020}" type="presParOf" srcId="{28146A6E-9187-4B12-A997-714228C52BD5}" destId="{93E982B1-27EA-4E4D-B9D5-C02D6068E095}" srcOrd="1" destOrd="0" presId="urn:microsoft.com/office/officeart/2018/2/layout/IconCircleList"/>
    <dgm:cxn modelId="{42303E2D-B21B-4BD9-9073-B6F1ED636C12}" type="presParOf" srcId="{28146A6E-9187-4B12-A997-714228C52BD5}" destId="{27686801-BCD8-4C1A-9AEE-54822F75CB2C}" srcOrd="2" destOrd="0" presId="urn:microsoft.com/office/officeart/2018/2/layout/IconCircleList"/>
    <dgm:cxn modelId="{2BDB66AC-716F-401D-8C51-409EB6BEB777}" type="presParOf" srcId="{28146A6E-9187-4B12-A997-714228C52BD5}" destId="{B38C2AF8-2062-43AE-B2FE-D2CE5A3A61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EEE9B-BA48-4313-A25D-3B195BF92FF2}">
      <dsp:nvSpPr>
        <dsp:cNvPr id="0" name=""/>
        <dsp:cNvSpPr/>
      </dsp:nvSpPr>
      <dsp:spPr>
        <a:xfrm>
          <a:off x="0" y="3108"/>
          <a:ext cx="4754563" cy="66200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85A46-D72E-45E7-9959-BC1365A83080}">
      <dsp:nvSpPr>
        <dsp:cNvPr id="0" name=""/>
        <dsp:cNvSpPr/>
      </dsp:nvSpPr>
      <dsp:spPr>
        <a:xfrm>
          <a:off x="200257" y="152060"/>
          <a:ext cx="364105" cy="364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403FBE-B2E2-4F5A-99EC-3368B082EDAC}">
      <dsp:nvSpPr>
        <dsp:cNvPr id="0" name=""/>
        <dsp:cNvSpPr/>
      </dsp:nvSpPr>
      <dsp:spPr>
        <a:xfrm>
          <a:off x="764621" y="3108"/>
          <a:ext cx="3989941" cy="66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3" tIns="70063" rIns="70063" bIns="70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Autenticación</a:t>
          </a:r>
          <a:r>
            <a:rPr lang="en-US" sz="1900" b="1" kern="1200" dirty="0"/>
            <a:t> </a:t>
          </a:r>
          <a:r>
            <a:rPr lang="en-US" sz="1900" b="1" kern="1200" dirty="0" err="1"/>
            <a:t>como</a:t>
          </a:r>
          <a:r>
            <a:rPr lang="en-US" sz="1900" b="1" kern="1200" dirty="0"/>
            <a:t> Servicio</a:t>
          </a:r>
          <a:endParaRPr lang="en-US" sz="1900" kern="1200" dirty="0"/>
        </a:p>
      </dsp:txBody>
      <dsp:txXfrm>
        <a:off x="764621" y="3108"/>
        <a:ext cx="3989941" cy="662009"/>
      </dsp:txXfrm>
    </dsp:sp>
    <dsp:sp modelId="{8538E4DA-BA74-43B1-8AC5-A94B585ABCD3}">
      <dsp:nvSpPr>
        <dsp:cNvPr id="0" name=""/>
        <dsp:cNvSpPr/>
      </dsp:nvSpPr>
      <dsp:spPr>
        <a:xfrm>
          <a:off x="0" y="830620"/>
          <a:ext cx="4754563" cy="66200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5D73D-BFCC-45BB-BE2F-6E15558CEC7C}">
      <dsp:nvSpPr>
        <dsp:cNvPr id="0" name=""/>
        <dsp:cNvSpPr/>
      </dsp:nvSpPr>
      <dsp:spPr>
        <a:xfrm>
          <a:off x="200257" y="979572"/>
          <a:ext cx="364105" cy="364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D1B5F1-4F08-4707-A850-24A97B42F691}">
      <dsp:nvSpPr>
        <dsp:cNvPr id="0" name=""/>
        <dsp:cNvSpPr/>
      </dsp:nvSpPr>
      <dsp:spPr>
        <a:xfrm>
          <a:off x="764621" y="830620"/>
          <a:ext cx="3989941" cy="66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3" tIns="70063" rIns="70063" bIns="70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/>
            <a:t>Inicio / cierre de sesión único</a:t>
          </a:r>
          <a:endParaRPr lang="en-US" sz="1900" kern="1200" dirty="0"/>
        </a:p>
      </dsp:txBody>
      <dsp:txXfrm>
        <a:off x="764621" y="830620"/>
        <a:ext cx="3989941" cy="662009"/>
      </dsp:txXfrm>
    </dsp:sp>
    <dsp:sp modelId="{3887B8D9-9762-40D8-B173-3BECD52C1481}">
      <dsp:nvSpPr>
        <dsp:cNvPr id="0" name=""/>
        <dsp:cNvSpPr/>
      </dsp:nvSpPr>
      <dsp:spPr>
        <a:xfrm>
          <a:off x="0" y="1658132"/>
          <a:ext cx="4754563" cy="66200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80844-16A3-4942-8033-C5C115EBEF8A}">
      <dsp:nvSpPr>
        <dsp:cNvPr id="0" name=""/>
        <dsp:cNvSpPr/>
      </dsp:nvSpPr>
      <dsp:spPr>
        <a:xfrm>
          <a:off x="200257" y="1807084"/>
          <a:ext cx="364105" cy="364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FD3B35-8F07-4C57-B934-C5779F0BAB05}">
      <dsp:nvSpPr>
        <dsp:cNvPr id="0" name=""/>
        <dsp:cNvSpPr/>
      </dsp:nvSpPr>
      <dsp:spPr>
        <a:xfrm>
          <a:off x="764621" y="1658132"/>
          <a:ext cx="3989941" cy="66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3" tIns="70063" rIns="70063" bIns="70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/>
            <a:t>Control de acceso para API</a:t>
          </a:r>
          <a:endParaRPr lang="en-US" sz="1900" kern="1200" dirty="0"/>
        </a:p>
      </dsp:txBody>
      <dsp:txXfrm>
        <a:off x="764621" y="1658132"/>
        <a:ext cx="3989941" cy="662009"/>
      </dsp:txXfrm>
    </dsp:sp>
    <dsp:sp modelId="{9B8C38C0-289E-4A37-93B8-1B8FA39F97E6}">
      <dsp:nvSpPr>
        <dsp:cNvPr id="0" name=""/>
        <dsp:cNvSpPr/>
      </dsp:nvSpPr>
      <dsp:spPr>
        <a:xfrm>
          <a:off x="0" y="2485644"/>
          <a:ext cx="4754563" cy="66200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9AB33-71C2-4EA8-A22D-C7562E237AC0}">
      <dsp:nvSpPr>
        <dsp:cNvPr id="0" name=""/>
        <dsp:cNvSpPr/>
      </dsp:nvSpPr>
      <dsp:spPr>
        <a:xfrm>
          <a:off x="200257" y="2634597"/>
          <a:ext cx="364105" cy="364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D6776A-5636-4C9A-9D53-35FC0096A5E6}">
      <dsp:nvSpPr>
        <dsp:cNvPr id="0" name=""/>
        <dsp:cNvSpPr/>
      </dsp:nvSpPr>
      <dsp:spPr>
        <a:xfrm>
          <a:off x="764621" y="2485644"/>
          <a:ext cx="3989941" cy="66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3" tIns="70063" rIns="70063" bIns="70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dirty="0"/>
            <a:t>Gestión de Identidades</a:t>
          </a:r>
          <a:endParaRPr lang="en-US" sz="1900" b="1" kern="1200" dirty="0"/>
        </a:p>
      </dsp:txBody>
      <dsp:txXfrm>
        <a:off x="764621" y="2485644"/>
        <a:ext cx="3989941" cy="662009"/>
      </dsp:txXfrm>
    </dsp:sp>
    <dsp:sp modelId="{D1B85C1E-B6A3-4566-ABC4-8406AD8E14B7}">
      <dsp:nvSpPr>
        <dsp:cNvPr id="0" name=""/>
        <dsp:cNvSpPr/>
      </dsp:nvSpPr>
      <dsp:spPr>
        <a:xfrm>
          <a:off x="0" y="3313157"/>
          <a:ext cx="4754563" cy="66200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1A10E-05BF-4CF4-AC98-A52E8CA15EDA}">
      <dsp:nvSpPr>
        <dsp:cNvPr id="0" name=""/>
        <dsp:cNvSpPr/>
      </dsp:nvSpPr>
      <dsp:spPr>
        <a:xfrm>
          <a:off x="200257" y="3462109"/>
          <a:ext cx="364105" cy="364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EB16ED-4712-4F5C-A4AD-960303728ECD}">
      <dsp:nvSpPr>
        <dsp:cNvPr id="0" name=""/>
        <dsp:cNvSpPr/>
      </dsp:nvSpPr>
      <dsp:spPr>
        <a:xfrm>
          <a:off x="764621" y="3313157"/>
          <a:ext cx="3989941" cy="66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3" tIns="70063" rIns="70063" bIns="70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Código </a:t>
          </a:r>
          <a:r>
            <a:rPr lang="en-US" sz="1900" b="1" kern="1200" dirty="0" err="1"/>
            <a:t>abierto</a:t>
          </a:r>
          <a:endParaRPr lang="en-US" sz="1900" kern="1200" dirty="0"/>
        </a:p>
      </dsp:txBody>
      <dsp:txXfrm>
        <a:off x="764621" y="3313157"/>
        <a:ext cx="3989941" cy="662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61E7B-9E62-4153-AAC0-F0A4F23A8886}">
      <dsp:nvSpPr>
        <dsp:cNvPr id="0" name=""/>
        <dsp:cNvSpPr/>
      </dsp:nvSpPr>
      <dsp:spPr>
        <a:xfrm>
          <a:off x="344932" y="689272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1BC53-DE29-4B74-ACED-7F7D6C7B0E7D}">
      <dsp:nvSpPr>
        <dsp:cNvPr id="0" name=""/>
        <dsp:cNvSpPr/>
      </dsp:nvSpPr>
      <dsp:spPr>
        <a:xfrm>
          <a:off x="51548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56FBD-78E5-456D-80EA-2C605B215895}">
      <dsp:nvSpPr>
        <dsp:cNvPr id="0" name=""/>
        <dsp:cNvSpPr/>
      </dsp:nvSpPr>
      <dsp:spPr>
        <a:xfrm>
          <a:off x="1331094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protege los recursos</a:t>
          </a:r>
          <a:endParaRPr lang="en-US" sz="1200" kern="1200"/>
        </a:p>
      </dsp:txBody>
      <dsp:txXfrm>
        <a:off x="1331094" y="689272"/>
        <a:ext cx="1914313" cy="812133"/>
      </dsp:txXfrm>
    </dsp:sp>
    <dsp:sp modelId="{EE78F95C-08CE-417B-9BAC-81480CEF5684}">
      <dsp:nvSpPr>
        <dsp:cNvPr id="0" name=""/>
        <dsp:cNvSpPr/>
      </dsp:nvSpPr>
      <dsp:spPr>
        <a:xfrm>
          <a:off x="3578962" y="689272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A380E-02D5-4E60-AB9C-41BF0C1C216A}">
      <dsp:nvSpPr>
        <dsp:cNvPr id="0" name=""/>
        <dsp:cNvSpPr/>
      </dsp:nvSpPr>
      <dsp:spPr>
        <a:xfrm>
          <a:off x="374951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12613-0505-4C5D-AF6F-39B6FFB8A3D8}">
      <dsp:nvSpPr>
        <dsp:cNvPr id="0" name=""/>
        <dsp:cNvSpPr/>
      </dsp:nvSpPr>
      <dsp:spPr>
        <a:xfrm>
          <a:off x="456512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autenticar usuarios usando un sistema local o mediante un proveedor de identidad externo</a:t>
          </a:r>
          <a:endParaRPr lang="en-US" sz="1200" kern="1200" dirty="0"/>
        </a:p>
      </dsp:txBody>
      <dsp:txXfrm>
        <a:off x="4565123" y="689272"/>
        <a:ext cx="1914313" cy="812133"/>
      </dsp:txXfrm>
    </dsp:sp>
    <dsp:sp modelId="{393CC9EA-14D4-4819-99E6-ACCF250717C1}">
      <dsp:nvSpPr>
        <dsp:cNvPr id="0" name=""/>
        <dsp:cNvSpPr/>
      </dsp:nvSpPr>
      <dsp:spPr>
        <a:xfrm>
          <a:off x="6812992" y="689272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0CFF1-9218-447A-918C-D29BFD859411}">
      <dsp:nvSpPr>
        <dsp:cNvPr id="0" name=""/>
        <dsp:cNvSpPr/>
      </dsp:nvSpPr>
      <dsp:spPr>
        <a:xfrm>
          <a:off x="698354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E75C2-7EB2-4C6D-8E94-FA4992031744}">
      <dsp:nvSpPr>
        <dsp:cNvPr id="0" name=""/>
        <dsp:cNvSpPr/>
      </dsp:nvSpPr>
      <dsp:spPr>
        <a:xfrm>
          <a:off x="779915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proporciona administración de sesión e inicio de sesión único</a:t>
          </a:r>
          <a:endParaRPr lang="en-US" sz="1200" kern="1200" dirty="0"/>
        </a:p>
      </dsp:txBody>
      <dsp:txXfrm>
        <a:off x="7799153" y="689272"/>
        <a:ext cx="1914313" cy="812133"/>
      </dsp:txXfrm>
    </dsp:sp>
    <dsp:sp modelId="{8A584E5D-44F7-4A9E-A345-34B9337D9085}">
      <dsp:nvSpPr>
        <dsp:cNvPr id="0" name=""/>
        <dsp:cNvSpPr/>
      </dsp:nvSpPr>
      <dsp:spPr>
        <a:xfrm>
          <a:off x="344932" y="2116439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3E9FB-425D-4130-A9F1-B0497783E0E5}">
      <dsp:nvSpPr>
        <dsp:cNvPr id="0" name=""/>
        <dsp:cNvSpPr/>
      </dsp:nvSpPr>
      <dsp:spPr>
        <a:xfrm>
          <a:off x="51548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5F45E-B771-48B1-B70D-74FE0AA2C308}">
      <dsp:nvSpPr>
        <dsp:cNvPr id="0" name=""/>
        <dsp:cNvSpPr/>
      </dsp:nvSpPr>
      <dsp:spPr>
        <a:xfrm>
          <a:off x="1331094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gestionar y autenticar clientes</a:t>
          </a:r>
          <a:endParaRPr lang="en-US" sz="1200" kern="1200" dirty="0"/>
        </a:p>
      </dsp:txBody>
      <dsp:txXfrm>
        <a:off x="1331094" y="2116439"/>
        <a:ext cx="1914313" cy="812133"/>
      </dsp:txXfrm>
    </dsp:sp>
    <dsp:sp modelId="{926576BC-3C09-48CD-B46A-5C3CB554D596}">
      <dsp:nvSpPr>
        <dsp:cNvPr id="0" name=""/>
        <dsp:cNvSpPr/>
      </dsp:nvSpPr>
      <dsp:spPr>
        <a:xfrm>
          <a:off x="3578962" y="2116439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36AB9-58E8-402A-8232-D162E840E5E4}">
      <dsp:nvSpPr>
        <dsp:cNvPr id="0" name=""/>
        <dsp:cNvSpPr/>
      </dsp:nvSpPr>
      <dsp:spPr>
        <a:xfrm>
          <a:off x="374951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721AC-55C1-40F7-B881-4F8CE963F2DA}">
      <dsp:nvSpPr>
        <dsp:cNvPr id="0" name=""/>
        <dsp:cNvSpPr/>
      </dsp:nvSpPr>
      <dsp:spPr>
        <a:xfrm>
          <a:off x="456512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emitir tokens de identidad y acceso a clientes</a:t>
          </a:r>
          <a:endParaRPr lang="en-US" sz="1200" kern="1200"/>
        </a:p>
      </dsp:txBody>
      <dsp:txXfrm>
        <a:off x="4565123" y="2116439"/>
        <a:ext cx="1914313" cy="812133"/>
      </dsp:txXfrm>
    </dsp:sp>
    <dsp:sp modelId="{8CF316A1-0150-4C08-932A-FE9982B9E3A9}">
      <dsp:nvSpPr>
        <dsp:cNvPr id="0" name=""/>
        <dsp:cNvSpPr/>
      </dsp:nvSpPr>
      <dsp:spPr>
        <a:xfrm>
          <a:off x="6812992" y="2116439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982B1-27EA-4E4D-B9D5-C02D6068E095}">
      <dsp:nvSpPr>
        <dsp:cNvPr id="0" name=""/>
        <dsp:cNvSpPr/>
      </dsp:nvSpPr>
      <dsp:spPr>
        <a:xfrm>
          <a:off x="698354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2AF8-2062-43AE-B2FE-D2CE5A3A614D}">
      <dsp:nvSpPr>
        <dsp:cNvPr id="0" name=""/>
        <dsp:cNvSpPr/>
      </dsp:nvSpPr>
      <dsp:spPr>
        <a:xfrm>
          <a:off x="779915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validar tokens</a:t>
          </a:r>
          <a:endParaRPr lang="en-US" sz="1200" kern="1200"/>
        </a:p>
      </dsp:txBody>
      <dsp:txXfrm>
        <a:off x="7799153" y="2116439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F0E4-330F-484A-A44F-E97E08CD2A7D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02BB-A066-4C6F-9E46-1C4D90B40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9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5926A-2104-4598-809A-9BE7EF878B96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607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1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4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2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8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5926A-2104-4598-809A-9BE7EF878B96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1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u="non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5926A-2104-4598-809A-9BE7EF878B96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46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5926A-2104-4598-809A-9BE7EF878B96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7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5926A-2104-4598-809A-9BE7EF878B96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51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5926A-2104-4598-809A-9BE7EF878B96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295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IdentityModel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incluye una biblioteca de cliente para conectarse con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identityServer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leer los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configurados de este y sus atributos.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C02BB-A066-4C6F-9E46-1C4D90B40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1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EFE08A2-CFAD-4EB3-9C8A-D3EB88724DE1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51B8B0-A2CA-42C6-A83E-681403F8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brina-orue%20/IdentityServer-Demo.git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ntityServer/IdentityServer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para image identity server y .net">
            <a:extLst>
              <a:ext uri="{FF2B5EF4-FFF2-40B4-BE49-F238E27FC236}">
                <a16:creationId xmlns:a16="http://schemas.microsoft.com/office/drawing/2014/main" id="{ABD6A253-C51B-47E2-8D35-7BC5CFDE8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174" y="1415194"/>
            <a:ext cx="6341244" cy="291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4345B43-464F-4059-A29D-9F09B3236C07}"/>
              </a:ext>
            </a:extLst>
          </p:cNvPr>
          <p:cNvSpPr txBox="1">
            <a:spLocks/>
          </p:cNvSpPr>
          <p:nvPr/>
        </p:nvSpPr>
        <p:spPr>
          <a:xfrm>
            <a:off x="1066799" y="4511898"/>
            <a:ext cx="678872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Museo 700" panose="02000000000000000000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all" spc="0" normalizeH="0" baseline="0" noProof="0" dirty="0" err="1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Segurizando</a:t>
            </a:r>
            <a:r>
              <a:rPr kumimoji="0" lang="en-US" sz="3400" b="0" i="0" u="none" strike="noStrike" kern="1200" cap="all" spc="0" normalizeH="0" baseline="0" noProof="0" dirty="0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3400" b="0" i="0" u="none" strike="noStrike" kern="1200" cap="all" spc="0" normalizeH="0" baseline="0" noProof="0" dirty="0" err="1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tus</a:t>
            </a:r>
            <a:r>
              <a:rPr kumimoji="0" lang="en-US" sz="3400" b="0" i="0" u="none" strike="noStrike" kern="1200" cap="all" spc="0" normalizeH="0" baseline="0" noProof="0" dirty="0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apps</a:t>
            </a:r>
            <a:br>
              <a:rPr kumimoji="0" lang="en-US" sz="3400" b="0" i="0" u="none" strike="noStrike" kern="1200" cap="all" spc="0" normalizeH="0" baseline="0" noProof="0" dirty="0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</a:br>
            <a:r>
              <a:rPr kumimoji="0" lang="en-US" sz="3400" b="0" i="0" u="none" strike="noStrike" kern="1200" cap="all" spc="0" normalizeH="0" baseline="0" noProof="0" dirty="0" err="1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utilizando</a:t>
            </a:r>
            <a:r>
              <a:rPr kumimoji="0" lang="en-US" sz="3400" b="0" i="0" u="none" strike="noStrike" kern="1200" cap="all" spc="0" normalizeH="0" baseline="0" noProof="0" dirty="0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Identity Server y </a:t>
            </a:r>
            <a:r>
              <a:rPr kumimoji="0" lang="en-US" sz="3400" b="0" i="0" u="none" strike="noStrike" kern="1200" cap="all" spc="0" normalizeH="0" baseline="0" noProof="0" dirty="0" err="1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.Net</a:t>
            </a:r>
            <a:r>
              <a:rPr kumimoji="0" lang="en-US" sz="3400" b="0" i="0" u="none" strike="noStrike" kern="1200" cap="all" spc="0" normalizeH="0" baseline="0" noProof="0" dirty="0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core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F5B6FC9-1039-4C45-958A-061B830CD98E}"/>
              </a:ext>
            </a:extLst>
          </p:cNvPr>
          <p:cNvSpPr txBox="1">
            <a:spLocks/>
          </p:cNvSpPr>
          <p:nvPr/>
        </p:nvSpPr>
        <p:spPr>
          <a:xfrm>
            <a:off x="7534655" y="4511896"/>
            <a:ext cx="4451019" cy="234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3200" kern="1200" baseline="0">
                <a:solidFill>
                  <a:srgbClr val="747475"/>
                </a:solidFill>
                <a:latin typeface="Museo 300" panose="02000000000000000000" pitchFamily="50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endParaRPr lang="en-US" sz="1400" b="1" dirty="0">
              <a:solidFill>
                <a:sysClr val="windowText" lastClr="000000"/>
              </a:solidFill>
              <a:latin typeface="Rockwell" panose="02060603020205020403"/>
            </a:endParaRP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endParaRPr lang="en-US" sz="1400" b="1" dirty="0">
              <a:solidFill>
                <a:sysClr val="windowText" lastClr="000000"/>
              </a:solidFill>
              <a:latin typeface="Rockwell" panose="02060603020205020403"/>
            </a:endParaRP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By Sabrina Orué | Software Development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22/08/2019</a:t>
            </a:r>
          </a:p>
        </p:txBody>
      </p:sp>
    </p:spTree>
    <p:extLst>
      <p:ext uri="{BB962C8B-B14F-4D97-AF65-F5344CB8AC3E}">
        <p14:creationId xmlns:p14="http://schemas.microsoft.com/office/powerpoint/2010/main" val="280921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1570"/>
            <a:ext cx="10058400" cy="1609344"/>
          </a:xfrm>
        </p:spPr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la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D9F1AA-6C9A-4C85-82B7-7AE4CB65698E}"/>
              </a:ext>
            </a:extLst>
          </p:cNvPr>
          <p:cNvSpPr txBox="1"/>
          <p:nvPr/>
        </p:nvSpPr>
        <p:spPr>
          <a:xfrm>
            <a:off x="520261" y="1967851"/>
            <a:ext cx="64480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cd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dotnet new web -n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cd ..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dotnet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 .\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Api.csproj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5EECD1-64B6-4BE6-8E8D-5272CB4C003E}"/>
              </a:ext>
            </a:extLst>
          </p:cNvPr>
          <p:cNvSpPr txBox="1"/>
          <p:nvPr/>
        </p:nvSpPr>
        <p:spPr>
          <a:xfrm>
            <a:off x="7517945" y="196785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Ejecutando estos comandos estaremos creando nuestra API y agregándola a la solución.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595DBD-8347-4FFE-8B36-7D3AF33E3B0E}"/>
              </a:ext>
            </a:extLst>
          </p:cNvPr>
          <p:cNvSpPr txBox="1"/>
          <p:nvPr/>
        </p:nvSpPr>
        <p:spPr>
          <a:xfrm>
            <a:off x="520260" y="3635663"/>
            <a:ext cx="6448097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Authorize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IdentityController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ControllerBase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"identity"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Get()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User.Claims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13255A-B613-4662-9C6C-B3766B07E7AA}"/>
              </a:ext>
            </a:extLst>
          </p:cNvPr>
          <p:cNvSpPr txBox="1"/>
          <p:nvPr/>
        </p:nvSpPr>
        <p:spPr>
          <a:xfrm>
            <a:off x="7620000" y="396682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Luego</a:t>
            </a:r>
            <a:r>
              <a:rPr lang="en-US" dirty="0"/>
              <a:t>,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API y </a:t>
            </a:r>
            <a:r>
              <a:rPr lang="en-US" dirty="0" err="1"/>
              <a:t>definiremos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que </a:t>
            </a:r>
            <a:r>
              <a:rPr lang="en-US" dirty="0" err="1"/>
              <a:t>devuelva</a:t>
            </a:r>
            <a:r>
              <a:rPr lang="en-US" dirty="0"/>
              <a:t> un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del </a:t>
            </a:r>
            <a:r>
              <a:rPr lang="en-US" dirty="0" err="1"/>
              <a:t>ejemplo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40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055" y="1592318"/>
            <a:ext cx="4120057" cy="277189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Configuracion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Startup</a:t>
            </a:r>
            <a:br>
              <a:rPr lang="en-US" dirty="0"/>
            </a:br>
            <a:r>
              <a:rPr lang="en-US" dirty="0"/>
              <a:t>de la API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595DBD-8347-4FFE-8B36-7D3AF33E3B0E}"/>
              </a:ext>
            </a:extLst>
          </p:cNvPr>
          <p:cNvSpPr txBox="1"/>
          <p:nvPr/>
        </p:nvSpPr>
        <p:spPr>
          <a:xfrm>
            <a:off x="141888" y="428178"/>
            <a:ext cx="7788167" cy="57554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services.AddMvcCore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AddAuthorization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AddJsonFormatters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services.AddAuthentication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"Bearer"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AddJwtBearer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"Bearer"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options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options.Authority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options.RequireHttpsMetadata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options.Audience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APIDemo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Configure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441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1570"/>
            <a:ext cx="10058400" cy="1609344"/>
          </a:xfrm>
        </p:spPr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Identity Server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5EECD1-64B6-4BE6-8E8D-5272CB4C003E}"/>
              </a:ext>
            </a:extLst>
          </p:cNvPr>
          <p:cNvSpPr txBox="1"/>
          <p:nvPr/>
        </p:nvSpPr>
        <p:spPr>
          <a:xfrm>
            <a:off x="7620000" y="2245180"/>
            <a:ext cx="405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Dentro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Config.cs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API a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Recursos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595DBD-8347-4FFE-8B36-7D3AF33E3B0E}"/>
              </a:ext>
            </a:extLst>
          </p:cNvPr>
          <p:cNvSpPr txBox="1"/>
          <p:nvPr/>
        </p:nvSpPr>
        <p:spPr>
          <a:xfrm>
            <a:off x="520260" y="4306106"/>
            <a:ext cx="660575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"client1"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AllowedGrantTypes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GrantTypes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.ClientCredentials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ClientSecrets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{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Secret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"xxx"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.Sha256())},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AllowedScopes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APIDemo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},</a:t>
            </a:r>
            <a:endParaRPr lang="en-U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13255A-B613-4662-9C6C-B3766B07E7AA}"/>
              </a:ext>
            </a:extLst>
          </p:cNvPr>
          <p:cNvSpPr txBox="1"/>
          <p:nvPr/>
        </p:nvSpPr>
        <p:spPr>
          <a:xfrm>
            <a:off x="7620000" y="4306106"/>
            <a:ext cx="405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ademas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autorizados</a:t>
            </a:r>
            <a:r>
              <a:rPr lang="en-US" dirty="0"/>
              <a:t> para </a:t>
            </a:r>
            <a:r>
              <a:rPr lang="en-US" dirty="0" err="1"/>
              <a:t>consumir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6F55FE-D07C-4E5D-BF86-B472689EA8F4}"/>
              </a:ext>
            </a:extLst>
          </p:cNvPr>
          <p:cNvSpPr txBox="1"/>
          <p:nvPr/>
        </p:nvSpPr>
        <p:spPr>
          <a:xfrm>
            <a:off x="520260" y="1967851"/>
            <a:ext cx="660575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ApiResource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GetApis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ApiResource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ApiResource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APIDemo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"My API Demo"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029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1570"/>
            <a:ext cx="10058400" cy="1609344"/>
          </a:xfrm>
        </p:spPr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D9F1AA-6C9A-4C85-82B7-7AE4CB65698E}"/>
              </a:ext>
            </a:extLst>
          </p:cNvPr>
          <p:cNvSpPr txBox="1"/>
          <p:nvPr/>
        </p:nvSpPr>
        <p:spPr>
          <a:xfrm>
            <a:off x="520261" y="1967851"/>
            <a:ext cx="644809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dotnet new console -n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cd 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dotnet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 .\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\Client\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Client.csproj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dotnet add Package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IdentityModel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5EECD1-64B6-4BE6-8E8D-5272CB4C003E}"/>
              </a:ext>
            </a:extLst>
          </p:cNvPr>
          <p:cNvSpPr txBox="1"/>
          <p:nvPr/>
        </p:nvSpPr>
        <p:spPr>
          <a:xfrm>
            <a:off x="7517945" y="196785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Ejecutando estos comandos estaremos creando nuestro el cliente que va a consumir la api.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595DBD-8347-4FFE-8B36-7D3AF33E3B0E}"/>
              </a:ext>
            </a:extLst>
          </p:cNvPr>
          <p:cNvSpPr txBox="1"/>
          <p:nvPr/>
        </p:nvSpPr>
        <p:spPr>
          <a:xfrm>
            <a:off x="520261" y="3837298"/>
            <a:ext cx="675836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disco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client.GetDiscoveryDocumentAsync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disco.IsError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disco.Error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13255A-B613-4662-9C6C-B3766B07E7AA}"/>
              </a:ext>
            </a:extLst>
          </p:cNvPr>
          <p:cNvSpPr txBox="1"/>
          <p:nvPr/>
        </p:nvSpPr>
        <p:spPr>
          <a:xfrm>
            <a:off x="7620000" y="3837298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En</a:t>
            </a:r>
            <a:r>
              <a:rPr lang="en-US" u="sng" dirty="0"/>
              <a:t> el </a:t>
            </a:r>
            <a:r>
              <a:rPr lang="en-US" u="sng" dirty="0" err="1"/>
              <a:t>archivo</a:t>
            </a:r>
            <a:r>
              <a:rPr lang="en-US" u="sng" dirty="0"/>
              <a:t> </a:t>
            </a:r>
            <a:r>
              <a:rPr lang="en-US" u="sng" dirty="0" err="1"/>
              <a:t>Program.cs</a:t>
            </a:r>
            <a:r>
              <a:rPr lang="en-US" u="sng" dirty="0"/>
              <a:t> de </a:t>
            </a:r>
            <a:r>
              <a:rPr lang="en-US" u="sng" dirty="0" err="1"/>
              <a:t>nuestro</a:t>
            </a:r>
            <a:r>
              <a:rPr lang="en-US" u="sng" dirty="0"/>
              <a:t> </a:t>
            </a:r>
            <a:r>
              <a:rPr lang="en-US" u="sng" dirty="0" err="1"/>
              <a:t>cliente</a:t>
            </a:r>
            <a:r>
              <a:rPr lang="en-US" u="sng" dirty="0"/>
              <a:t> </a:t>
            </a:r>
            <a:r>
              <a:rPr lang="en-US" u="sng" dirty="0" err="1"/>
              <a:t>agregaremos</a:t>
            </a:r>
            <a:r>
              <a:rPr lang="en-US" u="sng" dirty="0"/>
              <a:t> un </a:t>
            </a:r>
            <a:r>
              <a:rPr lang="en-US" u="sng" dirty="0" err="1"/>
              <a:t>metodo</a:t>
            </a:r>
            <a:r>
              <a:rPr lang="en-US" u="sng" dirty="0"/>
              <a:t> </a:t>
            </a:r>
            <a:r>
              <a:rPr lang="en-US" u="sng" dirty="0" err="1"/>
              <a:t>statico</a:t>
            </a:r>
            <a:r>
              <a:rPr lang="en-US" u="sng" dirty="0"/>
              <a:t> que </a:t>
            </a:r>
            <a:r>
              <a:rPr lang="en-US" u="sng" dirty="0" err="1"/>
              <a:t>conste</a:t>
            </a:r>
            <a:r>
              <a:rPr lang="en-US" u="sng" dirty="0"/>
              <a:t> de </a:t>
            </a:r>
            <a:r>
              <a:rPr lang="en-US" u="sng" dirty="0" err="1"/>
              <a:t>tres</a:t>
            </a:r>
            <a:r>
              <a:rPr lang="en-US" u="sng" dirty="0"/>
              <a:t> </a:t>
            </a:r>
            <a:r>
              <a:rPr lang="en-US" u="sng" dirty="0" err="1"/>
              <a:t>partes</a:t>
            </a:r>
            <a:r>
              <a:rPr lang="en-US" u="sng" dirty="0"/>
              <a:t>.</a:t>
            </a:r>
          </a:p>
          <a:p>
            <a:endParaRPr lang="en-US" u="sng" dirty="0"/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La primer </a:t>
            </a:r>
            <a:r>
              <a:rPr lang="en-US" u="sng" dirty="0" err="1"/>
              <a:t>parte</a:t>
            </a:r>
            <a:r>
              <a:rPr lang="en-US" u="sng" dirty="0"/>
              <a:t> se </a:t>
            </a:r>
            <a:r>
              <a:rPr lang="en-US" u="sng" dirty="0" err="1"/>
              <a:t>configura</a:t>
            </a:r>
            <a:r>
              <a:rPr lang="en-US" u="sng" dirty="0"/>
              <a:t> el </a:t>
            </a:r>
            <a:r>
              <a:rPr lang="en-US" u="sng" dirty="0" err="1"/>
              <a:t>HttpClient</a:t>
            </a:r>
            <a:r>
              <a:rPr lang="en-US" u="sng" dirty="0"/>
              <a:t> y se consume la </a:t>
            </a:r>
            <a:r>
              <a:rPr lang="en-US" u="sng" dirty="0" err="1"/>
              <a:t>url</a:t>
            </a:r>
            <a:r>
              <a:rPr lang="en-US" u="sng" dirty="0"/>
              <a:t> de </a:t>
            </a:r>
            <a:r>
              <a:rPr lang="en-US" u="sng" dirty="0" err="1"/>
              <a:t>nuestro</a:t>
            </a:r>
            <a:r>
              <a:rPr lang="en-US" u="sng" dirty="0"/>
              <a:t> </a:t>
            </a:r>
            <a:r>
              <a:rPr lang="en-US" u="sng" dirty="0" err="1"/>
              <a:t>identityServer</a:t>
            </a:r>
            <a:r>
              <a:rPr lang="en-US" u="sng" dirty="0"/>
              <a:t> para </a:t>
            </a:r>
            <a:r>
              <a:rPr lang="en-US" u="sng" dirty="0" err="1"/>
              <a:t>traernos</a:t>
            </a:r>
            <a:r>
              <a:rPr lang="en-US" u="sng" dirty="0"/>
              <a:t> sus </a:t>
            </a:r>
            <a:r>
              <a:rPr lang="en-US" u="sng" dirty="0" err="1"/>
              <a:t>metadatos</a:t>
            </a:r>
            <a:r>
              <a:rPr lang="en-US" u="sng" dirty="0"/>
              <a:t>.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2065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1570"/>
            <a:ext cx="10058400" cy="1609344"/>
          </a:xfrm>
        </p:spPr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5EECD1-64B6-4BE6-8E8D-5272CB4C003E}"/>
              </a:ext>
            </a:extLst>
          </p:cNvPr>
          <p:cNvSpPr txBox="1"/>
          <p:nvPr/>
        </p:nvSpPr>
        <p:spPr>
          <a:xfrm>
            <a:off x="7517945" y="196785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AE6E6D-EE1D-4E88-A79D-3BB0C6A2DF97}"/>
              </a:ext>
            </a:extLst>
          </p:cNvPr>
          <p:cNvSpPr txBox="1"/>
          <p:nvPr/>
        </p:nvSpPr>
        <p:spPr>
          <a:xfrm>
            <a:off x="521838" y="1967851"/>
            <a:ext cx="10964603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client.RequestClientCredentialsTokenAsync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ClientCredentialsTokenRequest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Address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disco.TokenEndpoint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"client1"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ClientSecret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Scope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APIDemo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tokenResponse.IsError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tokenResponse.Error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tokenResponse.Json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68FE88-B319-4C00-8269-98BF6C7F0F03}"/>
              </a:ext>
            </a:extLst>
          </p:cNvPr>
          <p:cNvSpPr txBox="1"/>
          <p:nvPr/>
        </p:nvSpPr>
        <p:spPr>
          <a:xfrm>
            <a:off x="520261" y="5418909"/>
            <a:ext cx="10964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statico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Token de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agregando</a:t>
            </a:r>
            <a:r>
              <a:rPr lang="en-US" dirty="0"/>
              <a:t> las </a:t>
            </a:r>
            <a:r>
              <a:rPr lang="en-US" dirty="0" err="1"/>
              <a:t>credenciales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que se </a:t>
            </a:r>
            <a:r>
              <a:rPr lang="en-US" dirty="0" err="1"/>
              <a:t>definieron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IdentityServer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1570"/>
            <a:ext cx="10058400" cy="1609344"/>
          </a:xfrm>
        </p:spPr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5EECD1-64B6-4BE6-8E8D-5272CB4C003E}"/>
              </a:ext>
            </a:extLst>
          </p:cNvPr>
          <p:cNvSpPr txBox="1"/>
          <p:nvPr/>
        </p:nvSpPr>
        <p:spPr>
          <a:xfrm>
            <a:off x="7517945" y="196785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AE6E6D-EE1D-4E88-A79D-3BB0C6A2DF97}"/>
              </a:ext>
            </a:extLst>
          </p:cNvPr>
          <p:cNvSpPr txBox="1"/>
          <p:nvPr/>
        </p:nvSpPr>
        <p:spPr>
          <a:xfrm>
            <a:off x="521838" y="1967851"/>
            <a:ext cx="10964603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client.SetBearerToken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tokenResponse.AccessToken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"http://localhost:5001/identity"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content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response.Content.ReadAsStringAsync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JArray.Parse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68FE88-B319-4C00-8269-98BF6C7F0F03}"/>
              </a:ext>
            </a:extLst>
          </p:cNvPr>
          <p:cNvSpPr txBox="1"/>
          <p:nvPr/>
        </p:nvSpPr>
        <p:spPr>
          <a:xfrm>
            <a:off x="521839" y="5016573"/>
            <a:ext cx="10964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En</a:t>
            </a:r>
            <a:r>
              <a:rPr lang="en-US" dirty="0"/>
              <a:t> la ultima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agregar</a:t>
            </a:r>
            <a:r>
              <a:rPr lang="en-US" dirty="0"/>
              <a:t> a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 el Token de </a:t>
            </a:r>
            <a:r>
              <a:rPr lang="en-US" dirty="0" err="1"/>
              <a:t>acceso</a:t>
            </a:r>
            <a:r>
              <a:rPr lang="en-US" dirty="0"/>
              <a:t> para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viaje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solicitud</a:t>
            </a:r>
            <a:r>
              <a:rPr lang="en-US" dirty="0"/>
              <a:t>. Y </a:t>
            </a:r>
            <a:r>
              <a:rPr lang="en-US" dirty="0" err="1"/>
              <a:t>luego</a:t>
            </a:r>
            <a:r>
              <a:rPr lang="en-US" dirty="0"/>
              <a:t>  </a:t>
            </a:r>
            <a:r>
              <a:rPr lang="en-US" dirty="0" err="1"/>
              <a:t>haremos</a:t>
            </a:r>
            <a:r>
              <a:rPr lang="en-US" dirty="0"/>
              <a:t> un </a:t>
            </a:r>
            <a:r>
              <a:rPr lang="en-US" dirty="0" err="1"/>
              <a:t>llamado</a:t>
            </a:r>
            <a:r>
              <a:rPr lang="en-US" dirty="0"/>
              <a:t> al </a:t>
            </a:r>
            <a:r>
              <a:rPr lang="en-US" dirty="0" err="1"/>
              <a:t>metodo</a:t>
            </a:r>
            <a:r>
              <a:rPr lang="en-US" dirty="0"/>
              <a:t> get de la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imprimiendo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del </a:t>
            </a:r>
            <a:r>
              <a:rPr lang="en-US" dirty="0" err="1"/>
              <a:t>acceso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33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7EB26-C2A9-4C62-89F6-CA31914F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Ejecutar</a:t>
            </a:r>
            <a:r>
              <a:rPr lang="en-US" dirty="0"/>
              <a:t> la </a:t>
            </a:r>
            <a:r>
              <a:rPr lang="en-US" dirty="0" err="1"/>
              <a:t>solucion</a:t>
            </a:r>
            <a:endParaRPr lang="en-US"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12C246BE-2EC8-467D-9308-2BF5F691C0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065" b="706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DA7A74-CB13-40B4-AA02-F2499739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1600" dirty="0" err="1"/>
              <a:t>Debemos</a:t>
            </a:r>
            <a:r>
              <a:rPr lang="en-US" sz="1600" dirty="0"/>
              <a:t> </a:t>
            </a:r>
            <a:r>
              <a:rPr lang="en-US" sz="1600" dirty="0" err="1"/>
              <a:t>configurar</a:t>
            </a:r>
            <a:r>
              <a:rPr lang="en-US" sz="1600" dirty="0"/>
              <a:t> la </a:t>
            </a:r>
            <a:r>
              <a:rPr lang="en-US" sz="1600" dirty="0" err="1"/>
              <a:t>solucion</a:t>
            </a:r>
            <a:r>
              <a:rPr lang="en-US" sz="1600" dirty="0"/>
              <a:t> para que al </a:t>
            </a:r>
            <a:r>
              <a:rPr lang="en-US" sz="1600" dirty="0" err="1"/>
              <a:t>ejecutarla</a:t>
            </a:r>
            <a:r>
              <a:rPr lang="en-US" sz="1600" dirty="0"/>
              <a:t> </a:t>
            </a:r>
            <a:r>
              <a:rPr lang="en-US" sz="1600" dirty="0" err="1"/>
              <a:t>levante</a:t>
            </a:r>
            <a:r>
              <a:rPr lang="en-US" sz="1600" dirty="0"/>
              <a:t> los </a:t>
            </a:r>
            <a:r>
              <a:rPr lang="en-US" sz="1600" dirty="0" err="1"/>
              <a:t>tres</a:t>
            </a:r>
            <a:r>
              <a:rPr lang="en-US" sz="1600" dirty="0"/>
              <a:t> </a:t>
            </a:r>
            <a:r>
              <a:rPr lang="en-US" sz="1600" dirty="0" err="1"/>
              <a:t>proyectos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simultaneo</a:t>
            </a:r>
            <a:r>
              <a:rPr lang="en-US" sz="1600" dirty="0"/>
              <a:t>. </a:t>
            </a:r>
          </a:p>
          <a:p>
            <a:r>
              <a:rPr lang="en-US" sz="1600" dirty="0"/>
              <a:t>La </a:t>
            </a:r>
            <a:r>
              <a:rPr lang="en-US" sz="1600" dirty="0" err="1"/>
              <a:t>respuesta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consola</a:t>
            </a:r>
            <a:r>
              <a:rPr lang="en-US" sz="1600" dirty="0"/>
              <a:t> del </a:t>
            </a:r>
            <a:r>
              <a:rPr lang="en-US" sz="1600" dirty="0" err="1"/>
              <a:t>cliente</a:t>
            </a:r>
            <a:r>
              <a:rPr lang="en-US" sz="1600" dirty="0"/>
              <a:t> </a:t>
            </a:r>
            <a:r>
              <a:rPr lang="en-US" sz="1600" dirty="0" err="1"/>
              <a:t>debera</a:t>
            </a:r>
            <a:r>
              <a:rPr lang="en-US" sz="1600" dirty="0"/>
              <a:t> ser </a:t>
            </a:r>
            <a:r>
              <a:rPr lang="en-US" sz="1600" dirty="0" err="1"/>
              <a:t>como</a:t>
            </a:r>
            <a:r>
              <a:rPr lang="en-US" sz="1600" dirty="0"/>
              <a:t> la de la imagen. </a:t>
            </a:r>
          </a:p>
          <a:p>
            <a:r>
              <a:rPr lang="en-US" sz="1600" dirty="0" err="1"/>
              <a:t>Esto</a:t>
            </a:r>
            <a:r>
              <a:rPr lang="en-US" sz="1600" dirty="0"/>
              <a:t> </a:t>
            </a:r>
            <a:r>
              <a:rPr lang="en-US" sz="1600" dirty="0" err="1"/>
              <a:t>quiere</a:t>
            </a:r>
            <a:r>
              <a:rPr lang="en-US" sz="1600" dirty="0"/>
              <a:t> </a:t>
            </a:r>
            <a:r>
              <a:rPr lang="en-US" sz="1600" dirty="0" err="1"/>
              <a:t>decir</a:t>
            </a:r>
            <a:r>
              <a:rPr lang="en-US" sz="1600" dirty="0"/>
              <a:t> que el </a:t>
            </a:r>
            <a:r>
              <a:rPr lang="en-US" sz="1600" dirty="0" err="1"/>
              <a:t>cliente</a:t>
            </a:r>
            <a:r>
              <a:rPr lang="en-US" sz="1600" dirty="0"/>
              <a:t> </a:t>
            </a:r>
            <a:r>
              <a:rPr lang="en-US" sz="1600" dirty="0" err="1"/>
              <a:t>pudo</a:t>
            </a:r>
            <a:r>
              <a:rPr lang="en-US" sz="1600" dirty="0"/>
              <a:t> </a:t>
            </a:r>
            <a:r>
              <a:rPr lang="en-US" sz="1600" dirty="0" err="1"/>
              <a:t>consumir</a:t>
            </a:r>
            <a:r>
              <a:rPr lang="en-US" sz="1600" dirty="0"/>
              <a:t> </a:t>
            </a:r>
            <a:r>
              <a:rPr lang="en-US" sz="1600" dirty="0" err="1"/>
              <a:t>nuestro</a:t>
            </a:r>
            <a:r>
              <a:rPr lang="en-US" sz="1600" dirty="0"/>
              <a:t> </a:t>
            </a:r>
            <a:r>
              <a:rPr lang="en-US" sz="1600" dirty="0" err="1"/>
              <a:t>recurso</a:t>
            </a:r>
            <a:r>
              <a:rPr lang="en-US" sz="1600" dirty="0"/>
              <a:t> a </a:t>
            </a:r>
            <a:r>
              <a:rPr lang="en-US" sz="1600" dirty="0" err="1"/>
              <a:t>traves</a:t>
            </a:r>
            <a:r>
              <a:rPr lang="en-US" sz="1600" dirty="0"/>
              <a:t> del Identity Server </a:t>
            </a:r>
            <a:r>
              <a:rPr lang="en-US" sz="1600" dirty="0" err="1"/>
              <a:t>enviando</a:t>
            </a:r>
            <a:r>
              <a:rPr lang="en-US" sz="1600" dirty="0"/>
              <a:t> sus </a:t>
            </a:r>
            <a:r>
              <a:rPr lang="en-US" sz="1600" dirty="0" err="1"/>
              <a:t>credenciales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el </a:t>
            </a:r>
            <a:r>
              <a:rPr lang="en-US" sz="1600" dirty="0" err="1"/>
              <a:t>AccessToken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40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64C30-E784-4C02-BA1C-3DEAA059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581" y="4875166"/>
            <a:ext cx="8432171" cy="1609344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/>
              <a:t>Si </a:t>
            </a:r>
            <a:r>
              <a:rPr lang="en-US" sz="3400" dirty="0" err="1"/>
              <a:t>decodificamos</a:t>
            </a:r>
            <a:r>
              <a:rPr lang="en-US" sz="3400" dirty="0"/>
              <a:t> el Token Podemos </a:t>
            </a:r>
            <a:r>
              <a:rPr lang="en-US" sz="3400" dirty="0" err="1"/>
              <a:t>ver</a:t>
            </a:r>
            <a:r>
              <a:rPr lang="en-US" sz="3400" dirty="0"/>
              <a:t> los </a:t>
            </a:r>
            <a:r>
              <a:rPr lang="en-US" sz="3400" dirty="0" err="1"/>
              <a:t>datos</a:t>
            </a:r>
            <a:r>
              <a:rPr lang="en-US" sz="3400" dirty="0"/>
              <a:t> que </a:t>
            </a:r>
            <a:r>
              <a:rPr lang="en-US" sz="3400" dirty="0" err="1"/>
              <a:t>viajan</a:t>
            </a:r>
            <a:r>
              <a:rPr lang="en-US" sz="3400" dirty="0"/>
              <a:t> </a:t>
            </a:r>
            <a:r>
              <a:rPr lang="en-US" sz="3400" dirty="0" err="1"/>
              <a:t>en</a:t>
            </a:r>
            <a:r>
              <a:rPr lang="en-US" sz="3400" dirty="0"/>
              <a:t> el.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B655B44-ED01-4AED-ADBF-36EDCF9F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2" y="643468"/>
            <a:ext cx="8432171" cy="34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145A228-68B0-4A57-9DF4-A95FDF0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84403-53F1-4318-9154-B94BACAFF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AR" sz="3600" dirty="0">
                <a:solidFill>
                  <a:srgbClr val="000000"/>
                </a:solidFill>
              </a:rPr>
              <a:t>Autenticación de usuario 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7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72BF6-30EE-4C68-81C4-78040B1A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PASOS a </a:t>
            </a:r>
            <a:r>
              <a:rPr lang="en-US" dirty="0" err="1"/>
              <a:t>seguir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0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52B9DB5-4F12-47FE-9B97-7D76F40D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049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cap="all" dirty="0">
                <a:solidFill>
                  <a:srgbClr val="000000"/>
                </a:solidFill>
                <a:latin typeface="Rockwell Condensed" panose="02060603050405020104"/>
              </a:rPr>
              <a:t>Agenda</a:t>
            </a:r>
            <a:endParaRPr lang="en-US" sz="4800" dirty="0">
              <a:solidFill>
                <a:srgbClr val="000000"/>
              </a:solidFill>
            </a:endParaRPr>
          </a:p>
        </p:txBody>
      </p:sp>
      <p:pic>
        <p:nvPicPr>
          <p:cNvPr id="5" name="Picture 6" descr="Imagen relacionada">
            <a:extLst>
              <a:ext uri="{FF2B5EF4-FFF2-40B4-BE49-F238E27FC236}">
                <a16:creationId xmlns:a16="http://schemas.microsoft.com/office/drawing/2014/main" id="{B1992D34-1F18-4AA8-834C-539993D508B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r="2" b="7891"/>
          <a:stretch/>
        </p:blipFill>
        <p:spPr bwMode="auto">
          <a:xfrm>
            <a:off x="-18103" y="365125"/>
            <a:ext cx="5509645" cy="5811838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3F820FB-67A9-41D6-B046-4C352ADCD7DA}"/>
              </a:ext>
            </a:extLst>
          </p:cNvPr>
          <p:cNvSpPr txBox="1"/>
          <p:nvPr/>
        </p:nvSpPr>
        <p:spPr>
          <a:xfrm>
            <a:off x="6096000" y="1414732"/>
            <a:ext cx="5257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dirty="0" err="1"/>
              <a:t>Identity</a:t>
            </a:r>
            <a:r>
              <a:rPr lang="es-AR" dirty="0"/>
              <a:t>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proporciona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Protocolos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Como </a:t>
            </a:r>
            <a:r>
              <a:rPr lang="en-US" dirty="0" err="1"/>
              <a:t>funciona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Autorizacion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Api</a:t>
            </a:r>
            <a:r>
              <a:rPr lang="en-US" dirty="0"/>
              <a:t> (Demo)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Pasos</a:t>
            </a:r>
            <a:r>
              <a:rPr lang="en-US" dirty="0"/>
              <a:t> a </a:t>
            </a:r>
            <a:r>
              <a:rPr lang="en-US" dirty="0" err="1"/>
              <a:t>seguir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Autenticacion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(Demo)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Pasos</a:t>
            </a:r>
            <a:r>
              <a:rPr lang="en-US" dirty="0"/>
              <a:t> a </a:t>
            </a:r>
            <a:r>
              <a:rPr lang="en-US" dirty="0" err="1"/>
              <a:t>seguir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1707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1570"/>
            <a:ext cx="10058400" cy="1609344"/>
          </a:xfrm>
        </p:spPr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app con IU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netcore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D9F1AA-6C9A-4C85-82B7-7AE4CB65698E}"/>
              </a:ext>
            </a:extLst>
          </p:cNvPr>
          <p:cNvSpPr txBox="1"/>
          <p:nvPr/>
        </p:nvSpPr>
        <p:spPr>
          <a:xfrm>
            <a:off x="520262" y="1771234"/>
            <a:ext cx="522364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dotnet new is4empty -n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IdentityServer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&gt;dotnet new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Quickstart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&gt;dotnet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 .\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IdentityServer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IdentityServer.csproj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&gt;cd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IdentityServer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dotnet new is4ui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5EECD1-64B6-4BE6-8E8D-5272CB4C003E}"/>
              </a:ext>
            </a:extLst>
          </p:cNvPr>
          <p:cNvSpPr txBox="1"/>
          <p:nvPr/>
        </p:nvSpPr>
        <p:spPr>
          <a:xfrm>
            <a:off x="520262" y="3332914"/>
            <a:ext cx="5223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Ejecutando estos comandos estaremos creando una aplicación ASP.NET Core que incluya una configuración básica de </a:t>
            </a:r>
            <a:r>
              <a:rPr lang="es-ES" dirty="0" err="1"/>
              <a:t>IdentityServer</a:t>
            </a:r>
            <a:r>
              <a:rPr lang="es-ES" dirty="0"/>
              <a:t>. Y a la vez le estaremos agregando una plantilla de la interfaz de usuario de MVC.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Descomentar</a:t>
            </a:r>
            <a:r>
              <a:rPr lang="es-ES" dirty="0"/>
              <a:t> las líneas de configuración de MVC que se encuentran comentadas en el startup de manera que quede como el de la imagen.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762B8C-ACD7-4411-8C89-5E4A7165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1750590"/>
            <a:ext cx="63531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DB919B49-B9B8-4007-8D40-0313E0C50839}"/>
              </a:ext>
            </a:extLst>
          </p:cNvPr>
          <p:cNvSpPr txBox="1"/>
          <p:nvPr/>
        </p:nvSpPr>
        <p:spPr>
          <a:xfrm>
            <a:off x="0" y="383540"/>
            <a:ext cx="9093503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&lt;Client&gt;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Client[]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mvc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"MVC Client"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AllowedGrantTypes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GrantTypes.Implicit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RedirectUris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"http://localhost:5002/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signin-oidc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PostLogoutRedirectUris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"http://localhost:5002/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signout-callback-oidc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AllowedScopes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IdentityServerConstants.StandardScopes.OpenId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IdentityServerConstants.StandardScopes.Profile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C54813-260F-4A64-ACFF-117C2CD6169D}"/>
              </a:ext>
            </a:extLst>
          </p:cNvPr>
          <p:cNvSpPr txBox="1"/>
          <p:nvPr/>
        </p:nvSpPr>
        <p:spPr>
          <a:xfrm>
            <a:off x="9093503" y="383540"/>
            <a:ext cx="3098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archivo </a:t>
            </a:r>
            <a:r>
              <a:rPr lang="es-ES" dirty="0" err="1"/>
              <a:t>Config.cs</a:t>
            </a:r>
            <a:r>
              <a:rPr lang="es-ES" dirty="0"/>
              <a:t> de </a:t>
            </a:r>
            <a:r>
              <a:rPr lang="es-ES" dirty="0" err="1"/>
              <a:t>nuestr</a:t>
            </a:r>
            <a:r>
              <a:rPr lang="es-ES" dirty="0"/>
              <a:t> </a:t>
            </a:r>
            <a:r>
              <a:rPr lang="es-ES" dirty="0" err="1"/>
              <a:t>identityServer</a:t>
            </a:r>
            <a:r>
              <a:rPr lang="es-ES" dirty="0"/>
              <a:t> hay que configurar los clientes del  </a:t>
            </a:r>
            <a:r>
              <a:rPr lang="es-ES" dirty="0" err="1"/>
              <a:t>IdentityServer</a:t>
            </a:r>
            <a:r>
              <a:rPr lang="es-ES" dirty="0"/>
              <a:t>. A diferencia del ejemplo anterior, aquí necesitamos además agregar las URL de redireccionamiento a nuestra configuración (en este ejemplo usamos el puerto 5002).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419F8E-9265-4997-A22C-68C6259A49CA}"/>
              </a:ext>
            </a:extLst>
          </p:cNvPr>
          <p:cNvSpPr txBox="1"/>
          <p:nvPr/>
        </p:nvSpPr>
        <p:spPr>
          <a:xfrm>
            <a:off x="4794422" y="4489301"/>
            <a:ext cx="739757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IdentityResource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GetIdentityResources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IdentityResource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IdentityResources.OpenId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IdentityResources.Profile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AD21DDB-113F-4D0F-81E4-BF5D4AB387FA}"/>
              </a:ext>
            </a:extLst>
          </p:cNvPr>
          <p:cNvSpPr txBox="1"/>
          <p:nvPr/>
        </p:nvSpPr>
        <p:spPr>
          <a:xfrm>
            <a:off x="247135" y="4489301"/>
            <a:ext cx="4547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Tambien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el </a:t>
            </a:r>
            <a:r>
              <a:rPr lang="en-US" dirty="0" err="1"/>
              <a:t>soporte</a:t>
            </a:r>
            <a:r>
              <a:rPr lang="en-US" dirty="0"/>
              <a:t> para </a:t>
            </a:r>
            <a:r>
              <a:rPr lang="en-US" dirty="0" err="1"/>
              <a:t>openid</a:t>
            </a:r>
            <a:r>
              <a:rPr lang="en-US" dirty="0"/>
              <a:t> y profile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IdentityResource</a:t>
            </a:r>
            <a:r>
              <a:rPr lang="en-US" dirty="0"/>
              <a:t> que son los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 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optener</a:t>
            </a:r>
            <a:r>
              <a:rPr lang="en-US" dirty="0"/>
              <a:t> al </a:t>
            </a:r>
            <a:r>
              <a:rPr lang="en-US" dirty="0" err="1"/>
              <a:t>autenticarse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06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Crear</a:t>
            </a:r>
            <a:r>
              <a:rPr lang="en-US" sz="66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 el </a:t>
            </a:r>
            <a:r>
              <a:rPr lang="en-US" sz="660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cliente</a:t>
            </a:r>
            <a:r>
              <a:rPr lang="en-US" sz="66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38B07A-7644-4F5B-9DB4-E155229F6C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941"/>
          <a:stretch/>
        </p:blipFill>
        <p:spPr>
          <a:xfrm>
            <a:off x="2051594" y="644344"/>
            <a:ext cx="7961472" cy="33164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76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DB919B49-B9B8-4007-8D40-0313E0C50839}"/>
              </a:ext>
            </a:extLst>
          </p:cNvPr>
          <p:cNvSpPr txBox="1"/>
          <p:nvPr/>
        </p:nvSpPr>
        <p:spPr>
          <a:xfrm>
            <a:off x="399602" y="806221"/>
            <a:ext cx="7438768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JwtSecurityTokenHandler.DefaultInboundClaimTypeMap.Clear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services.AddAuthentication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(options =&gt;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options.DefaultScheme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"Cookies"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options.DefaultChallengeScheme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oidc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AddCookie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"Cookies"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AddOpenIdConnect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oidc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options =&gt;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options.Authority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options.RequireHttpsMetadata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mvc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options.SaveTokens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708145-9CD4-4A92-BC1A-488F783E3187}"/>
              </a:ext>
            </a:extLst>
          </p:cNvPr>
          <p:cNvSpPr txBox="1"/>
          <p:nvPr/>
        </p:nvSpPr>
        <p:spPr>
          <a:xfrm>
            <a:off x="8073015" y="3730098"/>
            <a:ext cx="3863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agregar soporte de autenticación </a:t>
            </a:r>
            <a:r>
              <a:rPr lang="es-ES" dirty="0" err="1"/>
              <a:t>OpenID</a:t>
            </a:r>
            <a:r>
              <a:rPr lang="es-ES" dirty="0"/>
              <a:t> </a:t>
            </a:r>
            <a:r>
              <a:rPr lang="es-ES" dirty="0" err="1"/>
              <a:t>Connect</a:t>
            </a:r>
            <a:r>
              <a:rPr lang="es-ES" dirty="0"/>
              <a:t> a la aplicación MVC debemos agregar estas configuraciones al servicio en el startup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EA3FFF-68BF-4887-B01A-0E5B93E3A0DE}"/>
              </a:ext>
            </a:extLst>
          </p:cNvPr>
          <p:cNvSpPr txBox="1"/>
          <p:nvPr/>
        </p:nvSpPr>
        <p:spPr>
          <a:xfrm>
            <a:off x="399602" y="5744002"/>
            <a:ext cx="743876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6A53CE3-482E-493B-82C2-B7E9FC1048FB}"/>
              </a:ext>
            </a:extLst>
          </p:cNvPr>
          <p:cNvSpPr txBox="1"/>
          <p:nvPr/>
        </p:nvSpPr>
        <p:spPr>
          <a:xfrm>
            <a:off x="8073015" y="5436226"/>
            <a:ext cx="3863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agregar esta línea en Configure del </a:t>
            </a:r>
            <a:r>
              <a:rPr lang="es-ES" dirty="0" err="1"/>
              <a:t>StartUp</a:t>
            </a:r>
            <a:r>
              <a:rPr lang="es-ES" dirty="0"/>
              <a:t> para agregar la Autenticación</a:t>
            </a: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274C096-F041-486E-AF8C-DDA5B7DC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015" y="914462"/>
            <a:ext cx="3719383" cy="25145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600" dirty="0" err="1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Configurar</a:t>
            </a:r>
            <a:r>
              <a:rPr lang="en-US" sz="66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 el startup del </a:t>
            </a:r>
            <a:r>
              <a:rPr lang="en-US" sz="6600" dirty="0" err="1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cliente</a:t>
            </a:r>
            <a:endParaRPr lang="en-US" sz="6600" dirty="0">
              <a:blipFill dpi="0" rotWithShape="1">
                <a:blip r:embed="rId3"/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1286200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0708145-9CD4-4A92-BC1A-488F783E3187}"/>
              </a:ext>
            </a:extLst>
          </p:cNvPr>
          <p:cNvSpPr txBox="1"/>
          <p:nvPr/>
        </p:nvSpPr>
        <p:spPr>
          <a:xfrm>
            <a:off x="6096000" y="2052858"/>
            <a:ext cx="5696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ultimo, agregar el siguiente código a la vista </a:t>
            </a:r>
            <a:r>
              <a:rPr lang="es-ES" dirty="0" err="1"/>
              <a:t>index</a:t>
            </a:r>
            <a:r>
              <a:rPr lang="es-ES" dirty="0"/>
              <a:t> de su aplicación web MVC para mostrar los datos de identidad así como el token y agregar el [</a:t>
            </a:r>
            <a:r>
              <a:rPr lang="es-ES" dirty="0" err="1"/>
              <a:t>Auhtorize</a:t>
            </a:r>
            <a:r>
              <a:rPr lang="es-ES" dirty="0"/>
              <a:t>] al método del controlador.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EA3FFF-68BF-4887-B01A-0E5B93E3A0DE}"/>
              </a:ext>
            </a:extLst>
          </p:cNvPr>
          <p:cNvSpPr txBox="1"/>
          <p:nvPr/>
        </p:nvSpPr>
        <p:spPr>
          <a:xfrm>
            <a:off x="399602" y="1837792"/>
            <a:ext cx="5321775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@using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Microsoft.AspNetCore.Authentication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&lt;h2&gt;Claims&lt;/h2&gt;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&lt;dl&gt;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@foreach (var claim 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User.Claims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&lt;dt&gt;@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claim.Type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&lt;/dt&gt;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&lt;dd&gt;@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claim.Value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&lt;/dd&gt;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&lt;/dl&gt;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&lt;h2&gt;Properties&lt;/h2&gt;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&lt;dl&gt;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@foreach (var prop in (await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Context.AuthenticateAsync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&lt;dt&gt;@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prop.Key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&lt;/dt&gt;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&lt;dd&gt;@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&lt;/dd&gt;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&lt;/dl&gt;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274C096-F041-486E-AF8C-DDA5B7DC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02" y="914462"/>
            <a:ext cx="11392797" cy="9233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 err="1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Configurar</a:t>
            </a:r>
            <a:r>
              <a:rPr lang="en-US" sz="66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 La </a:t>
            </a:r>
            <a:r>
              <a:rPr lang="en-US" sz="660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vista del cliente</a:t>
            </a:r>
            <a:endParaRPr lang="en-US" sz="6600" dirty="0">
              <a:blipFill dpi="0" rotWithShape="1">
                <a:blip r:embed="rId3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BA56869-6EA4-4361-842F-8FD61FE4E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25" y="3831783"/>
            <a:ext cx="4971732" cy="23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8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0708145-9CD4-4A92-BC1A-488F783E3187}"/>
              </a:ext>
            </a:extLst>
          </p:cNvPr>
          <p:cNvSpPr txBox="1"/>
          <p:nvPr/>
        </p:nvSpPr>
        <p:spPr>
          <a:xfrm>
            <a:off x="399601" y="2131422"/>
            <a:ext cx="1179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ejecutar la solución, Nuestro </a:t>
            </a:r>
            <a:r>
              <a:rPr lang="es-ES" dirty="0" err="1"/>
              <a:t>IdentityServer</a:t>
            </a:r>
            <a:r>
              <a:rPr lang="es-ES" dirty="0"/>
              <a:t> va a levantar una IU del servicio en el puerto 5000, y nuestra Aplicación Web MVC, al iniciar, va a hacer una redirección al </a:t>
            </a:r>
            <a:r>
              <a:rPr lang="es-ES" dirty="0" err="1"/>
              <a:t>login</a:t>
            </a:r>
            <a:r>
              <a:rPr lang="es-ES" dirty="0"/>
              <a:t> del </a:t>
            </a:r>
            <a:r>
              <a:rPr lang="es-ES" dirty="0" err="1"/>
              <a:t>Identity</a:t>
            </a:r>
            <a:r>
              <a:rPr lang="es-ES" dirty="0"/>
              <a:t> para </a:t>
            </a:r>
            <a:r>
              <a:rPr lang="es-ES" dirty="0" err="1"/>
              <a:t>vaidar</a:t>
            </a:r>
            <a:r>
              <a:rPr lang="es-ES" dirty="0"/>
              <a:t> la autenticación. Luego del </a:t>
            </a:r>
            <a:r>
              <a:rPr lang="es-ES" dirty="0" err="1"/>
              <a:t>login</a:t>
            </a:r>
            <a:r>
              <a:rPr lang="es-ES" dirty="0"/>
              <a:t> exitoso, el </a:t>
            </a:r>
            <a:r>
              <a:rPr lang="es-ES" dirty="0" err="1"/>
              <a:t>Identity</a:t>
            </a:r>
            <a:r>
              <a:rPr lang="es-ES" dirty="0"/>
              <a:t> server hará un </a:t>
            </a:r>
            <a:r>
              <a:rPr lang="es-ES" dirty="0" err="1"/>
              <a:t>callback</a:t>
            </a:r>
            <a:r>
              <a:rPr lang="es-ES" dirty="0"/>
              <a:t> a la </a:t>
            </a:r>
            <a:r>
              <a:rPr lang="es-ES" dirty="0" err="1"/>
              <a:t>url</a:t>
            </a:r>
            <a:r>
              <a:rPr lang="es-ES" dirty="0"/>
              <a:t> de inicio de la Aplicación.</a:t>
            </a:r>
          </a:p>
          <a:p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274C096-F041-486E-AF8C-DDA5B7DC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02" y="914462"/>
            <a:ext cx="11392797" cy="9233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s-AR" sz="66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Ejecutar la </a:t>
            </a:r>
            <a:r>
              <a:rPr lang="es-AR" sz="6600" dirty="0" err="1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solucion</a:t>
            </a:r>
            <a:endParaRPr lang="en-US" sz="6600" dirty="0">
              <a:blipFill dpi="0" rotWithShape="1">
                <a:blip r:embed="rId3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EBF8DC-B4CA-4BB4-9315-1F270F6FB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961" y="3348383"/>
            <a:ext cx="4062865" cy="32619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E6E08A-1D4A-48D4-8BFC-E3BB048D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55" y="3324138"/>
            <a:ext cx="3702842" cy="33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60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36DE7-0060-474B-B37B-D9B6BF20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Características que cumple </a:t>
            </a: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B0C13E-C3D9-4FB7-9146-B31D6B107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43485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9715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33810-6A51-40A0-BDB0-EB635948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¡MUCHAS Gracias!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Resultado de imagen para Linkedin icon">
            <a:extLst>
              <a:ext uri="{FF2B5EF4-FFF2-40B4-BE49-F238E27FC236}">
                <a16:creationId xmlns:a16="http://schemas.microsoft.com/office/drawing/2014/main" id="{FC0A6A8A-9656-4693-B7BB-1D0BE433DD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0924" y="3577168"/>
            <a:ext cx="448246" cy="44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 descr="Imagen que contiene persona, ropa, pared, mujer&#10;&#10;Descripción generada automáticamente">
            <a:extLst>
              <a:ext uri="{FF2B5EF4-FFF2-40B4-BE49-F238E27FC236}">
                <a16:creationId xmlns:a16="http://schemas.microsoft.com/office/drawing/2014/main" id="{C7B6A01C-403E-4202-96A3-D3C960E9D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" r="9558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pic>
        <p:nvPicPr>
          <p:cNvPr id="6150" name="Picture 6" descr="Resultado de imagen para gmail icon">
            <a:extLst>
              <a:ext uri="{FF2B5EF4-FFF2-40B4-BE49-F238E27FC236}">
                <a16:creationId xmlns:a16="http://schemas.microsoft.com/office/drawing/2014/main" id="{D18C0313-5742-46ED-BEF1-1FFF0527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49" y="4286193"/>
            <a:ext cx="499921" cy="4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twitter icon">
            <a:extLst>
              <a:ext uri="{FF2B5EF4-FFF2-40B4-BE49-F238E27FC236}">
                <a16:creationId xmlns:a16="http://schemas.microsoft.com/office/drawing/2014/main" id="{8FD03092-25FB-4E05-9CE0-1EF1E3DD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24" y="4958109"/>
            <a:ext cx="448246" cy="44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81E353B-AA5C-4C52-A798-84099881B4A0}"/>
              </a:ext>
            </a:extLst>
          </p:cNvPr>
          <p:cNvSpPr txBox="1"/>
          <p:nvPr/>
        </p:nvSpPr>
        <p:spPr>
          <a:xfrm>
            <a:off x="7066413" y="5028121"/>
            <a:ext cx="43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@</a:t>
            </a:r>
            <a:r>
              <a:rPr lang="es-AR" dirty="0" err="1"/>
              <a:t>SabryOrue</a:t>
            </a:r>
            <a:endParaRPr lang="en-U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8C76F0-9FA8-459B-B5AD-AEAEF946E8A2}"/>
              </a:ext>
            </a:extLst>
          </p:cNvPr>
          <p:cNvSpPr txBox="1"/>
          <p:nvPr/>
        </p:nvSpPr>
        <p:spPr>
          <a:xfrm>
            <a:off x="7085296" y="4371232"/>
            <a:ext cx="43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oruesabrinaa@gmail.com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5C7FF36-0998-4489-A554-E393D4F38903}"/>
              </a:ext>
            </a:extLst>
          </p:cNvPr>
          <p:cNvSpPr txBox="1"/>
          <p:nvPr/>
        </p:nvSpPr>
        <p:spPr>
          <a:xfrm>
            <a:off x="7085296" y="3648065"/>
            <a:ext cx="492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linkedin.com/in/sabrina-orué-4aab5b131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CFE9DE1-FA82-4214-AE42-782470965133}"/>
              </a:ext>
            </a:extLst>
          </p:cNvPr>
          <p:cNvSpPr/>
          <p:nvPr/>
        </p:nvSpPr>
        <p:spPr>
          <a:xfrm>
            <a:off x="5800194" y="5892434"/>
            <a:ext cx="6549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https://github.com/sabrina-orue /</a:t>
            </a:r>
            <a:r>
              <a:rPr lang="en-US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IdentityServer-Demo.git</a:t>
            </a:r>
            <a:r>
              <a:rPr lang="en-US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79CCCA-BDB2-48DC-A506-BACCE82976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60" y="5841013"/>
            <a:ext cx="383243" cy="3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6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145A228-68B0-4A57-9DF4-A95FDF0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Identity</a:t>
            </a:r>
            <a:r>
              <a:rPr lang="es-AR" dirty="0"/>
              <a:t> Server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84403-53F1-4318-9154-B94BACAF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3384" y="5020056"/>
            <a:ext cx="9784950" cy="1504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3600" dirty="0">
                <a:solidFill>
                  <a:srgbClr val="000000"/>
                </a:solidFill>
              </a:rPr>
              <a:t>Solución de Identidad y control de acceso</a:t>
            </a:r>
          </a:p>
          <a:p>
            <a:r>
              <a:rPr lang="en-US" sz="2300" dirty="0"/>
              <a:t>El Código base de Identity server </a:t>
            </a:r>
            <a:r>
              <a:rPr lang="en-US" sz="2300" dirty="0" err="1"/>
              <a:t>completo</a:t>
            </a:r>
            <a:r>
              <a:rPr lang="en-US" sz="2300" dirty="0"/>
              <a:t> lo </a:t>
            </a:r>
            <a:r>
              <a:rPr lang="en-US" sz="2300" dirty="0" err="1"/>
              <a:t>pueden</a:t>
            </a:r>
            <a:r>
              <a:rPr lang="en-US" sz="2300" dirty="0"/>
              <a:t> </a:t>
            </a:r>
            <a:r>
              <a:rPr lang="en-US" sz="2300" dirty="0" err="1"/>
              <a:t>descargar</a:t>
            </a:r>
            <a:r>
              <a:rPr lang="en-US" sz="2300" dirty="0"/>
              <a:t> de GitHub:  </a:t>
            </a:r>
            <a:r>
              <a:rPr lang="en-US" sz="2300" dirty="0">
                <a:hlinkClick r:id="rId3"/>
              </a:rPr>
              <a:t>https://github.com/IdentityServer/IdentityServer4</a:t>
            </a:r>
            <a:endParaRPr lang="en-US" sz="2300" dirty="0"/>
          </a:p>
          <a:p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1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D3279-3CFF-47FD-B020-6620021D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nos proporciona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C987280-1670-4A41-8B04-ECAC17B336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6378054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90AEC9-B0B2-4D3E-AE25-00F334FC0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OpenID Connect.</a:t>
            </a:r>
          </a:p>
          <a:p>
            <a:endParaRPr lang="en-US" dirty="0"/>
          </a:p>
          <a:p>
            <a:r>
              <a:rPr lang="en-US" dirty="0"/>
              <a:t> Multiples </a:t>
            </a:r>
            <a:r>
              <a:rPr lang="en-US" dirty="0" err="1"/>
              <a:t>Aplicaciones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OAuth 2.0</a:t>
            </a:r>
          </a:p>
          <a:p>
            <a:endParaRPr lang="en-US" dirty="0"/>
          </a:p>
          <a:p>
            <a:r>
              <a:rPr lang="en-US" dirty="0"/>
              <a:t>BD </a:t>
            </a:r>
            <a:r>
              <a:rPr lang="en-US" dirty="0" err="1"/>
              <a:t>centralizada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4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D3279-3CFF-47FD-B020-6620021D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484632"/>
            <a:ext cx="10531900" cy="1609344"/>
          </a:xfrm>
        </p:spPr>
        <p:txBody>
          <a:bodyPr/>
          <a:lstStyle/>
          <a:p>
            <a:r>
              <a:rPr lang="es-AR" dirty="0" err="1"/>
              <a:t>OpenId</a:t>
            </a:r>
            <a:r>
              <a:rPr lang="es-AR" dirty="0"/>
              <a:t> </a:t>
            </a:r>
            <a:r>
              <a:rPr lang="es-AR" dirty="0" err="1"/>
              <a:t>Connect</a:t>
            </a:r>
            <a:r>
              <a:rPr lang="es-AR" dirty="0"/>
              <a:t> </a:t>
            </a:r>
            <a:r>
              <a:rPr lang="en-US" dirty="0"/>
              <a:t>+ Open Authentication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1089E-245A-49B8-A616-BB9B33DE4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D9F2DE8-D925-4DBF-AEB8-99777BCB1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7418" y="2743200"/>
            <a:ext cx="4754880" cy="3291840"/>
          </a:xfrm>
        </p:spPr>
        <p:txBody>
          <a:bodyPr>
            <a:normAutofit/>
          </a:bodyPr>
          <a:lstStyle/>
          <a:p>
            <a:r>
              <a:rPr lang="es-ES" dirty="0"/>
              <a:t>Permite verificar la identidad de un usuario </a:t>
            </a:r>
          </a:p>
          <a:p>
            <a:r>
              <a:rPr lang="es-ES" dirty="0"/>
              <a:t>obtener información de perfil del usuario</a:t>
            </a:r>
          </a:p>
          <a:p>
            <a:r>
              <a:rPr lang="en-US" dirty="0" err="1"/>
              <a:t>Especifica</a:t>
            </a:r>
            <a:r>
              <a:rPr lang="en-US" dirty="0"/>
              <a:t> un </a:t>
            </a:r>
            <a:r>
              <a:rPr lang="en-US" dirty="0" err="1"/>
              <a:t>RESTFull</a:t>
            </a:r>
            <a:r>
              <a:rPr lang="en-US" dirty="0"/>
              <a:t> HTTP API</a:t>
            </a:r>
            <a:r>
              <a:rPr lang="es-ES" dirty="0"/>
              <a:t> utilizando formato JSON </a:t>
            </a:r>
          </a:p>
          <a:p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29111-5480-4202-ADAB-AA170A9D8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OAuth2.0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90AEC9-B0B2-4D3E-AE25-00F334FC0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9702" y="2606040"/>
            <a:ext cx="4754880" cy="3291840"/>
          </a:xfrm>
        </p:spPr>
        <p:txBody>
          <a:bodyPr>
            <a:normAutofit/>
          </a:bodyPr>
          <a:lstStyle/>
          <a:p>
            <a:r>
              <a:rPr lang="es-ES" dirty="0"/>
              <a:t>Permite autorización segura de una API</a:t>
            </a:r>
          </a:p>
          <a:p>
            <a:r>
              <a:rPr lang="en-US" dirty="0"/>
              <a:t>App web, mobile, </a:t>
            </a:r>
            <a:r>
              <a:rPr lang="en-US" dirty="0" err="1"/>
              <a:t>escritorio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acceder a los </a:t>
            </a:r>
            <a:r>
              <a:rPr lang="en-US" dirty="0" err="1"/>
              <a:t>datos</a:t>
            </a:r>
            <a:r>
              <a:rPr lang="en-US" dirty="0"/>
              <a:t> de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perotegiendo</a:t>
            </a:r>
            <a:r>
              <a:rPr lang="en-US" dirty="0"/>
              <a:t> las </a:t>
            </a:r>
            <a:r>
              <a:rPr lang="en-US" dirty="0" err="1"/>
              <a:t>credenciales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.</a:t>
            </a:r>
          </a:p>
          <a:p>
            <a:r>
              <a:rPr lang="en-US" dirty="0"/>
              <a:t> Google, Facebook, Microsoft y </a:t>
            </a:r>
            <a:r>
              <a:rPr lang="en-US" dirty="0" err="1"/>
              <a:t>Twiter</a:t>
            </a:r>
            <a:r>
              <a:rPr lang="en-US" dirty="0"/>
              <a:t>  lo </a:t>
            </a:r>
            <a:r>
              <a:rPr lang="en-US" dirty="0" err="1"/>
              <a:t>utilizan</a:t>
            </a:r>
            <a:r>
              <a:rPr lang="en-US" dirty="0"/>
              <a:t> </a:t>
            </a:r>
            <a:r>
              <a:rPr lang="es-ES" dirty="0"/>
              <a:t> como mecanismo de autenticación para sus </a:t>
            </a:r>
            <a:r>
              <a:rPr lang="es-ES" dirty="0" err="1"/>
              <a:t>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1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643B1-D481-4D64-A166-DD0FF7FB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Como funciona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33A126-4832-45D4-A239-AD26DE023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9314" y="1581331"/>
            <a:ext cx="7492134" cy="46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145A228-68B0-4A57-9DF4-A95FDF0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84403-53F1-4318-9154-B94BACAFF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AR" sz="3600" dirty="0">
                <a:solidFill>
                  <a:srgbClr val="000000"/>
                </a:solidFill>
              </a:rPr>
              <a:t>Autorización de Acceso a API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3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72BF6-30EE-4C68-81C4-78040B1A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PASOS a </a:t>
            </a:r>
            <a:r>
              <a:rPr lang="en-US" dirty="0" err="1"/>
              <a:t>seguir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4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005F-D643-4EA2-ACBA-224B393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1570"/>
            <a:ext cx="10058400" cy="1609344"/>
          </a:xfrm>
        </p:spPr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app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</a:t>
            </a:r>
            <a:r>
              <a:rPr lang="en-US" dirty="0" err="1"/>
              <a:t>Configurada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D9F1AA-6C9A-4C85-82B7-7AE4CB65698E}"/>
              </a:ext>
            </a:extLst>
          </p:cNvPr>
          <p:cNvSpPr txBox="1"/>
          <p:nvPr/>
        </p:nvSpPr>
        <p:spPr>
          <a:xfrm>
            <a:off x="520261" y="1967851"/>
            <a:ext cx="6448097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dotnet new 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IdentityServer4.Templates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md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quickstart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cd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quickstart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md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cd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dotnet new is4empty -n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IdentityServer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cd ..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dotnet new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Quickstart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dotnet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 .\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IdentityServer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IdentityServer.csproj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5EECD1-64B6-4BE6-8E8D-5272CB4C003E}"/>
              </a:ext>
            </a:extLst>
          </p:cNvPr>
          <p:cNvSpPr txBox="1"/>
          <p:nvPr/>
        </p:nvSpPr>
        <p:spPr>
          <a:xfrm>
            <a:off x="6968358" y="2244850"/>
            <a:ext cx="52236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Ejecutando estos comandos estaremos creando una aplicación ASP.NET Core que incluya una configuración básica de </a:t>
            </a:r>
            <a:r>
              <a:rPr lang="es-ES" dirty="0" err="1"/>
              <a:t>IdentityServer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Al levantar la solución accede a la siguiente </a:t>
            </a:r>
            <a:r>
              <a:rPr lang="es-ES" dirty="0" err="1"/>
              <a:t>url</a:t>
            </a:r>
            <a:r>
              <a:rPr lang="es-ES" dirty="0"/>
              <a:t> para ver sus configuraciones: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http://localhost:5000/.well-known/openid-configuration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4254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1568</Words>
  <Application>Microsoft Office PowerPoint</Application>
  <PresentationFormat>Panorámica</PresentationFormat>
  <Paragraphs>328</Paragraphs>
  <Slides>27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Calibri</vt:lpstr>
      <vt:lpstr>Consolas</vt:lpstr>
      <vt:lpstr>Rockwell</vt:lpstr>
      <vt:lpstr>Rockwell Condensed</vt:lpstr>
      <vt:lpstr>Rockwell Extra Bold</vt:lpstr>
      <vt:lpstr>Wingdings</vt:lpstr>
      <vt:lpstr>Letras en madera</vt:lpstr>
      <vt:lpstr>Presentación de PowerPoint</vt:lpstr>
      <vt:lpstr>Agenda</vt:lpstr>
      <vt:lpstr>Identity Server</vt:lpstr>
      <vt:lpstr>Que nos proporciona</vt:lpstr>
      <vt:lpstr>OpenId Connect + Open Authentication</vt:lpstr>
      <vt:lpstr>Como funciona</vt:lpstr>
      <vt:lpstr>DEMO 1</vt:lpstr>
      <vt:lpstr>PASOS a seguir</vt:lpstr>
      <vt:lpstr>Creando app en .netcore Configurada</vt:lpstr>
      <vt:lpstr>Creacion de la api</vt:lpstr>
      <vt:lpstr>Configuracion en el Startup de la API</vt:lpstr>
      <vt:lpstr>Configuracion en el Identity Server</vt:lpstr>
      <vt:lpstr>Creacion del cliente</vt:lpstr>
      <vt:lpstr>Creacion del cliente</vt:lpstr>
      <vt:lpstr>Creacion del cliente</vt:lpstr>
      <vt:lpstr>Ejecutar la solucion</vt:lpstr>
      <vt:lpstr>Si decodificamos el Token Podemos ver los datos que viajan en el.</vt:lpstr>
      <vt:lpstr>Demo 2</vt:lpstr>
      <vt:lpstr>PASOS a seguir</vt:lpstr>
      <vt:lpstr>Creando app con IU en .netcore</vt:lpstr>
      <vt:lpstr>Presentación de PowerPoint</vt:lpstr>
      <vt:lpstr>Crear el cliente MVC</vt:lpstr>
      <vt:lpstr>Configurar el startup del cliente</vt:lpstr>
      <vt:lpstr>Configurar La vista del cliente</vt:lpstr>
      <vt:lpstr>Ejecutar la solucion</vt:lpstr>
      <vt:lpstr>Características que cumple 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Sabrina Orué</dc:creator>
  <cp:lastModifiedBy>Sabrina Orué</cp:lastModifiedBy>
  <cp:revision>16</cp:revision>
  <dcterms:created xsi:type="dcterms:W3CDTF">2019-08-20T01:05:05Z</dcterms:created>
  <dcterms:modified xsi:type="dcterms:W3CDTF">2019-08-23T17:15:13Z</dcterms:modified>
</cp:coreProperties>
</file>