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076136192" r:id="rId2"/>
    <p:sldId id="84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4DA6D-F3BD-4783-B477-E490702CCB8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99A79-B0A5-4954-9411-5CEECB6E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9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OpenHack!</a:t>
            </a:r>
          </a:p>
          <a:p>
            <a:endParaRPr lang="en-US" dirty="0"/>
          </a:p>
          <a:p>
            <a:r>
              <a:rPr lang="en-US" dirty="0"/>
              <a:t>Thank you for being here!</a:t>
            </a:r>
          </a:p>
          <a:p>
            <a:endParaRPr lang="en-US" dirty="0"/>
          </a:p>
          <a:p>
            <a:r>
              <a:rPr lang="en-US" dirty="0"/>
              <a:t>My name is Tristan Gorringe, I’m a PM in Commercial Software Engineering and I’ll be leading you through the OpenHack experience along side Dariusz </a:t>
            </a:r>
            <a:r>
              <a:rPr lang="en-US" dirty="0" err="1"/>
              <a:t>Porowski</a:t>
            </a:r>
            <a:r>
              <a:rPr lang="en-US" dirty="0"/>
              <a:t> who is an Engineer also in CSE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are attending Ready for their first time?</a:t>
            </a:r>
          </a:p>
          <a:p>
            <a:endParaRPr lang="en-US" dirty="0"/>
          </a:p>
          <a:p>
            <a:r>
              <a:rPr lang="en-US" dirty="0"/>
              <a:t>How many are attending their first OpenHack?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10/12/2020 7:33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9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OpenHack?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Challenged based – increasing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Team based – work together and communicate, your team is your family for the next two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Immersive – real-world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Feedback – improve product offerings through direct feedback loop with engineering and documentation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4A558-2D39-4963-801C-D8D0AB93CA23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41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264C-4E37-45E7-AAAF-1CCA81877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8FB1-FBB5-46C6-801A-72DF8C912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DC1C-35B7-454A-8908-2E561712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8FDF-BD69-4E1C-A634-BA2788F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19FF-81AA-47D1-90D5-EDA4F23C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13FD-D70E-41FD-9C95-D3B008BD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0F966-606E-462B-A5B3-D7B6DB60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6B291-EDD9-4AD0-B850-BA5C0ACC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0596A-83C2-42CB-A46F-140833FC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2F39-3040-456F-B0EE-B85A745D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1D793-08BF-4B09-ABFD-F6606415F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20320-EF77-4239-805C-E4C439B6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0A1A-351C-4E5F-AE5B-2251E911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A271-A68A-45DF-9516-D04FFAED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5420-FCA4-49B9-953D-BD827616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432" y="275227"/>
            <a:ext cx="11724655" cy="854075"/>
          </a:xfrm>
        </p:spPr>
        <p:txBody>
          <a:bodyPr>
            <a:normAutofit/>
          </a:bodyPr>
          <a:lstStyle>
            <a:lvl1pPr>
              <a:defRPr lang="en-US" sz="3600" b="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1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3992-5141-426F-9175-3E3D9D36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8BFF-12A1-40F0-B88B-49CDCDE0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D3436-C319-4A11-94E7-90D940AC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4393-9197-4417-A3BD-8A57F239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75BC-9AC8-4445-9F40-234EBA1E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B353-F103-434B-94FC-4CA8132D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66B5-46C3-4713-BA04-CD6C9720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A9A9-EC70-4F7B-92C0-CEF84681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91727-EC88-4E6F-826E-4A277A89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B78C-C3E3-458F-92AE-7034764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B5B7-64D6-4279-BCDA-E4D16EF9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E5CF-2F43-47D2-81E9-9345532E2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E868F-DD8D-4429-AAE0-1FE986B1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27680-BEC3-4AA0-BD45-9542F461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86007-D358-472F-8D1A-A50EF4B7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2927-8F25-44DA-84B0-74E6223E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0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99EE-38D0-4345-AFC5-8A027F56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CA78-B312-4DE5-9749-DA062D52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C8D01-F703-4321-8AB0-77739F0CA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1934-F0A9-48A7-90DA-11AB6BD6C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6343D-330F-486A-8465-3F5FC1C88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91607-9C05-47FA-A665-7150399C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4ED11-BCF7-4B6A-87CB-73F4893F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58D67-958C-4401-9E71-AB8C0CD9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B42B-6C36-4BEE-B5D3-E342326A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5F078-E104-4A01-91D0-21570EE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1D6A-0F4F-4C3E-B059-D5522023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1A4C9-B516-45F6-B52F-E2C3247C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6FEDB-29B7-402C-95CE-C1F7274E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05EFD-00F5-4B90-96DC-5128C09F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8EAEF-7A14-4986-B033-2920E845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0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D32D-995D-4DC3-B1E9-1058022B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8416-EF3D-44DA-AB2E-B5E72D45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17BB5-6F9A-4E82-AD3A-7BE1488EA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D5D4B-22F7-47B6-84DC-5DBFA640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4DA50-837A-43D3-9EDB-4CB682D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A51F4-BBA3-4879-BBD2-7EA8B8C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FFC2-C9E2-4677-BC9A-2CE0F3FF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27E41-5687-43E6-B757-C44F182DD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2D51-F351-4FB6-9CB5-C6C69B28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F3C86-5DC4-459B-BE3A-AA47DC91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7E71E-B608-4DB9-8554-998C77AC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C0CF-1194-44EC-9B50-85D05C5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8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5AB4A-F162-499D-B381-13760064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D9A3B-1823-4062-A9D3-37C40959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E92C-CFAF-4A33-983F-6028F75D9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45AA-4216-4085-91F7-E247630CFA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BDAB-96CF-4E0B-B1B6-1D4D119A8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BD74-3025-4C52-842A-29D31730C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3A54-7C90-4698-AC2A-7602B02B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CA75D4-5293-4C4E-96E0-2D950A107428}"/>
              </a:ext>
            </a:extLst>
          </p:cNvPr>
          <p:cNvGrpSpPr/>
          <p:nvPr/>
        </p:nvGrpSpPr>
        <p:grpSpPr>
          <a:xfrm>
            <a:off x="4795" y="197122"/>
            <a:ext cx="12187205" cy="4364350"/>
            <a:chOff x="-16469" y="197121"/>
            <a:chExt cx="12208469" cy="43719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E2FFE2B-DE58-4FD6-B838-1667394F08C3}"/>
                </a:ext>
              </a:extLst>
            </p:cNvPr>
            <p:cNvGrpSpPr/>
            <p:nvPr/>
          </p:nvGrpSpPr>
          <p:grpSpPr>
            <a:xfrm>
              <a:off x="-16469" y="197121"/>
              <a:ext cx="12208469" cy="3541322"/>
              <a:chOff x="-16799" y="10845"/>
              <a:chExt cx="12453274" cy="3612333"/>
            </a:xfrm>
          </p:grpSpPr>
          <p:pic>
            <p:nvPicPr>
              <p:cNvPr id="7" name="Picture 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8DBBCDEE-0927-4F81-874E-4D764D7C2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799" y="10845"/>
                <a:ext cx="12453274" cy="361233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F37F2F3-B2EE-4CA7-92AE-A4FC92D12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444" t="54026" r="17924" b="9347"/>
              <a:stretch/>
            </p:blipFill>
            <p:spPr>
              <a:xfrm>
                <a:off x="7402285" y="2197190"/>
                <a:ext cx="2895601" cy="1046753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810694-84D6-45C8-A114-C4B310F0567B}"/>
                </a:ext>
              </a:extLst>
            </p:cNvPr>
            <p:cNvSpPr txBox="1"/>
            <p:nvPr/>
          </p:nvSpPr>
          <p:spPr>
            <a:xfrm>
              <a:off x="7256771" y="3366663"/>
              <a:ext cx="3987756" cy="120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DevOps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NZ" sz="2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Coaches Guide</a:t>
              </a:r>
            </a:p>
          </p:txBody>
        </p:sp>
      </p:grpSp>
      <p:pic>
        <p:nvPicPr>
          <p:cNvPr id="13" name="Picture 12" descr="A picture containing ax, tool&#10;&#10;Description generated with very high confidence">
            <a:extLst>
              <a:ext uri="{FF2B5EF4-FFF2-40B4-BE49-F238E27FC236}">
                <a16:creationId xmlns:a16="http://schemas.microsoft.com/office/drawing/2014/main" id="{1394F9D7-F88E-4578-B5A2-6B857100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40" y="6294601"/>
            <a:ext cx="369332" cy="300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6F7F4A-DE0B-437E-A814-F5DD863C1F57}"/>
              </a:ext>
            </a:extLst>
          </p:cNvPr>
          <p:cNvSpPr txBox="1"/>
          <p:nvPr/>
        </p:nvSpPr>
        <p:spPr>
          <a:xfrm>
            <a:off x="1017877" y="626006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MSOpenHack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0C9E44-B402-4E0B-A79F-321B2FABE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3" y="5650411"/>
            <a:ext cx="2623881" cy="9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1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3339-6EC8-4875-A0B8-23B00A40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OpenHack?</a:t>
            </a:r>
          </a:p>
        </p:txBody>
      </p:sp>
      <p:pic>
        <p:nvPicPr>
          <p:cNvPr id="15" name="Graphic 14" descr="Team">
            <a:extLst>
              <a:ext uri="{FF2B5EF4-FFF2-40B4-BE49-F238E27FC236}">
                <a16:creationId xmlns:a16="http://schemas.microsoft.com/office/drawing/2014/main" id="{210ABA4F-8A0E-45B9-B7D0-2130C1820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2144" y="1718408"/>
            <a:ext cx="640080" cy="640080"/>
          </a:xfrm>
          <a:prstGeom prst="rect">
            <a:avLst/>
          </a:prstGeom>
        </p:spPr>
      </p:pic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2F55D7FF-2C05-4B89-8333-E6C8F3879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5263" y="1718408"/>
            <a:ext cx="640080" cy="6400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2658574-6A4E-4361-A921-D168C74B9596}"/>
              </a:ext>
            </a:extLst>
          </p:cNvPr>
          <p:cNvSpPr/>
          <p:nvPr/>
        </p:nvSpPr>
        <p:spPr>
          <a:xfrm>
            <a:off x="5620079" y="1746061"/>
            <a:ext cx="3831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Customers/Partners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84F1E01-B64B-4800-8B1D-52108379B49A}"/>
              </a:ext>
            </a:extLst>
          </p:cNvPr>
          <p:cNvSpPr txBox="1">
            <a:spLocks/>
          </p:cNvSpPr>
          <p:nvPr/>
        </p:nvSpPr>
        <p:spPr>
          <a:xfrm>
            <a:off x="666974" y="2750614"/>
            <a:ext cx="10983557" cy="3544563"/>
          </a:xfrm>
          <a:prstGeom prst="rect">
            <a:avLst/>
          </a:prstGeom>
        </p:spPr>
        <p:txBody>
          <a:bodyPr/>
          <a:lstStyle>
            <a:lvl1pPr marL="224097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4819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097" marR="0" lvl="0" indent="-224097" algn="l" defTabSz="914367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Challenge Based: increasing difficulty</a:t>
            </a:r>
          </a:p>
          <a:p>
            <a:pPr marL="224097" marR="0" lvl="0" indent="-224097" algn="l" defTabSz="914367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Team Based: work together and communicate </a:t>
            </a:r>
          </a:p>
          <a:p>
            <a:pPr marL="224097" marR="0" lvl="0" indent="-224097" algn="l" defTabSz="914367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Immersive: real-world scenario</a:t>
            </a:r>
          </a:p>
          <a:p>
            <a:pPr marL="224097" marR="0" lvl="0" indent="-224097" algn="l" defTabSz="914367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Keep content private</a:t>
            </a:r>
          </a:p>
          <a:p>
            <a:pPr marL="224097" marR="0" lvl="0" indent="-224097" algn="l" defTabSz="914367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2800">
                <a:solidFill>
                  <a:srgbClr val="FFFFFF"/>
                </a:solidFill>
                <a:cs typeface="Segoe UI" panose="020B0502040204020203" pitchFamily="34" charset="0"/>
              </a:rPr>
              <a:t>Use Azure </a:t>
            </a:r>
            <a:r>
              <a:rPr lang="en-US" sz="2800" dirty="0">
                <a:solidFill>
                  <a:srgbClr val="FFFFFF"/>
                </a:solidFill>
                <a:cs typeface="Segoe UI" panose="020B0502040204020203" pitchFamily="34" charset="0"/>
              </a:rPr>
              <a:t>subscription, DevOps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Segoe UI" panose="020B0502040204020203" pitchFamily="34" charset="0"/>
            </a:endParaRPr>
          </a:p>
          <a:p>
            <a:pPr marL="224097" marR="0" lvl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Segoe UI" panose="020B0502040204020203" pitchFamily="34" charset="0"/>
            </a:endParaRPr>
          </a:p>
          <a:p>
            <a:pPr marL="448193" marR="0" lvl="1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AF42A-5664-41A1-9A27-19B8BCFB2E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26247" r="10278" b="26561"/>
          <a:stretch/>
        </p:blipFill>
        <p:spPr>
          <a:xfrm>
            <a:off x="666974" y="1759343"/>
            <a:ext cx="2550131" cy="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171</Words>
  <Application>Microsoft Office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Semilight</vt:lpstr>
      <vt:lpstr>Wingdings</vt:lpstr>
      <vt:lpstr>Office Theme</vt:lpstr>
      <vt:lpstr>PowerPoint Presentation</vt:lpstr>
      <vt:lpstr>What is OpenHack?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Liping Marlow</dc:creator>
  <cp:lastModifiedBy>Liping Marlow</cp:lastModifiedBy>
  <cp:revision>1</cp:revision>
  <dcterms:created xsi:type="dcterms:W3CDTF">2020-10-12T12:33:03Z</dcterms:created>
  <dcterms:modified xsi:type="dcterms:W3CDTF">2020-10-12T12:44:16Z</dcterms:modified>
</cp:coreProperties>
</file>