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639" y="4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75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7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71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56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43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0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5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8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63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2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52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C5CC-BCBF-4DCA-A31A-4E5F8A20C7F1}" type="datetimeFigureOut">
              <a:rPr lang="pt-BR" smtClean="0"/>
              <a:t>29/05/2023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AE28-735E-46B4-96AB-BA7737553D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744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, pc game, landscape&#10;&#10;Description automatically generated">
            <a:extLst>
              <a:ext uri="{FF2B5EF4-FFF2-40B4-BE49-F238E27FC236}">
                <a16:creationId xmlns:a16="http://schemas.microsoft.com/office/drawing/2014/main" id="{77074A2A-D987-E717-0E87-B49AFC69E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" r="5372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51816-E4BB-EC38-FFC9-E325751AF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942"/>
            <a:ext cx="9144000" cy="29005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Simulador de Batalha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9F69-E309-B7C7-A9F7-C2EF26544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4996"/>
            <a:ext cx="9144000" cy="109839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Projeto feito com padrao </a:t>
            </a:r>
            <a:r>
              <a:rPr lang="pt-BR" b="1" dirty="0">
                <a:solidFill>
                  <a:srgbClr val="FFC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DECORATOR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C1F471-1340-498D-CCAF-BECCE887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237" y="4203391"/>
            <a:ext cx="2904394" cy="181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8A07DB8-DAC8-30DE-F5C1-554F3CEA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8423" y="2917806"/>
            <a:ext cx="4892846" cy="438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AAD6D8-9457-381F-716F-85AA52D86024}"/>
              </a:ext>
            </a:extLst>
          </p:cNvPr>
          <p:cNvSpPr txBox="1"/>
          <p:nvPr/>
        </p:nvSpPr>
        <p:spPr>
          <a:xfrm>
            <a:off x="4546537" y="5695471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Player 1: </a:t>
            </a:r>
            <a:r>
              <a:rPr lang="pt-BR" dirty="0">
                <a:latin typeface="Minecraft" panose="02000603000000000000" pitchFamily="2" charset="0"/>
                <a:ea typeface="Minecraft" panose="02000603000000000000" pitchFamily="2" charset="0"/>
              </a:rPr>
              <a:t>Arthur Maia</a:t>
            </a:r>
          </a:p>
          <a:p>
            <a:r>
              <a:rPr lang="pt-BR" dirty="0">
                <a:solidFill>
                  <a:srgbClr val="FFC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Player 2: </a:t>
            </a:r>
            <a:r>
              <a:rPr lang="pt-BR" dirty="0">
                <a:latin typeface="Minecraft" panose="02000603000000000000" pitchFamily="2" charset="0"/>
                <a:ea typeface="Minecraft" panose="02000603000000000000" pitchFamily="2" charset="0"/>
              </a:rPr>
              <a:t>Sabrina Holanda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7B84B-E8FC-3DE0-A6B8-988763AB6E72}"/>
              </a:ext>
            </a:extLst>
          </p:cNvPr>
          <p:cNvSpPr txBox="1"/>
          <p:nvPr/>
        </p:nvSpPr>
        <p:spPr>
          <a:xfrm>
            <a:off x="4160212" y="4595488"/>
            <a:ext cx="3871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C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PRESS START</a:t>
            </a:r>
            <a:endParaRPr lang="pt-BR" sz="4000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5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C9F8-53EE-8420-7392-489C7020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3209"/>
            <a:ext cx="5311702" cy="785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OBJETIVOS</a:t>
            </a:r>
          </a:p>
        </p:txBody>
      </p:sp>
      <p:pic>
        <p:nvPicPr>
          <p:cNvPr id="13" name="Content Placeholder 12" descr="A picture containing painting, drawing, art, outdoor&#10;&#10;Description automatically generated">
            <a:extLst>
              <a:ext uri="{FF2B5EF4-FFF2-40B4-BE49-F238E27FC236}">
                <a16:creationId xmlns:a16="http://schemas.microsoft.com/office/drawing/2014/main" id="{8CAEC93D-2038-4120-76AA-7B82F3F6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9" r="14425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CBB0555-C55A-B542-E98E-A29D1868E680}"/>
              </a:ext>
            </a:extLst>
          </p:cNvPr>
          <p:cNvSpPr txBox="1">
            <a:spLocks/>
          </p:cNvSpPr>
          <p:nvPr/>
        </p:nvSpPr>
        <p:spPr>
          <a:xfrm>
            <a:off x="796235" y="2234379"/>
            <a:ext cx="4515467" cy="1799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1. </a:t>
            </a:r>
            <a:r>
              <a:rPr lang="en-US" sz="2400" dirty="0" err="1">
                <a:latin typeface="Minecraft" panose="02000603000000000000" pitchFamily="2" charset="0"/>
                <a:ea typeface="Minecraft" panose="02000603000000000000" pitchFamily="2" charset="0"/>
              </a:rPr>
              <a:t>Criar</a:t>
            </a:r>
            <a:r>
              <a:rPr lang="en-US" sz="2400" dirty="0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en-US" sz="2400" dirty="0" err="1">
                <a:latin typeface="Minecraft" panose="02000603000000000000" pitchFamily="2" charset="0"/>
                <a:ea typeface="Minecraft" panose="02000603000000000000" pitchFamily="2" charset="0"/>
              </a:rPr>
              <a:t>nosso</a:t>
            </a:r>
            <a:r>
              <a:rPr lang="en-US" sz="2400" dirty="0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en-US" sz="2400" dirty="0" err="1">
                <a:latin typeface="Minecraft" panose="02000603000000000000" pitchFamily="2" charset="0"/>
                <a:ea typeface="Minecraft" panose="02000603000000000000" pitchFamily="2" charset="0"/>
              </a:rPr>
              <a:t>personagem</a:t>
            </a:r>
            <a:endParaRPr lang="en-US" sz="2400" dirty="0"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endParaRPr lang="en-US" sz="2400" dirty="0"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2. </a:t>
            </a:r>
            <a:r>
              <a:rPr lang="en-US" sz="2400" dirty="0" err="1">
                <a:latin typeface="Minecraft" panose="02000603000000000000" pitchFamily="2" charset="0"/>
                <a:ea typeface="Minecraft" panose="02000603000000000000" pitchFamily="2" charset="0"/>
              </a:rPr>
              <a:t>Buffar</a:t>
            </a:r>
            <a:r>
              <a:rPr lang="en-US" sz="2400" dirty="0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en-US" sz="2400" dirty="0" err="1">
                <a:latin typeface="Minecraft" panose="02000603000000000000" pitchFamily="2" charset="0"/>
                <a:ea typeface="Minecraft" panose="02000603000000000000" pitchFamily="2" charset="0"/>
              </a:rPr>
              <a:t>nosso</a:t>
            </a:r>
            <a:r>
              <a:rPr lang="en-US" sz="2400" dirty="0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en-US" sz="2400" dirty="0" err="1">
                <a:latin typeface="Minecraft" panose="02000603000000000000" pitchFamily="2" charset="0"/>
                <a:ea typeface="Minecraft" panose="02000603000000000000" pitchFamily="2" charset="0"/>
              </a:rPr>
              <a:t>Atk</a:t>
            </a:r>
            <a:r>
              <a:rPr lang="en-US" sz="2400" dirty="0">
                <a:latin typeface="Minecraft" panose="02000603000000000000" pitchFamily="2" charset="0"/>
                <a:ea typeface="Minecraft" panose="02000603000000000000" pitchFamily="2" charset="0"/>
              </a:rPr>
              <a:t> e Def</a:t>
            </a:r>
          </a:p>
          <a:p>
            <a:endParaRPr lang="en-US" sz="2400" dirty="0">
              <a:solidFill>
                <a:srgbClr val="FFC000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3. </a:t>
            </a:r>
            <a:r>
              <a:rPr lang="en-US" sz="2400" dirty="0" err="1">
                <a:latin typeface="Minecraft" panose="02000603000000000000" pitchFamily="2" charset="0"/>
                <a:ea typeface="Minecraft" panose="02000603000000000000" pitchFamily="2" charset="0"/>
              </a:rPr>
              <a:t>Derrotar</a:t>
            </a:r>
            <a:r>
              <a:rPr lang="en-US" sz="2400" dirty="0">
                <a:latin typeface="Minecraft" panose="02000603000000000000" pitchFamily="2" charset="0"/>
                <a:ea typeface="Minecraft" panose="02000603000000000000" pitchFamily="2" charset="0"/>
              </a:rPr>
              <a:t> o </a:t>
            </a:r>
            <a:r>
              <a:rPr lang="en-US" sz="2400" dirty="0" err="1">
                <a:latin typeface="Minecraft" panose="02000603000000000000" pitchFamily="2" charset="0"/>
                <a:ea typeface="Minecraft" panose="02000603000000000000" pitchFamily="2" charset="0"/>
              </a:rPr>
              <a:t>Chefe</a:t>
            </a:r>
            <a:r>
              <a:rPr lang="en-US" sz="2400" dirty="0">
                <a:latin typeface="Minecraft" panose="02000603000000000000" pitchFamily="2" charset="0"/>
                <a:ea typeface="Minecraft" panose="02000603000000000000" pitchFamily="2" charset="0"/>
              </a:rPr>
              <a:t> !!!</a:t>
            </a:r>
          </a:p>
        </p:txBody>
      </p:sp>
      <p:pic>
        <p:nvPicPr>
          <p:cNvPr id="2050" name="Picture 2" descr="Pixel Art: Animation smoothness – Lost Fortress | Pixel art characters,  Pixel art games, Pixel art design">
            <a:extLst>
              <a:ext uri="{FF2B5EF4-FFF2-40B4-BE49-F238E27FC236}">
                <a16:creationId xmlns:a16="http://schemas.microsoft.com/office/drawing/2014/main" id="{4C2E35D8-0999-D663-6D42-4F321815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262" y="38074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6A0F16D-204A-848A-A6B5-BD4B7EE9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89" y="4248544"/>
            <a:ext cx="3545051" cy="177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477226E-C5B7-F952-1C56-09C69583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6" y="4359232"/>
            <a:ext cx="3719230" cy="24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painting, drawing, art, outdoor&#10;&#10;Description automatically generated">
            <a:extLst>
              <a:ext uri="{FF2B5EF4-FFF2-40B4-BE49-F238E27FC236}">
                <a16:creationId xmlns:a16="http://schemas.microsoft.com/office/drawing/2014/main" id="{7263BA11-B956-9CEA-C2DF-173566F3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9" r="14425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06CF53-2849-3D05-ECC5-1120708943D1}"/>
              </a:ext>
            </a:extLst>
          </p:cNvPr>
          <p:cNvSpPr txBox="1">
            <a:spLocks/>
          </p:cNvSpPr>
          <p:nvPr/>
        </p:nvSpPr>
        <p:spPr>
          <a:xfrm>
            <a:off x="133035" y="372443"/>
            <a:ext cx="5311702" cy="785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solidFill>
                  <a:srgbClr val="FFC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Padrao</a:t>
            </a:r>
            <a:r>
              <a:rPr lang="en-US" sz="4000" dirty="0">
                <a:solidFill>
                  <a:srgbClr val="FFC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Decorator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16C2B6-FFD2-5D8B-97C7-720ED218C9FE}"/>
              </a:ext>
            </a:extLst>
          </p:cNvPr>
          <p:cNvSpPr txBox="1">
            <a:spLocks/>
          </p:cNvSpPr>
          <p:nvPr/>
        </p:nvSpPr>
        <p:spPr>
          <a:xfrm>
            <a:off x="538551" y="3410848"/>
            <a:ext cx="5444737" cy="279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pt-BR" sz="1050" b="1" dirty="0">
              <a:solidFill>
                <a:srgbClr val="FFC000"/>
              </a:solidFill>
              <a:effectLst/>
              <a:latin typeface="Verdana" panose="020B0604030504040204" pitchFamily="34" charset="0"/>
            </a:endParaRPr>
          </a:p>
          <a:p>
            <a:endParaRPr lang="en-US" sz="2400" dirty="0"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ea typeface="Minecraft" panose="02000603000000000000" pitchFamily="2" charset="0"/>
              </a:rPr>
              <a:t>Extensibilidade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+mn-lt"/>
              <a:ea typeface="Minecraft" panose="020006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ea typeface="Minecraft" panose="02000603000000000000" pitchFamily="2" charset="0"/>
              </a:rPr>
              <a:t>Divisão de Responsabilidades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+mn-lt"/>
              <a:ea typeface="Minecraft" panose="020006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ea typeface="Minecraft" panose="02000603000000000000" pitchFamily="2" charset="0"/>
              </a:rPr>
              <a:t>Código Limpo e Organizado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+mn-lt"/>
              <a:ea typeface="Minecraft" panose="020006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ea typeface="Minecraft" panose="02000603000000000000" pitchFamily="2" charset="0"/>
              </a:rPr>
              <a:t>Facilita a Manutenção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+mn-lt"/>
              <a:ea typeface="Minecraft" panose="020006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  <a:ea typeface="Minecraft" panose="02000603000000000000" pitchFamily="2" charset="0"/>
              </a:rPr>
              <a:t>Sem Explosão de Subclasses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Minecraft" panose="02000603000000000000" pitchFamily="2" charset="0"/>
              <a:ea typeface="Minecraft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11" name="Picture 10" descr="Decorator in Java / Design Patterns">
            <a:extLst>
              <a:ext uri="{FF2B5EF4-FFF2-40B4-BE49-F238E27FC236}">
                <a16:creationId xmlns:a16="http://schemas.microsoft.com/office/drawing/2014/main" id="{1421890C-09AE-C2A7-049E-B792D198B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75" y="1158040"/>
            <a:ext cx="1819225" cy="129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D05E1F6-69D3-229F-8628-AA5618F0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1839" y="4199377"/>
            <a:ext cx="1876093" cy="170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4CDAB5B-8A57-A872-1263-C18BF8B27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522" y="4166914"/>
            <a:ext cx="3545051" cy="177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44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ainting, drawing, art, outdoor&#10;&#10;Description automatically generated">
            <a:extLst>
              <a:ext uri="{FF2B5EF4-FFF2-40B4-BE49-F238E27FC236}">
                <a16:creationId xmlns:a16="http://schemas.microsoft.com/office/drawing/2014/main" id="{7263BA11-B956-9CEA-C2DF-173566F3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9" r="14425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06CF53-2849-3D05-ECC5-1120708943D1}"/>
              </a:ext>
            </a:extLst>
          </p:cNvPr>
          <p:cNvSpPr txBox="1">
            <a:spLocks/>
          </p:cNvSpPr>
          <p:nvPr/>
        </p:nvSpPr>
        <p:spPr>
          <a:xfrm>
            <a:off x="133035" y="372443"/>
            <a:ext cx="5311702" cy="785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solidFill>
                  <a:srgbClr val="FFC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Exemplo</a:t>
            </a:r>
            <a:r>
              <a:rPr lang="en-US" sz="4000" dirty="0">
                <a:solidFill>
                  <a:srgbClr val="FFC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de </a:t>
            </a:r>
            <a:r>
              <a:rPr lang="en-US" sz="4000" dirty="0" err="1">
                <a:solidFill>
                  <a:srgbClr val="FFC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decoracao</a:t>
            </a:r>
            <a:endParaRPr lang="en-US" sz="4000" dirty="0">
              <a:solidFill>
                <a:srgbClr val="FFC000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F66CC6B-61C6-6478-D5FB-236AF8A2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6" y="1871256"/>
            <a:ext cx="1708356" cy="170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FCAFC70-6D12-6CFA-6CB8-E7B1A62D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896" y="3753379"/>
            <a:ext cx="4616879" cy="259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46579-0215-68A1-9AD9-AB87732A0447}"/>
              </a:ext>
            </a:extLst>
          </p:cNvPr>
          <p:cNvSpPr txBox="1"/>
          <p:nvPr/>
        </p:nvSpPr>
        <p:spPr>
          <a:xfrm>
            <a:off x="2426687" y="1871256"/>
            <a:ext cx="2781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inecraft" panose="02000603000000000000" pitchFamily="2" charset="0"/>
                <a:ea typeface="Minecraft" panose="02000603000000000000" pitchFamily="2" charset="0"/>
              </a:rPr>
              <a:t>Nome: Espada</a:t>
            </a:r>
          </a:p>
          <a:p>
            <a:r>
              <a:rPr lang="pt-BR" dirty="0">
                <a:latin typeface="Minecraft" panose="02000603000000000000" pitchFamily="2" charset="0"/>
                <a:ea typeface="Minecraft" panose="02000603000000000000" pitchFamily="2" charset="0"/>
              </a:rPr>
              <a:t>Dano: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C5F1E-B0D1-7DE9-F515-DF507DB139D1}"/>
              </a:ext>
            </a:extLst>
          </p:cNvPr>
          <p:cNvSpPr txBox="1"/>
          <p:nvPr/>
        </p:nvSpPr>
        <p:spPr>
          <a:xfrm>
            <a:off x="2426688" y="4199377"/>
            <a:ext cx="2781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inecraft" panose="02000603000000000000" pitchFamily="2" charset="0"/>
                <a:ea typeface="Minecraft" panose="02000603000000000000" pitchFamily="2" charset="0"/>
              </a:rPr>
              <a:t>Nome: Espada de Fogo</a:t>
            </a:r>
          </a:p>
          <a:p>
            <a:r>
              <a:rPr lang="pt-BR" dirty="0">
                <a:latin typeface="Minecraft" panose="02000603000000000000" pitchFamily="2" charset="0"/>
                <a:ea typeface="Minecraft" panose="02000603000000000000" pitchFamily="2" charset="0"/>
              </a:rPr>
              <a:t>Dano: 20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FBC28641-2A8C-94DF-29A9-747B8E06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297" y="5053176"/>
            <a:ext cx="1824914" cy="189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in on pixel">
            <a:extLst>
              <a:ext uri="{FF2B5EF4-FFF2-40B4-BE49-F238E27FC236}">
                <a16:creationId xmlns:a16="http://schemas.microsoft.com/office/drawing/2014/main" id="{9BFD8381-9671-CFC3-4556-AC6657B6D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493" y="3230803"/>
            <a:ext cx="3825224" cy="382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Pin on magician">
            <a:extLst>
              <a:ext uri="{FF2B5EF4-FFF2-40B4-BE49-F238E27FC236}">
                <a16:creationId xmlns:a16="http://schemas.microsoft.com/office/drawing/2014/main" id="{A42E1961-0C63-626D-1C7B-B4B9F571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567" y="1948070"/>
            <a:ext cx="3968025" cy="396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8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CC4AA5-3E36-D13B-5900-4B05C79CBA25}"/>
              </a:ext>
            </a:extLst>
          </p:cNvPr>
          <p:cNvSpPr txBox="1"/>
          <p:nvPr/>
        </p:nvSpPr>
        <p:spPr>
          <a:xfrm>
            <a:off x="5310354" y="1361607"/>
            <a:ext cx="489755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Criação do nosso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Criação da interface Decorator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Criação das Classes implementadas à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Criação de lógica de batalha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651D56-569A-310A-3CD0-0B52AC04885E}"/>
              </a:ext>
            </a:extLst>
          </p:cNvPr>
          <p:cNvCxnSpPr>
            <a:cxnSpLocks/>
          </p:cNvCxnSpPr>
          <p:nvPr/>
        </p:nvCxnSpPr>
        <p:spPr>
          <a:xfrm>
            <a:off x="3745064" y="1622066"/>
            <a:ext cx="8825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E67C7D-3D3A-D0AC-A4E1-043C8F47E9B4}"/>
              </a:ext>
            </a:extLst>
          </p:cNvPr>
          <p:cNvCxnSpPr>
            <a:cxnSpLocks/>
          </p:cNvCxnSpPr>
          <p:nvPr/>
        </p:nvCxnSpPr>
        <p:spPr>
          <a:xfrm>
            <a:off x="3745064" y="3061252"/>
            <a:ext cx="10813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F4C4FA-0264-AE0A-3B64-DA5D0129B969}"/>
              </a:ext>
            </a:extLst>
          </p:cNvPr>
          <p:cNvCxnSpPr>
            <a:cxnSpLocks/>
          </p:cNvCxnSpPr>
          <p:nvPr/>
        </p:nvCxnSpPr>
        <p:spPr>
          <a:xfrm>
            <a:off x="4572000" y="4039263"/>
            <a:ext cx="248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2203F9-D493-EDA0-0C25-868B15F4BCCA}"/>
              </a:ext>
            </a:extLst>
          </p:cNvPr>
          <p:cNvCxnSpPr>
            <a:cxnSpLocks/>
          </p:cNvCxnSpPr>
          <p:nvPr/>
        </p:nvCxnSpPr>
        <p:spPr>
          <a:xfrm>
            <a:off x="3745064" y="5454595"/>
            <a:ext cx="9993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ruid RPG class pixel art | Pixel art characters, Pixel art games, Pixel  art design">
            <a:extLst>
              <a:ext uri="{FF2B5EF4-FFF2-40B4-BE49-F238E27FC236}">
                <a16:creationId xmlns:a16="http://schemas.microsoft.com/office/drawing/2014/main" id="{363C6429-6E29-4B9C-601C-5C3592F69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519" y="1144119"/>
            <a:ext cx="1104451" cy="11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utoShape 4" descr="Ilustração De Pincel Azul Pixel PNG , Escova, Escova Delicada, Ilustração  De Pixel Imagem PNG e PSD Para Download Gratuito">
            <a:extLst>
              <a:ext uri="{FF2B5EF4-FFF2-40B4-BE49-F238E27FC236}">
                <a16:creationId xmlns:a16="http://schemas.microsoft.com/office/drawing/2014/main" id="{0233CBD4-410B-0417-91E5-56953E3D8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30" name="Picture 10" descr="Paint Brush Large | Pixel Art Maker">
            <a:extLst>
              <a:ext uri="{FF2B5EF4-FFF2-40B4-BE49-F238E27FC236}">
                <a16:creationId xmlns:a16="http://schemas.microsoft.com/office/drawing/2014/main" id="{0CC5E019-C90B-1D65-7A73-D37EDB7C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913" y="2248570"/>
            <a:ext cx="911663" cy="102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 picture containing pixel, colorfulness, graphics, design&#10;&#10;Description automatically generated">
            <a:extLst>
              <a:ext uri="{FF2B5EF4-FFF2-40B4-BE49-F238E27FC236}">
                <a16:creationId xmlns:a16="http://schemas.microsoft.com/office/drawing/2014/main" id="{6210A6DB-0C74-CDF9-128C-38DE2E7D1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913" y="3581400"/>
            <a:ext cx="886807" cy="886807"/>
          </a:xfrm>
          <a:prstGeom prst="rect">
            <a:avLst/>
          </a:prstGeom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564E9AF1-1857-E78B-8AEF-AF97BA92D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042" y="4685695"/>
            <a:ext cx="2695744" cy="151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EDD251-4538-AF54-A696-DDB8761C3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4793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</TotalTime>
  <Words>92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Minecraft</vt:lpstr>
      <vt:lpstr>Verdana</vt:lpstr>
      <vt:lpstr>Wingdings</vt:lpstr>
      <vt:lpstr>Office Theme</vt:lpstr>
      <vt:lpstr>Simulador de Batalha</vt:lpstr>
      <vt:lpstr>OBJETIVOS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de Batalha</dc:title>
  <dc:creator>sabrina ellen</dc:creator>
  <cp:lastModifiedBy>sabrina ellen</cp:lastModifiedBy>
  <cp:revision>3</cp:revision>
  <dcterms:created xsi:type="dcterms:W3CDTF">2023-05-23T04:24:37Z</dcterms:created>
  <dcterms:modified xsi:type="dcterms:W3CDTF">2023-05-29T16:45:20Z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2023-05-23T07:49:22Z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3e0114b2-0b94-46ee-b3fb-954e0bb2d58b</vt:lpwstr>
  </property>
  <property fmtid="{D5CDD505-2E9C-101B-9397-08002B2CF9AE}" pid="7" name="MSIP_Label_defa4170-0d19-0005-0004-bc88714345d2_ActionId">
    <vt:lpwstr>adeaa252-f23d-4310-8a12-7ba69003f56c</vt:lpwstr>
  </property>
  <property fmtid="{D5CDD505-2E9C-101B-9397-08002B2CF9AE}" pid="8" name="MSIP_Label_defa4170-0d19-0005-0004-bc88714345d2_ContentBits">
    <vt:lpwstr>0</vt:lpwstr>
  </property>
</Properties>
</file>