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15" roundtripDataSignature="AMtx7mgg6Assvty7RjqIbEWsRCefUOK3S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A3EB397-E6BD-4498-9FD8-EAD6A2D0DAE5}">
  <a:tblStyle styleId="{2A3EB397-E6BD-4498-9FD8-EAD6A2D0DAE5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customschemas.google.com/relationships/presentationmetadata" Target="metadata"/><Relationship Id="rId14" Type="http://schemas.openxmlformats.org/officeDocument/2006/relationships/slide" Target="slides/slide8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" name="Google Shape;6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" name="Google Shape;7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" name="Google Shape;8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1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9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9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1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1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1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1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6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7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1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1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8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github.com/prajnasb/observations" TargetMode="External"/><Relationship Id="rId4" Type="http://schemas.openxmlformats.org/officeDocument/2006/relationships/hyperlink" Target="https://github.com/prajnasb/observations" TargetMode="External"/><Relationship Id="rId5" Type="http://schemas.openxmlformats.org/officeDocument/2006/relationships/hyperlink" Target="https://github.com/akash720/face-mask-detection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RNA-IFAM-2024-1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pt-BR"/>
              <a:t>Equipe 4</a:t>
            </a:r>
            <a:endParaRPr/>
          </a:p>
        </p:txBody>
      </p:sp>
      <p:sp>
        <p:nvSpPr>
          <p:cNvPr id="55" name="Google Shape;55;p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Sprint 0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" name="Google Shape;60;p2"/>
          <p:cNvGraphicFramePr/>
          <p:nvPr/>
        </p:nvGraphicFramePr>
        <p:xfrm>
          <a:off x="634750" y="64298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{2A3EB397-E6BD-4498-9FD8-EAD6A2D0DAE5}</a:tableStyleId>
              </a:tblPr>
              <a:tblGrid>
                <a:gridCol w="7139175"/>
                <a:gridCol w="988200"/>
              </a:tblGrid>
              <a:tr h="551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1" lang="pt-BR" sz="1400" u="none" cap="none" strike="noStrike"/>
                        <a:t>Tasks</a:t>
                      </a:r>
                      <a:endParaRPr b="1" i="1" sz="1400" u="none" cap="none" strike="noStrike"/>
                    </a:p>
                  </a:txBody>
                  <a:tcPr marT="91425" marB="91425" marR="91425" marL="91425"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1" lang="pt-BR" sz="1400" u="none" cap="none" strike="noStrike"/>
                        <a:t>Status</a:t>
                      </a:r>
                      <a:endParaRPr b="1" i="1" sz="14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</a:tr>
              <a:tr h="55107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pt-BR" sz="1400" u="none" cap="none" strike="noStrike"/>
                        <a:t>[PE.1]: Concepção do Projeto</a:t>
                      </a:r>
                      <a:endParaRPr b="1" sz="1400" u="none" cap="none" strike="noStrike"/>
                    </a:p>
                  </a:txBody>
                  <a:tcPr marT="91425" marB="91425" marR="91425" marL="91425">
                    <a:lnR cap="flat" cmpd="sng" w="9525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    OK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6D7A8"/>
                    </a:solidFill>
                  </a:tcPr>
                </a:tc>
              </a:tr>
              <a:tr h="55107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1. Formar equipe do projeto.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OK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T cap="flat" cmpd="sng" w="9525">
                      <a:solidFill>
                        <a:srgbClr val="93C47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B6D7A8"/>
                    </a:solidFill>
                  </a:tcPr>
                </a:tc>
              </a:tr>
              <a:tr h="55107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2. Definir problema (definitivo).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OK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</a:tr>
              <a:tr h="55107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3. Levantar tipo de rede neural, tipo de sistema de aprendizagem, tarefa desempenhada, dataset, solução, features, classe desejada, quantidade de dados, divisão treino-teste (provisório).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>
                          <a:solidFill>
                            <a:schemeClr val="dk1"/>
                          </a:solidFill>
                        </a:rPr>
                        <a:t>OK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</a:tr>
              <a:tr h="55107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/>
                        <a:t>4.Report.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cap="none" strike="noStrike">
                          <a:solidFill>
                            <a:schemeClr val="dk1"/>
                          </a:solidFill>
                        </a:rPr>
                        <a:t>OK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"/>
          <p:cNvSpPr txBox="1"/>
          <p:nvPr>
            <p:ph idx="1" type="subTitle"/>
          </p:nvPr>
        </p:nvSpPr>
        <p:spPr>
          <a:xfrm>
            <a:off x="311700" y="210025"/>
            <a:ext cx="8520600" cy="3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pt-BR" sz="1500">
                <a:solidFill>
                  <a:schemeClr val="dk1"/>
                </a:solidFill>
              </a:rPr>
              <a:t>Formar equipe do projeto:</a:t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</p:txBody>
      </p:sp>
      <p:sp>
        <p:nvSpPr>
          <p:cNvPr id="66" name="Google Shape;66;p3"/>
          <p:cNvSpPr txBox="1"/>
          <p:nvPr/>
        </p:nvSpPr>
        <p:spPr>
          <a:xfrm>
            <a:off x="311700" y="716675"/>
            <a:ext cx="5021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1" lang="pt-BR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Sabrina da Silva Frazão</a:t>
            </a:r>
            <a:endParaRPr b="1" i="1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1" lang="pt-BR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Samuel Barros Anijar</a:t>
            </a:r>
            <a:endParaRPr b="1" i="1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"/>
          <p:cNvSpPr txBox="1"/>
          <p:nvPr>
            <p:ph idx="1" type="subTitle"/>
          </p:nvPr>
        </p:nvSpPr>
        <p:spPr>
          <a:xfrm>
            <a:off x="311700" y="210025"/>
            <a:ext cx="8520600" cy="3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500">
                <a:solidFill>
                  <a:schemeClr val="dk1"/>
                </a:solidFill>
              </a:rPr>
              <a:t>Definir problema (definitivo).</a:t>
            </a:r>
            <a:endParaRPr b="1" sz="1500"/>
          </a:p>
        </p:txBody>
      </p:sp>
      <p:sp>
        <p:nvSpPr>
          <p:cNvPr id="72" name="Google Shape;72;p4"/>
          <p:cNvSpPr txBox="1"/>
          <p:nvPr/>
        </p:nvSpPr>
        <p:spPr>
          <a:xfrm>
            <a:off x="436775" y="786425"/>
            <a:ext cx="718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pt-BR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Determinar se a pessoa está usando máscara facial ou não.</a:t>
            </a:r>
            <a:endParaRPr b="0" i="1" sz="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5"/>
          <p:cNvSpPr txBox="1"/>
          <p:nvPr>
            <p:ph idx="1" type="subTitle"/>
          </p:nvPr>
        </p:nvSpPr>
        <p:spPr>
          <a:xfrm>
            <a:off x="215800" y="227475"/>
            <a:ext cx="8520600" cy="3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1500">
                <a:solidFill>
                  <a:schemeClr val="dk1"/>
                </a:solidFill>
              </a:rPr>
              <a:t>Levantar tipo de rede neural, tipo de sistema de aprendizagem, tarefa desempenhada, dataset, solução, features, classe desejada, quantidade de dados, divisão treino-teste (provisório).</a:t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</p:txBody>
      </p:sp>
      <p:sp>
        <p:nvSpPr>
          <p:cNvPr id="78" name="Google Shape;78;p5"/>
          <p:cNvSpPr txBox="1"/>
          <p:nvPr/>
        </p:nvSpPr>
        <p:spPr>
          <a:xfrm>
            <a:off x="576250" y="1139450"/>
            <a:ext cx="5021400" cy="33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532" lvl="0" marL="4572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95"/>
              <a:buFont typeface="Arial"/>
              <a:buAutoNum type="arabicPeriod"/>
            </a:pPr>
            <a:r>
              <a:rPr b="1" i="1" lang="pt-BR" sz="149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Tipo de sistema de aprendizagem utilizado:</a:t>
            </a:r>
            <a:endParaRPr b="1" i="1" sz="1495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rPr b="0" i="0" lang="pt-BR" sz="149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Aprendizado Supervisionado.</a:t>
            </a:r>
            <a:endParaRPr b="0" i="0" sz="1495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532" lvl="0" marL="457200" marR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95"/>
              <a:buFont typeface="Arial"/>
              <a:buAutoNum type="arabicPeriod"/>
            </a:pPr>
            <a:r>
              <a:rPr b="1" i="1" lang="pt-BR" sz="149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Tarefa desempenhada:</a:t>
            </a:r>
            <a:endParaRPr b="1" i="1" sz="1495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rPr b="0" i="0" lang="pt-BR" sz="149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Detectar a presença de máscaras que cobrem parcialmente o rosto</a:t>
            </a:r>
            <a:endParaRPr b="0" i="0" sz="1495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532" lvl="0" marL="457200" marR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95"/>
              <a:buFont typeface="Arial"/>
              <a:buAutoNum type="arabicPeriod"/>
            </a:pPr>
            <a:r>
              <a:rPr b="1" i="0" lang="pt-BR" sz="149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1" lang="pt-BR" sz="149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Classe e espécie de algoritmo de aprendizagem de máquina:</a:t>
            </a:r>
            <a:endParaRPr b="1" i="1" sz="1495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rPr b="0" i="0" lang="pt-BR" sz="149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Classe: redes neurais artificiais; Espécie: Convolutional Neural Networks (CNN)</a:t>
            </a:r>
            <a:endParaRPr b="0" i="0" sz="1495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6"/>
          <p:cNvSpPr txBox="1"/>
          <p:nvPr/>
        </p:nvSpPr>
        <p:spPr>
          <a:xfrm>
            <a:off x="375750" y="167500"/>
            <a:ext cx="7078800" cy="41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5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pt-BR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</a:t>
            </a:r>
            <a:r>
              <a:rPr b="0" i="0" lang="pt-BR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1" lang="pt-BR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Link do dataset utilizado para validação da metodologia empregada:</a:t>
            </a:r>
            <a:endParaRPr b="1" i="1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Link:</a:t>
            </a:r>
            <a:r>
              <a:rPr b="0" i="0" lang="pt-BR" sz="15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b="0" i="0" lang="pt-BR" sz="1500" u="sng" cap="none" strike="noStrike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https://github.com/prajnasb/observations</a:t>
            </a:r>
            <a:endParaRPr b="0" i="0" sz="1500" u="none" cap="none" strike="noStrike">
              <a:solidFill>
                <a:srgbClr val="4A86E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pt-BR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5. </a:t>
            </a:r>
            <a:r>
              <a:rPr b="0" i="1" lang="pt-BR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1" lang="pt-BR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Link da solução proposta:</a:t>
            </a:r>
            <a:endParaRPr b="1" i="1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Link:</a:t>
            </a:r>
            <a:r>
              <a:rPr b="0" i="0" lang="pt-BR" sz="1500" u="none" cap="none" strike="noStrike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pt-BR" sz="1500" u="sng" cap="none" strike="noStrike">
                <a:solidFill>
                  <a:srgbClr val="4A86E8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https://github.com/akash720/face-mask-detection</a:t>
            </a:r>
            <a:endParaRPr b="0" i="0" sz="1500" u="none" cap="none" strike="noStrike">
              <a:solidFill>
                <a:srgbClr val="4A86E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pt-BR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6.</a:t>
            </a:r>
            <a:r>
              <a:rPr b="0" i="0" lang="pt-BR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1" lang="pt-BR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Features:</a:t>
            </a:r>
            <a:endParaRPr b="1" i="1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'nose': nariz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'mouth_right': parte direita da boca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'right_eye': olho direito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'left_eye': olho esquerdo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'mouth_left': parte esquerda da boca</a:t>
            </a:r>
            <a:endParaRPr b="0" i="0" sz="15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7"/>
          <p:cNvSpPr txBox="1"/>
          <p:nvPr/>
        </p:nvSpPr>
        <p:spPr>
          <a:xfrm>
            <a:off x="279850" y="263350"/>
            <a:ext cx="5762400" cy="29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pt-BR" sz="14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7. </a:t>
            </a:r>
            <a:r>
              <a:rPr b="1" i="1" lang="pt-BR" sz="14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Classe Desejada:</a:t>
            </a:r>
            <a:endParaRPr b="1" i="1" sz="14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4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'with_mask' e 'without_mask',</a:t>
            </a:r>
            <a:endParaRPr b="0" i="0" sz="14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4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Com máscara e sem máscara</a:t>
            </a:r>
            <a:endParaRPr b="0" i="0" sz="14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4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pt-BR" sz="14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8. </a:t>
            </a:r>
            <a:r>
              <a:rPr b="1" i="1" lang="pt-BR" sz="14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Quantidade de Dados:</a:t>
            </a:r>
            <a:endParaRPr b="1" i="1" sz="14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4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1376 imagens, sendo 686 sem máscara e 690 com máscara</a:t>
            </a:r>
            <a:endParaRPr b="0" i="0" sz="14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4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pt-BR" sz="14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9. </a:t>
            </a:r>
            <a:r>
              <a:rPr b="1" i="1" lang="pt-BR" sz="14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Divisão Treino-Teste:</a:t>
            </a:r>
            <a:r>
              <a:rPr b="0" i="1" lang="pt-BR" sz="14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1" sz="14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4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80% para treino e 20% para teste,</a:t>
            </a:r>
            <a:endParaRPr b="0" i="0" sz="155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8"/>
          <p:cNvSpPr txBox="1"/>
          <p:nvPr>
            <p:ph idx="1" type="subTitle"/>
          </p:nvPr>
        </p:nvSpPr>
        <p:spPr>
          <a:xfrm>
            <a:off x="311700" y="210025"/>
            <a:ext cx="8520600" cy="3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pt-BR" sz="1500">
                <a:solidFill>
                  <a:schemeClr val="dk1"/>
                </a:solidFill>
              </a:rPr>
              <a:t>Atividades Futuras</a:t>
            </a:r>
            <a:endParaRPr b="1" sz="1500"/>
          </a:p>
        </p:txBody>
      </p:sp>
      <p:sp>
        <p:nvSpPr>
          <p:cNvPr id="94" name="Google Shape;94;p8"/>
          <p:cNvSpPr txBox="1"/>
          <p:nvPr/>
        </p:nvSpPr>
        <p:spPr>
          <a:xfrm>
            <a:off x="829075" y="908450"/>
            <a:ext cx="5021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-"/>
            </a:pPr>
            <a:r>
              <a:rPr b="0" i="0" lang="pt-BR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Fazer planejamento da próxima Sprint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-"/>
            </a:pPr>
            <a:r>
              <a:rPr b="0" i="0" lang="pt-BR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 realizar a Sprint 1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