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6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5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8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6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5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5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4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2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rawing of a light bulb with yellow crumpled paper as its light">
            <a:extLst>
              <a:ext uri="{FF2B5EF4-FFF2-40B4-BE49-F238E27FC236}">
                <a16:creationId xmlns:a16="http://schemas.microsoft.com/office/drawing/2014/main" id="{22590655-2A6C-4468-A4CE-DDDA1E679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15524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0D43F0-DCBD-4CDB-A3C8-32F450D91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Defining a program in Lean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6E07F-9719-4B43-A709-67E067D11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9729" y="5073949"/>
            <a:ext cx="2524803" cy="589031"/>
          </a:xfrm>
        </p:spPr>
        <p:txBody>
          <a:bodyPr anchor="b">
            <a:normAutofit fontScale="6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CS 4501, UVA</a:t>
            </a:r>
          </a:p>
          <a:p>
            <a:r>
              <a:rPr lang="en-US" dirty="0">
                <a:solidFill>
                  <a:srgbClr val="FFFFFF"/>
                </a:solidFill>
              </a:rPr>
              <a:t>Sabrina Fuller</a:t>
            </a:r>
          </a:p>
        </p:txBody>
      </p:sp>
    </p:spTree>
    <p:extLst>
      <p:ext uri="{BB962C8B-B14F-4D97-AF65-F5344CB8AC3E}">
        <p14:creationId xmlns:p14="http://schemas.microsoft.com/office/powerpoint/2010/main" val="62745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96BE-0C2C-416B-95D7-0AFB243C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Defining 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04C3-F72B-4E42-9E4D-8A642AD5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First, we need need to define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F3321-04AF-41D8-8DFA-139BB9EAF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145" y="2648014"/>
            <a:ext cx="7207389" cy="7809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7089D5-A58E-463D-BCEA-879F81A04C0F}"/>
              </a:ext>
            </a:extLst>
          </p:cNvPr>
          <p:cNvSpPr/>
          <p:nvPr/>
        </p:nvSpPr>
        <p:spPr>
          <a:xfrm>
            <a:off x="1236134" y="3565522"/>
            <a:ext cx="3488266" cy="1575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this case we are defining basic arithmetic, so we are just defining </a:t>
            </a:r>
            <a:r>
              <a:rPr lang="en-US" dirty="0" err="1">
                <a:solidFill>
                  <a:schemeClr val="tx1"/>
                </a:solidFill>
              </a:rPr>
              <a:t>a_var</a:t>
            </a:r>
            <a:r>
              <a:rPr lang="en-US" dirty="0">
                <a:solidFill>
                  <a:schemeClr val="tx1"/>
                </a:solidFill>
              </a:rPr>
              <a:t> as a natural number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C03CD-90C1-4092-BFCE-332DA5F24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261" y="3718756"/>
            <a:ext cx="3390230" cy="14224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16B5DF-A650-49E7-B2CA-C8702891A609}"/>
              </a:ext>
            </a:extLst>
          </p:cNvPr>
          <p:cNvSpPr/>
          <p:nvPr/>
        </p:nvSpPr>
        <p:spPr>
          <a:xfrm>
            <a:off x="8856663" y="4973786"/>
            <a:ext cx="28842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Binding values to our vars</a:t>
            </a:r>
          </a:p>
        </p:txBody>
      </p:sp>
    </p:spTree>
    <p:extLst>
      <p:ext uri="{BB962C8B-B14F-4D97-AF65-F5344CB8AC3E}">
        <p14:creationId xmlns:p14="http://schemas.microsoft.com/office/powerpoint/2010/main" val="174063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96BE-0C2C-416B-95D7-0AFB243C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Defining 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04C3-F72B-4E42-9E4D-8A642AD5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Second, we need need to define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6DDA5-F78D-4A96-9334-10F7DB12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789" y="2550065"/>
            <a:ext cx="7288812" cy="15502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B85406-DB39-4555-8135-DA363EA48C7D}"/>
              </a:ext>
            </a:extLst>
          </p:cNvPr>
          <p:cNvSpPr/>
          <p:nvPr/>
        </p:nvSpPr>
        <p:spPr>
          <a:xfrm>
            <a:off x="7755467" y="4233334"/>
            <a:ext cx="3302000" cy="186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this case we’ll define states as natural numbers. Where the basic  constructor will begin at state 0</a:t>
            </a:r>
          </a:p>
        </p:txBody>
      </p:sp>
    </p:spTree>
    <p:extLst>
      <p:ext uri="{BB962C8B-B14F-4D97-AF65-F5344CB8AC3E}">
        <p14:creationId xmlns:p14="http://schemas.microsoft.com/office/powerpoint/2010/main" val="29511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96BE-0C2C-416B-95D7-0AFB243C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Defining 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04C3-F72B-4E42-9E4D-8A642AD5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Third, we need need to define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6DDA5-F78D-4A96-9334-10F7DB12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789" y="2550065"/>
            <a:ext cx="7288812" cy="15502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B85406-DB39-4555-8135-DA363EA48C7D}"/>
              </a:ext>
            </a:extLst>
          </p:cNvPr>
          <p:cNvSpPr/>
          <p:nvPr/>
        </p:nvSpPr>
        <p:spPr>
          <a:xfrm>
            <a:off x="7755467" y="4233334"/>
            <a:ext cx="3302000" cy="186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this case we’ll define states as natural numbers. Where the basic  constructor will begin at state 0</a:t>
            </a:r>
          </a:p>
        </p:txBody>
      </p:sp>
    </p:spTree>
    <p:extLst>
      <p:ext uri="{BB962C8B-B14F-4D97-AF65-F5344CB8AC3E}">
        <p14:creationId xmlns:p14="http://schemas.microsoft.com/office/powerpoint/2010/main" val="246737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96BE-0C2C-416B-95D7-0AFB243C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Defining 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04C3-F72B-4E42-9E4D-8A642AD5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Third, we need need to define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6DDA5-F78D-4A96-9334-10F7DB12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792" y="605031"/>
            <a:ext cx="5617681" cy="11948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B85406-DB39-4555-8135-DA363EA48C7D}"/>
              </a:ext>
            </a:extLst>
          </p:cNvPr>
          <p:cNvSpPr/>
          <p:nvPr/>
        </p:nvSpPr>
        <p:spPr>
          <a:xfrm>
            <a:off x="1367918" y="3647563"/>
            <a:ext cx="4728081" cy="787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Thus, a state is bounded to a variable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 every time a var is changed the state changes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763E8-226F-49AF-B984-B57CA61B5E3D}"/>
              </a:ext>
            </a:extLst>
          </p:cNvPr>
          <p:cNvSpPr/>
          <p:nvPr/>
        </p:nvSpPr>
        <p:spPr>
          <a:xfrm>
            <a:off x="1134533" y="2925964"/>
            <a:ext cx="1139136" cy="37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(X, 0) st1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44DB80-D99D-420C-A5D7-64B91ABA2DCA}"/>
              </a:ext>
            </a:extLst>
          </p:cNvPr>
          <p:cNvSpPr/>
          <p:nvPr/>
        </p:nvSpPr>
        <p:spPr>
          <a:xfrm>
            <a:off x="2730778" y="2647629"/>
            <a:ext cx="1348777" cy="8991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D029CC-B136-471B-9AB7-D26C3090EB2D}"/>
              </a:ext>
            </a:extLst>
          </p:cNvPr>
          <p:cNvSpPr/>
          <p:nvPr/>
        </p:nvSpPr>
        <p:spPr>
          <a:xfrm>
            <a:off x="4282475" y="2910267"/>
            <a:ext cx="1139136" cy="37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(X, 4) st2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115EB-4A02-4BCA-B42E-52262AA46B49}"/>
              </a:ext>
            </a:extLst>
          </p:cNvPr>
          <p:cNvSpPr/>
          <p:nvPr/>
        </p:nvSpPr>
        <p:spPr>
          <a:xfrm>
            <a:off x="838200" y="4646756"/>
            <a:ext cx="2130287" cy="37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(X, 0)  (Y, 0)   st1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3F6057-62A8-4D41-9E38-F6B7699A12DA}"/>
              </a:ext>
            </a:extLst>
          </p:cNvPr>
          <p:cNvSpPr/>
          <p:nvPr/>
        </p:nvSpPr>
        <p:spPr>
          <a:xfrm>
            <a:off x="3290316" y="4435217"/>
            <a:ext cx="1348777" cy="8991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7A535A-843F-4808-B16A-BB5464987E3F}"/>
              </a:ext>
            </a:extLst>
          </p:cNvPr>
          <p:cNvSpPr/>
          <p:nvPr/>
        </p:nvSpPr>
        <p:spPr>
          <a:xfrm>
            <a:off x="4786612" y="4631059"/>
            <a:ext cx="2104701" cy="37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(X, 4) (Y, 0)  st2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28409F-D5E7-45C4-8669-A0A4F725DDF0}"/>
              </a:ext>
            </a:extLst>
          </p:cNvPr>
          <p:cNvSpPr/>
          <p:nvPr/>
        </p:nvSpPr>
        <p:spPr>
          <a:xfrm>
            <a:off x="7272084" y="4384118"/>
            <a:ext cx="1348777" cy="8991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5A2040-8C41-453F-8ED4-96A4F1071E3F}"/>
              </a:ext>
            </a:extLst>
          </p:cNvPr>
          <p:cNvSpPr/>
          <p:nvPr/>
        </p:nvSpPr>
        <p:spPr>
          <a:xfrm>
            <a:off x="8848633" y="4697854"/>
            <a:ext cx="2104701" cy="37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(X, 0) (Y, 0)  st3</a:t>
            </a:r>
          </a:p>
        </p:txBody>
      </p:sp>
    </p:spTree>
    <p:extLst>
      <p:ext uri="{BB962C8B-B14F-4D97-AF65-F5344CB8AC3E}">
        <p14:creationId xmlns:p14="http://schemas.microsoft.com/office/powerpoint/2010/main" val="355608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96BE-0C2C-416B-95D7-0AFB243C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Defining 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04C3-F72B-4E42-9E4D-8A642AD5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Third, we need need to define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6DDA5-F78D-4A96-9334-10F7DB12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792" y="605031"/>
            <a:ext cx="5617681" cy="11948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B85406-DB39-4555-8135-DA363EA48C7D}"/>
              </a:ext>
            </a:extLst>
          </p:cNvPr>
          <p:cNvSpPr/>
          <p:nvPr/>
        </p:nvSpPr>
        <p:spPr>
          <a:xfrm>
            <a:off x="1367918" y="3647563"/>
            <a:ext cx="4728081" cy="787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Thus, a state is bounded to a variable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 every time a var is changed the state changes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763E8-226F-49AF-B984-B57CA61B5E3D}"/>
              </a:ext>
            </a:extLst>
          </p:cNvPr>
          <p:cNvSpPr/>
          <p:nvPr/>
        </p:nvSpPr>
        <p:spPr>
          <a:xfrm>
            <a:off x="1134533" y="2925964"/>
            <a:ext cx="1139136" cy="37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(X, 0) st1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44DB80-D99D-420C-A5D7-64B91ABA2DCA}"/>
              </a:ext>
            </a:extLst>
          </p:cNvPr>
          <p:cNvSpPr/>
          <p:nvPr/>
        </p:nvSpPr>
        <p:spPr>
          <a:xfrm>
            <a:off x="2730778" y="2647629"/>
            <a:ext cx="1348777" cy="8991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D029CC-B136-471B-9AB7-D26C3090EB2D}"/>
              </a:ext>
            </a:extLst>
          </p:cNvPr>
          <p:cNvSpPr/>
          <p:nvPr/>
        </p:nvSpPr>
        <p:spPr>
          <a:xfrm>
            <a:off x="4282475" y="2910267"/>
            <a:ext cx="1139136" cy="37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(X, 4) st2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115EB-4A02-4BCA-B42E-52262AA46B49}"/>
              </a:ext>
            </a:extLst>
          </p:cNvPr>
          <p:cNvSpPr/>
          <p:nvPr/>
        </p:nvSpPr>
        <p:spPr>
          <a:xfrm>
            <a:off x="838200" y="4646756"/>
            <a:ext cx="2130287" cy="37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(X, 0)  (Y, 0)   st1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3F6057-62A8-4D41-9E38-F6B7699A12DA}"/>
              </a:ext>
            </a:extLst>
          </p:cNvPr>
          <p:cNvSpPr/>
          <p:nvPr/>
        </p:nvSpPr>
        <p:spPr>
          <a:xfrm>
            <a:off x="3290316" y="4435217"/>
            <a:ext cx="1348777" cy="8991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7A535A-843F-4808-B16A-BB5464987E3F}"/>
              </a:ext>
            </a:extLst>
          </p:cNvPr>
          <p:cNvSpPr/>
          <p:nvPr/>
        </p:nvSpPr>
        <p:spPr>
          <a:xfrm>
            <a:off x="4786612" y="4631059"/>
            <a:ext cx="2104701" cy="37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(X, 4) (Y, 0)  st2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28409F-D5E7-45C4-8669-A0A4F725DDF0}"/>
              </a:ext>
            </a:extLst>
          </p:cNvPr>
          <p:cNvSpPr/>
          <p:nvPr/>
        </p:nvSpPr>
        <p:spPr>
          <a:xfrm>
            <a:off x="7272084" y="4384118"/>
            <a:ext cx="1348777" cy="8991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5A2040-8C41-453F-8ED4-96A4F1071E3F}"/>
              </a:ext>
            </a:extLst>
          </p:cNvPr>
          <p:cNvSpPr/>
          <p:nvPr/>
        </p:nvSpPr>
        <p:spPr>
          <a:xfrm>
            <a:off x="8848633" y="4697854"/>
            <a:ext cx="2104701" cy="37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(X, 0) (Y, 0)  st3</a:t>
            </a:r>
          </a:p>
        </p:txBody>
      </p:sp>
    </p:spTree>
    <p:extLst>
      <p:ext uri="{BB962C8B-B14F-4D97-AF65-F5344CB8AC3E}">
        <p14:creationId xmlns:p14="http://schemas.microsoft.com/office/powerpoint/2010/main" val="429268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96BE-0C2C-416B-95D7-0AFB243C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Defining override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85406-DB39-4555-8135-DA363EA48C7D}"/>
              </a:ext>
            </a:extLst>
          </p:cNvPr>
          <p:cNvSpPr/>
          <p:nvPr/>
        </p:nvSpPr>
        <p:spPr>
          <a:xfrm>
            <a:off x="6259739" y="1561424"/>
            <a:ext cx="3302000" cy="186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two variables are equal, then we don’t do anything. Else we override with new var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E9FF4-0DEB-424A-B659-3FB3F247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74" y="1849017"/>
            <a:ext cx="4948289" cy="17332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5B84AF-4B8B-4E16-8DD5-11BC68C2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74" y="3688853"/>
            <a:ext cx="4131365" cy="813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D6146E-B281-41EA-9852-2617D25DD893}"/>
              </a:ext>
            </a:extLst>
          </p:cNvPr>
          <p:cNvSpPr/>
          <p:nvPr/>
        </p:nvSpPr>
        <p:spPr>
          <a:xfrm>
            <a:off x="5829339" y="3637139"/>
            <a:ext cx="4759148" cy="125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Both"/>
            </a:pPr>
            <a:r>
              <a:rPr lang="en-US" dirty="0">
                <a:solidFill>
                  <a:schemeClr val="tx1"/>
                </a:solidFill>
              </a:rPr>
              <a:t>We bind  a state to a variable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tx1"/>
                </a:solidFill>
              </a:rPr>
              <a:t> We override the current value with a new value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tx1"/>
                </a:solidFill>
              </a:rPr>
              <a:t>We return a new state</a:t>
            </a:r>
          </a:p>
        </p:txBody>
      </p:sp>
    </p:spTree>
    <p:extLst>
      <p:ext uri="{BB962C8B-B14F-4D97-AF65-F5344CB8AC3E}">
        <p14:creationId xmlns:p14="http://schemas.microsoft.com/office/powerpoint/2010/main" val="110692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96BE-0C2C-416B-95D7-0AFB243C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Defining how to evaluate our commands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D6146E-B281-41EA-9852-2617D25DD893}"/>
              </a:ext>
            </a:extLst>
          </p:cNvPr>
          <p:cNvSpPr/>
          <p:nvPr/>
        </p:nvSpPr>
        <p:spPr>
          <a:xfrm>
            <a:off x="668866" y="3606653"/>
            <a:ext cx="39370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Assign: Where we update the expression with an updated value and assign a new state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82FE6-758D-467D-BCD7-97AD513C9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56" t="137" r="4446" b="22605"/>
          <a:stretch/>
        </p:blipFill>
        <p:spPr>
          <a:xfrm>
            <a:off x="668866" y="1808173"/>
            <a:ext cx="6876107" cy="1346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A272A6-CCDA-435C-B9C1-6B3CB42EB302}"/>
              </a:ext>
            </a:extLst>
          </p:cNvPr>
          <p:cNvSpPr/>
          <p:nvPr/>
        </p:nvSpPr>
        <p:spPr>
          <a:xfrm>
            <a:off x="7044267" y="3606653"/>
            <a:ext cx="39370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Sequence: Where we define how to sequence together two commands </a:t>
            </a:r>
          </a:p>
        </p:txBody>
      </p:sp>
    </p:spTree>
    <p:extLst>
      <p:ext uri="{BB962C8B-B14F-4D97-AF65-F5344CB8AC3E}">
        <p14:creationId xmlns:p14="http://schemas.microsoft.com/office/powerpoint/2010/main" val="116943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96BE-0C2C-416B-95D7-0AFB243C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Defining a 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D6146E-B281-41EA-9852-2617D25DD893}"/>
              </a:ext>
            </a:extLst>
          </p:cNvPr>
          <p:cNvSpPr/>
          <p:nvPr/>
        </p:nvSpPr>
        <p:spPr>
          <a:xfrm>
            <a:off x="4654826" y="2052886"/>
            <a:ext cx="39370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program where we assign values to variables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A272A6-CCDA-435C-B9C1-6B3CB42EB302}"/>
              </a:ext>
            </a:extLst>
          </p:cNvPr>
          <p:cNvSpPr/>
          <p:nvPr/>
        </p:nvSpPr>
        <p:spPr>
          <a:xfrm>
            <a:off x="4654826" y="4279753"/>
            <a:ext cx="39370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then revaluate the program with our evaluation method and initial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67968-B9E4-42F1-B22E-1F447418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572"/>
            <a:ext cx="3072434" cy="229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99043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D6D554C9D7E34BA26E72368033631F" ma:contentTypeVersion="4" ma:contentTypeDescription="Create a new document." ma:contentTypeScope="" ma:versionID="fc0d9cf51b6aaa46f93c4a9165a362c2">
  <xsd:schema xmlns:xsd="http://www.w3.org/2001/XMLSchema" xmlns:xs="http://www.w3.org/2001/XMLSchema" xmlns:p="http://schemas.microsoft.com/office/2006/metadata/properties" xmlns:ns3="23c58999-653a-4f24-bc7d-0845c2d4256e" targetNamespace="http://schemas.microsoft.com/office/2006/metadata/properties" ma:root="true" ma:fieldsID="cc17f863cba5fa375416cea1df0bb3af" ns3:_="">
    <xsd:import namespace="23c58999-653a-4f24-bc7d-0845c2d425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58999-653a-4f24-bc7d-0845c2d425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F28CEE-B20C-4CB1-9E9C-5684FC7E1F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58999-653a-4f24-bc7d-0845c2d425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2996D7-564D-480E-8A22-F3FAD0EAC2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81194-A7FE-456C-9E8B-D55A5965A2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3c58999-653a-4f24-bc7d-0845c2d4256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375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Footlight MT Light</vt:lpstr>
      <vt:lpstr>ArchVTI</vt:lpstr>
      <vt:lpstr>Defining a program in Lean</vt:lpstr>
      <vt:lpstr>Defining a language</vt:lpstr>
      <vt:lpstr>Defining a language</vt:lpstr>
      <vt:lpstr>Defining a language</vt:lpstr>
      <vt:lpstr>Defining a language</vt:lpstr>
      <vt:lpstr>Defining a language</vt:lpstr>
      <vt:lpstr>Defining override</vt:lpstr>
      <vt:lpstr>Defining how to evaluate our commands</vt:lpstr>
      <vt:lpstr>Defining a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Fuller, Sabrina (sf8ez)</dc:creator>
  <cp:lastModifiedBy>Fuller, Sabrina (sf8ez)</cp:lastModifiedBy>
  <cp:revision>8</cp:revision>
  <dcterms:created xsi:type="dcterms:W3CDTF">2021-04-28T00:59:52Z</dcterms:created>
  <dcterms:modified xsi:type="dcterms:W3CDTF">2021-04-29T14:11:54Z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0x010100C7D6D554C9D7E34BA26E72368033631F</vt:lpwstr>
  </property>
</Properties>
</file>