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1" r:id="rId3"/>
    <p:sldId id="257" r:id="rId4"/>
    <p:sldId id="265" r:id="rId5"/>
  </p:sldIdLst>
  <p:sldSz cx="648017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64C39"/>
    <a:srgbClr val="808080"/>
    <a:srgbClr val="FF6600"/>
    <a:srgbClr val="FFAAA3"/>
    <a:srgbClr val="7E7E7E"/>
    <a:srgbClr val="767877"/>
    <a:srgbClr val="ABACA8"/>
    <a:srgbClr val="919392"/>
    <a:srgbClr val="9C9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119505"/>
            <a:ext cx="5508149" cy="238152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592866"/>
            <a:ext cx="4860131" cy="1651546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6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2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64195"/>
            <a:ext cx="1397288" cy="579704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64195"/>
            <a:ext cx="4110861" cy="579704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8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705386"/>
            <a:ext cx="5589151" cy="2845473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577779"/>
            <a:ext cx="5589151" cy="149636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820976"/>
            <a:ext cx="2754074" cy="43402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820976"/>
            <a:ext cx="2754074" cy="43402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5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4197"/>
            <a:ext cx="5589151" cy="1322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676882"/>
            <a:ext cx="2741417" cy="82181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498697"/>
            <a:ext cx="2741417" cy="36752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676882"/>
            <a:ext cx="2754918" cy="82181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498697"/>
            <a:ext cx="2754918" cy="36752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3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6036"/>
            <a:ext cx="2090025" cy="159612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84912"/>
            <a:ext cx="3280589" cy="4861216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2161"/>
            <a:ext cx="2090025" cy="380188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9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6036"/>
            <a:ext cx="2090025" cy="159612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84912"/>
            <a:ext cx="3280589" cy="4861216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2161"/>
            <a:ext cx="2090025" cy="380188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D847-D3BE-4003-B33D-C7AEB0CC39F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64197"/>
            <a:ext cx="5589151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820976"/>
            <a:ext cx="5589151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340167"/>
            <a:ext cx="145803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D847-D3BE-4003-B33D-C7AEB0CC39F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340167"/>
            <a:ext cx="145803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A94C-F814-4170-9FA8-475C37E47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enschliches Gesicht, Person, Porträt, Augenbraue enthält.&#10;&#10;Automatisch generierte Beschreibung">
            <a:extLst>
              <a:ext uri="{FF2B5EF4-FFF2-40B4-BE49-F238E27FC236}">
                <a16:creationId xmlns:a16="http://schemas.microsoft.com/office/drawing/2014/main" id="{F156B9A9-3F37-B7EA-4BD8-D05CB0141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"/>
            <a:ext cx="6480175" cy="68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7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Menschliches Gesicht, Person, Porträt, Augenbraue enthält.&#10;&#10;Automatisch generierte Beschreibung">
            <a:extLst>
              <a:ext uri="{FF2B5EF4-FFF2-40B4-BE49-F238E27FC236}">
                <a16:creationId xmlns:a16="http://schemas.microsoft.com/office/drawing/2014/main" id="{2F9FED41-DB12-0D96-99E6-9732E9D07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"/>
            <a:ext cx="6480175" cy="68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6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C4019FA-29D9-C4FD-C34D-35F869D473CF}"/>
              </a:ext>
            </a:extLst>
          </p:cNvPr>
          <p:cNvSpPr/>
          <p:nvPr/>
        </p:nvSpPr>
        <p:spPr>
          <a:xfrm>
            <a:off x="0" y="0"/>
            <a:ext cx="6480175" cy="6840537"/>
          </a:xfrm>
          <a:prstGeom prst="ellipse">
            <a:avLst/>
          </a:prstGeom>
          <a:solidFill>
            <a:srgbClr val="7E7E7E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9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8C82DA-349C-5298-19A1-BFE610757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01" t="26936" r="23399" b="13577"/>
          <a:stretch/>
        </p:blipFill>
        <p:spPr>
          <a:xfrm>
            <a:off x="1146617" y="843322"/>
            <a:ext cx="4186939" cy="5153891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51340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C4019FA-29D9-C4FD-C34D-35F869D473CF}"/>
              </a:ext>
            </a:extLst>
          </p:cNvPr>
          <p:cNvSpPr/>
          <p:nvPr/>
        </p:nvSpPr>
        <p:spPr>
          <a:xfrm>
            <a:off x="0" y="0"/>
            <a:ext cx="6480175" cy="6840537"/>
          </a:xfrm>
          <a:prstGeom prst="ellipse">
            <a:avLst/>
          </a:prstGeom>
          <a:solidFill>
            <a:srgbClr val="7E7E7E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9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5FA6D9-7411-BA32-BDCF-46A9ADB66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22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67" t="28675" r="30588" b="27458"/>
          <a:stretch/>
        </p:blipFill>
        <p:spPr>
          <a:xfrm>
            <a:off x="1146617" y="845142"/>
            <a:ext cx="4186939" cy="5150252"/>
          </a:xfrm>
          <a:prstGeom prst="ellipse">
            <a:avLst/>
          </a:prstGeom>
          <a:solidFill>
            <a:srgbClr val="7E7E7E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3540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Benutzerdefiniert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Yannik Stegmann</dc:creator>
  <cp:lastModifiedBy>Yannik Stegmann</cp:lastModifiedBy>
  <cp:revision>22</cp:revision>
  <dcterms:created xsi:type="dcterms:W3CDTF">2023-04-14T14:09:13Z</dcterms:created>
  <dcterms:modified xsi:type="dcterms:W3CDTF">2023-06-28T12:08:18Z</dcterms:modified>
</cp:coreProperties>
</file>