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3C2"/>
    <a:srgbClr val="BEC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F00E9-2A44-795E-5378-FC85C6E49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C0D98-096F-C9B0-1643-58585E4C0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F7393-C420-78A4-50BD-BB6BB18D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42E9B-F9A8-A360-0A5E-463CA4C1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638F1-CD70-C0F2-EBDD-F2D6F01B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5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3B84E-197B-6CE3-F9CF-7881C48C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9B0DBD-ED0E-5240-10E4-BCD75670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665A1-DE35-6DEE-EC8A-47B326B0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FCEB8-5458-2768-A033-C76560F2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E3CF3-6F84-8E22-DFD3-6188A439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6D492A-6622-E0CE-DF2D-B2FC15870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0FA285-38E0-C641-D748-2D099EC07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242A8-61D4-6D12-BFC3-CA926615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98293-C20C-57E7-2371-C56BD5D1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D6081-1177-9226-0588-4CDF84A2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08D2C-6167-11FC-A1C3-CA74D4D9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948C3-08BF-B5A7-0B95-59C75ECB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979AA-2DB8-DDF9-4259-44596327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2ED31-3514-0C9D-012A-14740ECB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5D108-AE25-CB18-F9E6-D3250AF3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558FF-9582-C17B-4B93-3D8688C9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A9FF76-2169-641A-6949-F80EF5480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43CBA-5233-5887-B768-0947504A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D954F-DA87-56B7-D977-8EC4B4C1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A6B2F-E018-7168-E0E8-CA79A35A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F3207-514B-98C5-667A-850CFC6F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9A7D3F-ABF7-9C66-A62E-DB33ED35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416BC9-1B15-3411-8164-87263E0F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93981-6640-E853-2455-3CB549F1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7DC4F-3350-BEBD-CF8E-2B45CACB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9692FA-9996-ABEC-7AD1-787852EB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CCE0F-AC1C-3497-C1FF-80F5B23B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6E2552-66B5-AB3F-16A4-3EDF0C69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1244DC-38AF-D5CA-0AB8-7605983AE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D1A3C4-423E-FDD5-D2F3-EE4BCD01D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ABD740-1EF7-0102-FF52-4CCEA0841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15940C-F8BD-00C6-DBF0-6EA189F5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DA1DB6-50D4-F689-7748-CDE19D73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B122B5-6F3C-C2E8-D40D-18CD5BD8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07505-6D31-79B8-1F22-36EB96E7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F34109-D645-4317-1FCC-EDC018D1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14D39D-6C8A-2A6F-70AE-C3B6B8E0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1B0311-CC6F-EFED-31C6-6E9ADD04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561DF1-C2F1-4AA7-8A50-575D74D1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B6AC62-EC81-5D28-6C5B-B9862852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5CF0C-EB2A-EAA3-D54F-2C4385C4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1334D-39B1-235D-599B-73705F18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CC050-C52F-2C2E-5FEE-76852F06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970469-A9CA-D1D6-596B-9ADD19DD3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EBFFF8-915E-1B9C-70E4-DE2A3F19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31ECE-BE72-5C7F-5294-C8BEC8AE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FFF854-B090-3671-536A-CF29A984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9A1F6-D2F1-0E94-1232-3E5C1528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7956A-BAEC-AE3B-DDEB-94580E1B5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A9A3D0-0056-6D61-DB64-75EE509F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21207-0229-5D5E-5DFA-7D27A106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97CBD-74F3-F1D1-B5D4-B8881186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66C12-B6E3-4A8A-E9BE-538F19CC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64CB58-A1EC-5989-7BF8-EBD5836A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2C025E-2A2D-5653-2643-60524C7D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F8264E-F443-7E64-D776-AE401D62B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D847-D3BE-4003-B33D-C7AEB0CC39F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CF3D5-10D0-122B-E5DF-655173D80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712D4-1DB3-C981-DC5C-B3338DF2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Wand, Im Haus, posieren enthält.&#10;&#10;Automatisch generierte Beschreibung">
            <a:extLst>
              <a:ext uri="{FF2B5EF4-FFF2-40B4-BE49-F238E27FC236}">
                <a16:creationId xmlns:a16="http://schemas.microsoft.com/office/drawing/2014/main" id="{EA852F1B-4164-CCFB-3AB7-E8E05D1F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76" y="819646"/>
            <a:ext cx="1956816" cy="2060448"/>
          </a:xfrm>
          <a:prstGeom prst="rect">
            <a:avLst/>
          </a:prstGeom>
        </p:spPr>
      </p:pic>
      <p:pic>
        <p:nvPicPr>
          <p:cNvPr id="7" name="Grafik 6" descr="Ein Bild, das Person, Im Haus, posieren, Haar enthält.&#10;&#10;Automatisch generierte Beschreibung">
            <a:extLst>
              <a:ext uri="{FF2B5EF4-FFF2-40B4-BE49-F238E27FC236}">
                <a16:creationId xmlns:a16="http://schemas.microsoft.com/office/drawing/2014/main" id="{71C3B396-F083-2F1B-A293-920929EB1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76" y="3977906"/>
            <a:ext cx="1956816" cy="2060448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EBB6DBE3-8B87-BAD6-75F4-959C137DAB23}"/>
              </a:ext>
            </a:extLst>
          </p:cNvPr>
          <p:cNvSpPr/>
          <p:nvPr/>
        </p:nvSpPr>
        <p:spPr>
          <a:xfrm>
            <a:off x="5153514" y="819644"/>
            <a:ext cx="1958400" cy="2060449"/>
          </a:xfrm>
          <a:prstGeom prst="ellipse">
            <a:avLst/>
          </a:prstGeom>
          <a:solidFill>
            <a:srgbClr val="C1C3C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F7EA2A1-6E22-D666-6D8F-E58E0143B2FA}"/>
              </a:ext>
            </a:extLst>
          </p:cNvPr>
          <p:cNvSpPr/>
          <p:nvPr/>
        </p:nvSpPr>
        <p:spPr>
          <a:xfrm>
            <a:off x="5111256" y="3976655"/>
            <a:ext cx="1958400" cy="2060449"/>
          </a:xfrm>
          <a:prstGeom prst="ellipse">
            <a:avLst/>
          </a:prstGeom>
          <a:solidFill>
            <a:srgbClr val="C1C3C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E51A929-BD75-452D-1BF0-78BA6BBDD8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5000"/>
                    </a14:imgEffect>
                    <a14:imgEffect>
                      <a14:brightnessContrast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01" t="26936" r="23399" b="13577"/>
          <a:stretch/>
        </p:blipFill>
        <p:spPr>
          <a:xfrm>
            <a:off x="5419807" y="972319"/>
            <a:ext cx="1425814" cy="1755098"/>
          </a:xfrm>
          <a:prstGeom prst="ellipse">
            <a:avLst/>
          </a:prstGeom>
          <a:effectLst>
            <a:softEdge rad="127000"/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2725B80-4B8E-2CF3-94B9-15C9271669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5000"/>
                    </a14:imgEffect>
                    <a14:imgEffect>
                      <a14:brightnessContrast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67" t="28675" r="30588" b="27458"/>
          <a:stretch/>
        </p:blipFill>
        <p:spPr>
          <a:xfrm>
            <a:off x="5379628" y="4130678"/>
            <a:ext cx="1421656" cy="1748745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7981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C4019FA-29D9-C4FD-C34D-35F869D473CF}"/>
              </a:ext>
            </a:extLst>
          </p:cNvPr>
          <p:cNvSpPr/>
          <p:nvPr/>
        </p:nvSpPr>
        <p:spPr>
          <a:xfrm>
            <a:off x="2526489" y="0"/>
            <a:ext cx="6518340" cy="6858000"/>
          </a:xfrm>
          <a:prstGeom prst="ellipse">
            <a:avLst/>
          </a:prstGeom>
          <a:solidFill>
            <a:srgbClr val="C1C3C2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8C82DA-349C-5298-19A1-BFE610757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5000"/>
                    </a14:imgEffect>
                    <a14:imgEffect>
                      <a14:brightnessContrast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01" t="26936" r="23399" b="13577"/>
          <a:stretch/>
        </p:blipFill>
        <p:spPr>
          <a:xfrm>
            <a:off x="3412817" y="508164"/>
            <a:ext cx="4745680" cy="5841670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51340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C4019FA-29D9-C4FD-C34D-35F869D473CF}"/>
              </a:ext>
            </a:extLst>
          </p:cNvPr>
          <p:cNvSpPr/>
          <p:nvPr/>
        </p:nvSpPr>
        <p:spPr>
          <a:xfrm>
            <a:off x="2526489" y="0"/>
            <a:ext cx="6518340" cy="6858000"/>
          </a:xfrm>
          <a:prstGeom prst="ellipse">
            <a:avLst/>
          </a:prstGeom>
          <a:solidFill>
            <a:srgbClr val="C1C3C2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456E8D0-1119-57E0-E2F8-A0ED484B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5000"/>
                    </a14:imgEffect>
                    <a14:imgEffect>
                      <a14:brightnessContrast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67" t="28675" r="30588" b="27458"/>
          <a:stretch/>
        </p:blipFill>
        <p:spPr>
          <a:xfrm>
            <a:off x="3411143" y="508165"/>
            <a:ext cx="4749032" cy="5841670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581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Yannik Stegmann</dc:creator>
  <cp:lastModifiedBy>Yannik Stegmann</cp:lastModifiedBy>
  <cp:revision>13</cp:revision>
  <dcterms:created xsi:type="dcterms:W3CDTF">2023-04-14T14:09:13Z</dcterms:created>
  <dcterms:modified xsi:type="dcterms:W3CDTF">2023-06-26T14:00:22Z</dcterms:modified>
</cp:coreProperties>
</file>