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33a90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33a90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8d9201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8d9201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52d91ee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52d91ee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 Sales Analysis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By Sabrina Harris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 Sales Data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0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From Kaggle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Includes information about 550,000 used &amp; new car sales from 2014 and 2015.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Variables used: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Odometer reading: mileage on the vehicle at the time of sale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Selling Price: the price at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which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the vehicle was sold (USD)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Body: the body type of the vehicle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Color: exterior color of the vehicle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408406" y="0"/>
            <a:ext cx="83271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408400" y="0"/>
            <a:ext cx="832718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