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8d9201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8d9201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2d91ee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2d91ee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Car Sales Analysis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By Sabrina Harris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337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337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