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9" r:id="rId3"/>
    <p:sldId id="290" r:id="rId4"/>
    <p:sldId id="287" r:id="rId5"/>
    <p:sldId id="286" r:id="rId6"/>
    <p:sldId id="258" r:id="rId7"/>
    <p:sldId id="288" r:id="rId8"/>
    <p:sldId id="292" r:id="rId9"/>
    <p:sldId id="291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6E92-FB53-4662-91A4-CC141BA3D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536A7-05B2-4894-8793-A714B4926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8B1CF-E3A3-42E8-8081-91406830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0593-295C-4CCF-8BD9-E1B7A4D00E1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38EAF-A0C7-40F6-86B5-6DE496EB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63B9E-8529-4FC2-8F30-2047099C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CB1C-65B9-4FB9-9DCC-A6D8DE7F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71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F5B6-AEAF-42F4-B518-2B3872AF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AC3E9-2A93-4D3C-B236-786AD2DE6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D909C-A222-4FA4-9F7E-CDD0A6D9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0593-295C-4CCF-8BD9-E1B7A4D00E1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7945F-FB04-4F24-A5FA-D3A8658D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53CB9-691B-42B1-BE3E-342E6E36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CB1C-65B9-4FB9-9DCC-A6D8DE7F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9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485C6-9632-43B3-BEF7-2E548F5CE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88597-1EB2-451F-87B9-08617C145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28095-A222-4DC5-8458-7697B18C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0593-295C-4CCF-8BD9-E1B7A4D00E1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ECA14-61BE-4A3D-8B61-FCE28C63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0B1D1-11EE-4107-8CA1-2C3D00E5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CB1C-65B9-4FB9-9DCC-A6D8DE7F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0D1E1-9D56-4CFF-84A6-FAB0AE26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D8CF-1668-47C7-896D-7468B3FE4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DEEEC-2710-40DC-9310-AFC4FB97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0593-295C-4CCF-8BD9-E1B7A4D00E1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DD106-26D5-47E3-92A5-6A5DC83E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2C564-80AC-49BC-B572-D7994C4E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CB1C-65B9-4FB9-9DCC-A6D8DE7F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8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613AB-D627-4994-B37C-7C6591E20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518C1-264A-4702-9942-32D75DC3C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43300-283D-4D3C-ADBE-38C16C3F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0593-295C-4CCF-8BD9-E1B7A4D00E1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58E32-7E85-4C3C-BDB1-307F930BF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FCBC0-0FD7-4939-B9AE-B80B07FE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CB1C-65B9-4FB9-9DCC-A6D8DE7F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1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DAA5-FEA5-46F2-BC4B-411F8EAFC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26CF1-D0BD-4E01-8F64-1833FA116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26340-EE7C-4123-BE7B-E25FE1B8F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E8EA7-9A1C-45C2-B73C-B0AB2325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0593-295C-4CCF-8BD9-E1B7A4D00E1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D3626-5250-443F-B27D-E1F54DA6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5083F-BA05-4FDD-A3CD-5EA9408E9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CB1C-65B9-4FB9-9DCC-A6D8DE7F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3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787FB-4C30-4A10-BFBD-6DEA48BDE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F9008-3EC9-4DA1-8FD3-70A176733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988B9-3F22-4624-AA53-EF733C7E7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B2203-7310-4F1C-9CA8-1C433BE36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18575-9E58-46EB-A02B-728948981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F3D265-3FA3-44BD-8C1C-A3164FCD6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0593-295C-4CCF-8BD9-E1B7A4D00E1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F4FBB1-07B3-4854-8355-5C7D49BA3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3BD65F-36FC-4856-BA90-92808D6E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CB1C-65B9-4FB9-9DCC-A6D8DE7F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9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BBAD-E0C6-4540-9AA5-233B50979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C980D-321C-465F-9CC6-B931E7BD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0593-295C-4CCF-8BD9-E1B7A4D00E1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A9A87-654F-4907-A93C-1E1DF9D8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76C88-EE01-4E6D-8058-9C7580F6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CB1C-65B9-4FB9-9DCC-A6D8DE7F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9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A229F3-3BA5-44C6-8B55-7B41D1B5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0593-295C-4CCF-8BD9-E1B7A4D00E1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AED399-BBBC-4396-9E7A-56A7318F5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32313-6B80-4E88-8AA2-9FCE7F51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CB1C-65B9-4FB9-9DCC-A6D8DE7F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2111-6EED-4D74-9CA6-317E4F33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A931-C43F-4A6D-89B4-428ADB2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54ADB-3435-4332-A5A5-CF8644B3D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4C220-1BB6-469C-A596-BF38CB4F0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0593-295C-4CCF-8BD9-E1B7A4D00E1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A319B-7831-4530-9F89-C42E8E9AC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FAEAB-ED87-45AA-8C18-D59789C6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CB1C-65B9-4FB9-9DCC-A6D8DE7F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8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87FA-F09F-42AD-B0A6-456CBFAC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82A2E8-F934-4EED-9F3B-8E9240D07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8D56F-8B6E-4F2D-B75F-F1F343B03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3DB6F-1D13-4196-A5F2-C4B0976C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0593-295C-4CCF-8BD9-E1B7A4D00E1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42A4B-7328-4F6C-8CE1-C3ECFD815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B8F0D-778E-41D1-AE88-A29DDBF69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CB1C-65B9-4FB9-9DCC-A6D8DE7F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2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A315E-D976-48FF-87AD-12114545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5A9EF-3BEA-412E-A462-1A09C1CC6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192D1-6AB1-47F8-BAAF-5C9903BF2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20593-295C-4CCF-8BD9-E1B7A4D00E1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EB9CE-9775-44C2-9848-179CFF359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7B8AD-2BE5-4F7A-B73F-4E0D5DDFB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0CB1C-65B9-4FB9-9DCC-A6D8DE7F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2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4F2A53-B272-4761-8014-2B7AF4A86D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100" y="750888"/>
            <a:ext cx="6845300" cy="3822700"/>
          </a:xfrm>
          <a:prstGeom prst="rect">
            <a:avLst/>
          </a:prstGeom>
        </p:spPr>
      </p:pic>
      <p:pic>
        <p:nvPicPr>
          <p:cNvPr id="17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5F8F699-B271-4469-81F4-0DB1BE6A182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100" y="4637088"/>
            <a:ext cx="6845300" cy="131762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09B492D-90AC-4449-A0BE-CF62E06D9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100" b="1" dirty="0">
                <a:latin typeface="Helvetica" panose="020B0604020202020204" pitchFamily="34" charset="0"/>
                <a:cs typeface="Helvetica" panose="020B0604020202020204" pitchFamily="34" charset="0"/>
              </a:rPr>
              <a:t>Optimization of </a:t>
            </a:r>
            <a:br>
              <a:rPr lang="en-US" sz="41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100" b="1" dirty="0">
                <a:latin typeface="Helvetica" panose="020B0604020202020204" pitchFamily="34" charset="0"/>
                <a:cs typeface="Helvetica" panose="020B0604020202020204" pitchFamily="34" charset="0"/>
              </a:rPr>
              <a:t>enzyme combinations </a:t>
            </a:r>
            <a:br>
              <a:rPr lang="en-US" sz="41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100" b="1" dirty="0">
                <a:latin typeface="Helvetica" panose="020B0604020202020204" pitchFamily="34" charset="0"/>
                <a:cs typeface="Helvetica" panose="020B0604020202020204" pitchFamily="34" charset="0"/>
              </a:rPr>
              <a:t>for shotgun proteomics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AE3605B-96C0-4D45-9A43-B23C7551E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 i="1">
                <a:latin typeface="Helvetica" panose="020B0604020202030204" pitchFamily="34" charset="0"/>
              </a:rPr>
              <a:t>Sabrina Khuntia</a:t>
            </a:r>
          </a:p>
          <a:p>
            <a:pPr algn="l"/>
            <a:r>
              <a:rPr lang="en-US" sz="2000">
                <a:latin typeface="Helvetica" panose="020B0604020202030204" pitchFamily="34" charset="0"/>
              </a:rPr>
              <a:t>Gao Lab (College of Pharmacy)</a:t>
            </a:r>
          </a:p>
        </p:txBody>
      </p:sp>
    </p:spTree>
    <p:extLst>
      <p:ext uri="{BB962C8B-B14F-4D97-AF65-F5344CB8AC3E}">
        <p14:creationId xmlns:p14="http://schemas.microsoft.com/office/powerpoint/2010/main" val="22270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1472A388-39F4-4EA4-972F-EA6837406FB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C3B2AA-971D-4129-BE85-7EC5FD4D602B}"/>
              </a:ext>
            </a:extLst>
          </p:cNvPr>
          <p:cNvSpPr txBox="1"/>
          <p:nvPr/>
        </p:nvSpPr>
        <p:spPr>
          <a:xfrm>
            <a:off x="324464" y="1120876"/>
            <a:ext cx="5361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Helvetica" panose="020B060402020203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9869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1FF4E-91DD-51AC-BE96-A8CFBEBD0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DB675E83-3D41-35D2-A86C-417B945299C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996889-9D00-81D6-5544-D6535492F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panose="020B0604020202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2CFAC-ACCD-B13A-BEF3-24BB0A7CD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40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956B7-60F4-33CA-E32F-D537EC374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583662E7-A1CD-0050-7A5B-E44DE96CAD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75DDAA-96EF-8184-5383-8BE8EFC5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panose="020B060402020203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4E5B3-5F72-F0FE-D528-C10D729B5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20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95582-1F30-BDA4-B864-C31582923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152F313A-DE8D-6343-2549-94803A90E39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B3C220-08EA-30C0-38DF-B24BD1383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4775" y="0"/>
            <a:ext cx="822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30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37C0A-EF5A-84D8-9B6E-04870A8D6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E6E5B86B-9A92-64AC-A08F-1186FBF9B7F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05D77F-E615-792F-B957-2F72457EC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panose="020B0604020202030204" pitchFamily="34" charset="0"/>
              </a:rPr>
              <a:t>Cleaved peptides using [‘trypsin’] :</a:t>
            </a:r>
            <a:br>
              <a:rPr lang="en-US" sz="3600" dirty="0">
                <a:latin typeface="Helvetica" panose="020B0604020202030204" pitchFamily="34" charset="0"/>
              </a:rPr>
            </a:br>
            <a:endParaRPr lang="en-US" sz="3600" dirty="0">
              <a:latin typeface="Helvetica" panose="020B0604020202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C79754-6F78-77F5-97C2-EB2A523A9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1496EC-DBC7-AA7C-7325-66AE1E23698B}"/>
              </a:ext>
            </a:extLst>
          </p:cNvPr>
          <p:cNvSpPr txBox="1"/>
          <p:nvPr/>
        </p:nvSpPr>
        <p:spPr>
          <a:xfrm>
            <a:off x="0" y="3353554"/>
            <a:ext cx="331191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Number of peptides that satisfy the mass spectrometer's detectability conditions: </a:t>
            </a:r>
          </a:p>
          <a:p>
            <a:r>
              <a:rPr lang="en-US" dirty="0"/>
              <a:t>10</a:t>
            </a:r>
          </a:p>
          <a:p>
            <a:endParaRPr lang="en-US" dirty="0"/>
          </a:p>
          <a:p>
            <a:r>
              <a:rPr lang="en-US" dirty="0"/>
              <a:t>Average size of digested peptides: 6.523809523809524</a:t>
            </a:r>
          </a:p>
          <a:p>
            <a:endParaRPr lang="en-US" dirty="0"/>
          </a:p>
          <a:p>
            <a:r>
              <a:rPr lang="en-US" dirty="0"/>
              <a:t>Maximum size of undigested peptides: </a:t>
            </a:r>
          </a:p>
          <a:p>
            <a:r>
              <a:rPr lang="en-US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954193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2558DD8E-D097-4109-A149-1D87DAA0FA2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8FB49B-15E6-4E5C-87DB-7EEF3A8E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panose="020B0604020202030204" pitchFamily="34" charset="0"/>
              </a:rPr>
              <a:t>Cleaved peptides using ['chymotrypsin', 'rasp-n'] :</a:t>
            </a:r>
            <a:br>
              <a:rPr lang="en-US" sz="3600" dirty="0">
                <a:latin typeface="Helvetica" panose="020B0604020202030204" pitchFamily="34" charset="0"/>
              </a:rPr>
            </a:br>
            <a:endParaRPr lang="en-US" sz="3600" dirty="0">
              <a:latin typeface="Helvetica" panose="020B0604020202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05126E-DDC9-2883-822A-03A5F2BAB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9" y="1143000"/>
            <a:ext cx="60960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A1DC53-8901-E174-9562-E3D393B83BC3}"/>
              </a:ext>
            </a:extLst>
          </p:cNvPr>
          <p:cNvSpPr txBox="1"/>
          <p:nvPr/>
        </p:nvSpPr>
        <p:spPr>
          <a:xfrm>
            <a:off x="0" y="3630553"/>
            <a:ext cx="34098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Number of peptides that satisfy the mass spectrometer's detectability conditions: </a:t>
            </a:r>
            <a:br>
              <a:rPr lang="en-US" dirty="0"/>
            </a:br>
            <a:r>
              <a:rPr lang="en-US" dirty="0"/>
              <a:t>11</a:t>
            </a:r>
          </a:p>
          <a:p>
            <a:endParaRPr lang="en-US" dirty="0"/>
          </a:p>
          <a:p>
            <a:r>
              <a:rPr lang="en-US" dirty="0"/>
              <a:t>Average size of digested peptides: 8.5625</a:t>
            </a:r>
          </a:p>
          <a:p>
            <a:endParaRPr lang="en-US" dirty="0"/>
          </a:p>
          <a:p>
            <a:r>
              <a:rPr lang="en-US" dirty="0"/>
              <a:t>Maximum size of undigested peptides: 41</a:t>
            </a:r>
          </a:p>
        </p:txBody>
      </p:sp>
    </p:spTree>
    <p:extLst>
      <p:ext uri="{BB962C8B-B14F-4D97-AF65-F5344CB8AC3E}">
        <p14:creationId xmlns:p14="http://schemas.microsoft.com/office/powerpoint/2010/main" val="1484116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27552-7C8E-6557-B5AF-68294B8ED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6E5AD8CF-4F62-5117-2102-135DBFE5523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29D505-6646-A9A3-376B-8D33F17B1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22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93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B9A27-2559-4F22-44E6-9945E8CA7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582C84CB-193D-B32B-E8FB-2F391C93B75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68AE61-E5A2-CC97-CB3E-BF8BD63C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panose="020B0604020202030204" pitchFamily="34" charset="0"/>
              </a:rPr>
              <a:t>Other Parameters</a:t>
            </a:r>
          </a:p>
        </p:txBody>
      </p:sp>
    </p:spTree>
    <p:extLst>
      <p:ext uri="{BB962C8B-B14F-4D97-AF65-F5344CB8AC3E}">
        <p14:creationId xmlns:p14="http://schemas.microsoft.com/office/powerpoint/2010/main" val="2431126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DAC176-F24C-0376-F536-178F59216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computer generated image&#10;&#10;Description automatically generated">
            <a:extLst>
              <a:ext uri="{FF2B5EF4-FFF2-40B4-BE49-F238E27FC236}">
                <a16:creationId xmlns:a16="http://schemas.microsoft.com/office/drawing/2014/main" id="{29DE3389-A2C1-2E43-87D0-F74BB25CA5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7736" b="34224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4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A16585AB-AF53-246D-0C57-A4D545E176E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22" r="-1" b="-1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64F03-1450-22B0-F436-EE9AFBBFA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219"/>
            <a:ext cx="539591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Parameter: </a:t>
            </a:r>
            <a:b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Hull Layers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43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</TotalTime>
  <Words>101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Office Theme</vt:lpstr>
      <vt:lpstr>Optimization of  enzyme combinations  for shotgun proteomics</vt:lpstr>
      <vt:lpstr>Introduction</vt:lpstr>
      <vt:lpstr>Outline</vt:lpstr>
      <vt:lpstr>PowerPoint Presentation</vt:lpstr>
      <vt:lpstr>Cleaved peptides using [‘trypsin’] : </vt:lpstr>
      <vt:lpstr>Cleaved peptides using ['chymotrypsin', 'rasp-n'] : </vt:lpstr>
      <vt:lpstr>PowerPoint Presentation</vt:lpstr>
      <vt:lpstr>Other Parameters</vt:lpstr>
      <vt:lpstr>Parameter:  Hull Layers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Bu, Quentin</dc:creator>
  <cp:lastModifiedBy>Khuntia, Sabrina</cp:lastModifiedBy>
  <cp:revision>13</cp:revision>
  <dcterms:created xsi:type="dcterms:W3CDTF">2022-04-26T20:52:45Z</dcterms:created>
  <dcterms:modified xsi:type="dcterms:W3CDTF">2024-02-10T22:47:14Z</dcterms:modified>
</cp:coreProperties>
</file>