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89" r:id="rId4"/>
    <p:sldId id="293" r:id="rId5"/>
    <p:sldId id="287" r:id="rId6"/>
    <p:sldId id="286" r:id="rId7"/>
    <p:sldId id="258" r:id="rId8"/>
    <p:sldId id="288" r:id="rId9"/>
    <p:sldId id="292" r:id="rId10"/>
    <p:sldId id="29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E92-FB53-4662-91A4-CC141BA3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536A7-05B2-4894-8793-A714B4926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B1CF-E3A3-42E8-8081-9140683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8EAF-A0C7-40F6-86B5-6DE496E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3B9E-8529-4FC2-8F30-2047099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F5B6-AEAF-42F4-B518-2B3872AF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C3E9-2A93-4D3C-B236-786AD2D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09C-A222-4FA4-9F7E-CDD0A6D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945F-FB04-4F24-A5FA-D3A8658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3CB9-691B-42B1-BE3E-342E6E36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485C6-9632-43B3-BEF7-2E548F5C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8597-1EB2-451F-87B9-08617C14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8095-A222-4DC5-8458-7697B18C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CA14-61BE-4A3D-8B61-FCE28C63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B1D1-11EE-4107-8CA1-2C3D00E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D1E1-9D56-4CFF-84A6-FAB0AE2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D8CF-1668-47C7-896D-7468B3FE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EEEC-2710-40DC-9310-AFC4FB9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D106-26D5-47E3-92A5-6A5DC83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C564-80AC-49BC-B572-D7994C4E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13AB-D627-4994-B37C-7C6591E2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18C1-264A-4702-9942-32D75DC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3300-283D-4D3C-ADBE-38C16C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8E32-7E85-4C3C-BDB1-307F930B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CBC0-0FD7-4939-B9AE-B80B07F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AA5-FEA5-46F2-BC4B-411F8EAF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6CF1-D0BD-4E01-8F64-1833FA11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6340-EE7C-4123-BE7B-E25FE1B8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8EA7-9A1C-45C2-B73C-B0AB232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D3626-5250-443F-B27D-E1F54DA6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083F-BA05-4FDD-A3CD-5EA9408E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7FB-4C30-4A10-BFBD-6DEA48BD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9008-3EC9-4DA1-8FD3-70A17673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988B9-3F22-4624-AA53-EF733C7E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B2203-7310-4F1C-9CA8-1C433BE3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8575-9E58-46EB-A02B-72894898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3D265-3FA3-44BD-8C1C-A3164FCD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4FBB1-07B3-4854-8355-5C7D49BA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D65F-36FC-4856-BA90-92808D6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BBAD-E0C6-4540-9AA5-233B5097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980D-321C-465F-9CC6-B931E7B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9A87-654F-4907-A93C-1E1DF9D8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76C88-EE01-4E6D-8058-9C7580F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229F3-3BA5-44C6-8B55-7B41D1B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ED399-BBBC-4396-9E7A-56A7318F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2313-6B80-4E88-8AA2-9FCE7F5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2111-6EED-4D74-9CA6-317E4F3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A931-C43F-4A6D-89B4-428ADB2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54ADB-3435-4332-A5A5-CF8644B3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C220-1BB6-469C-A596-BF38CB4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319B-7831-4530-9F89-C42E8E9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AEAB-ED87-45AA-8C18-D59789C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7FA-F09F-42AD-B0A6-456CBFA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A2E8-F934-4EED-9F3B-8E9240D0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D56F-8B6E-4F2D-B75F-F1F343B0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DB6F-1D13-4196-A5F2-C4B0976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A4B-7328-4F6C-8CE1-C3ECFD81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8F0D-778E-41D1-AE88-A29DDBF6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315E-D976-48FF-87AD-12114545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A9EF-3BEA-412E-A462-1A09C1C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92D1-6AB1-47F8-BAAF-5C9903BF2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B9CE-9775-44C2-9848-179CFF359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B8AD-2BE5-4F7A-B73F-4E0D5DDF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4F2A53-B272-4761-8014-2B7AF4A86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750888"/>
            <a:ext cx="6845300" cy="3822700"/>
          </a:xfrm>
          <a:prstGeom prst="rect">
            <a:avLst/>
          </a:prstGeom>
        </p:spPr>
      </p:pic>
      <p:pic>
        <p:nvPicPr>
          <p:cNvPr id="1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8F699-B271-4469-81F4-0DB1BE6A18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4637088"/>
            <a:ext cx="6845300" cy="13176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9B492D-90AC-4449-A0BE-CF62E06D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Optimization of </a:t>
            </a:r>
            <a:b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enzyme combinations </a:t>
            </a:r>
            <a:b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for shotgun proteomics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E3605B-96C0-4D45-9A43-B23C7551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>
                <a:latin typeface="Helvetica" panose="020B0604020202030204" pitchFamily="34" charset="0"/>
              </a:rPr>
              <a:t>Sabrina Khuntia</a:t>
            </a:r>
          </a:p>
          <a:p>
            <a:pPr algn="l"/>
            <a:r>
              <a:rPr lang="en-US" sz="2000">
                <a:latin typeface="Helvetica" panose="020B0604020202030204" pitchFamily="34" charset="0"/>
              </a:rPr>
              <a:t>Gao Lab (College of Pharmacy)</a:t>
            </a:r>
          </a:p>
        </p:txBody>
      </p:sp>
    </p:spTree>
    <p:extLst>
      <p:ext uri="{BB962C8B-B14F-4D97-AF65-F5344CB8AC3E}">
        <p14:creationId xmlns:p14="http://schemas.microsoft.com/office/powerpoint/2010/main" val="2227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AC176-F24C-0376-F536-178F592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29DE3389-A2C1-2E43-87D0-F74BB25C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736" b="3422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585AB-AF53-246D-0C57-A4D545E176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2" r="-1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4F03-1450-22B0-F436-EE9AFBB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Parameter: 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Hull Layers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472A388-39F4-4EA4-972F-EA6837406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B2AA-971D-4129-BE85-7EC5FD4D602B}"/>
              </a:ext>
            </a:extLst>
          </p:cNvPr>
          <p:cNvSpPr txBox="1"/>
          <p:nvPr/>
        </p:nvSpPr>
        <p:spPr>
          <a:xfrm>
            <a:off x="324464" y="1120876"/>
            <a:ext cx="5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" panose="020B0604020202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86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956B7-60F4-33CA-E32F-D537EC3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3662E7-A1CD-0050-7A5B-E44DE96CA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5DDAA-96EF-8184-5383-8BE8EFC5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5B3-5F72-F0FE-D528-C10D729B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Enzymatic property comparison</a:t>
            </a:r>
          </a:p>
          <a:p>
            <a:r>
              <a:rPr lang="en-US" dirty="0"/>
              <a:t>Catalyzed hydrolysis simulation</a:t>
            </a:r>
          </a:p>
          <a:p>
            <a:r>
              <a:rPr lang="en-US" dirty="0"/>
              <a:t>Other parameters</a:t>
            </a:r>
          </a:p>
          <a:p>
            <a:pPr lvl="1"/>
            <a:r>
              <a:rPr lang="en-US" dirty="0"/>
              <a:t>Convex hull layering</a:t>
            </a:r>
          </a:p>
        </p:txBody>
      </p:sp>
    </p:spTree>
    <p:extLst>
      <p:ext uri="{BB962C8B-B14F-4D97-AF65-F5344CB8AC3E}">
        <p14:creationId xmlns:p14="http://schemas.microsoft.com/office/powerpoint/2010/main" val="6912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FF4E-91DD-51AC-BE96-A8CFBEBD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B675E83-3D41-35D2-A86C-417B945299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96889-9D00-81D6-5544-D6535492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FAC-ACCD-B13A-BEF3-24BB0A7C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1" y="1822450"/>
            <a:ext cx="5257800" cy="4560888"/>
          </a:xfrm>
        </p:spPr>
        <p:txBody>
          <a:bodyPr/>
          <a:lstStyle/>
          <a:p>
            <a:r>
              <a:rPr lang="en-US" dirty="0"/>
              <a:t>Promega mass Spec proteases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A28F-E582-EF28-D5D1-4324ECFA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8"/>
            <a:ext cx="5886980" cy="35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FE10-C8F8-2399-D31E-4DE9674C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Proteomic workflow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B0692D-5939-0C4B-843F-92977BA0A996}"/>
              </a:ext>
            </a:extLst>
          </p:cNvPr>
          <p:cNvGrpSpPr/>
          <p:nvPr/>
        </p:nvGrpSpPr>
        <p:grpSpPr>
          <a:xfrm>
            <a:off x="3225494" y="963711"/>
            <a:ext cx="5741011" cy="5894289"/>
            <a:chOff x="216877" y="508098"/>
            <a:chExt cx="5741011" cy="5894289"/>
          </a:xfrm>
        </p:grpSpPr>
        <p:pic>
          <p:nvPicPr>
            <p:cNvPr id="4" name="Picture 2" descr="Illustration of shotgun proteomics workflow. | Download Scientific Diagram">
              <a:extLst>
                <a:ext uri="{FF2B5EF4-FFF2-40B4-BE49-F238E27FC236}">
                  <a16:creationId xmlns:a16="http://schemas.microsoft.com/office/drawing/2014/main" id="{D0BCC6A4-E290-9DCC-6047-3A91AE96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7" y="1600200"/>
              <a:ext cx="5741011" cy="48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A0DBF3-3D2A-D593-00EE-AD3A56033049}"/>
                </a:ext>
              </a:extLst>
            </p:cNvPr>
            <p:cNvSpPr/>
            <p:nvPr/>
          </p:nvSpPr>
          <p:spPr>
            <a:xfrm>
              <a:off x="1900238" y="1449659"/>
              <a:ext cx="2080747" cy="132556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CD337A-D637-DACF-FE35-D1768FA3C8F5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62" y="508098"/>
              <a:ext cx="680225" cy="8474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D6B1D7-40A1-37C3-EDEB-5CE8B6ED0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1008" y="570147"/>
              <a:ext cx="724016" cy="8154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7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5582-1F30-BDA4-B864-C3158292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52F313A-DE8D-6343-2549-94803A90E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3C220-08EA-30C0-38DF-B24BD138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27" y="1044265"/>
            <a:ext cx="5723363" cy="4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7C0A-EF5A-84D8-9B6E-04870A8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6E5B86B-9A92-64AC-A08F-1186FBF9B7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5D77F-E615-792F-B957-2F72457E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Cleaved peptides using [‘trypsin’] :</a:t>
            </a:r>
            <a:br>
              <a:rPr lang="en-US" sz="3600" dirty="0">
                <a:latin typeface="Helvetica" panose="020B0604020202030204" pitchFamily="34" charset="0"/>
              </a:rPr>
            </a:br>
            <a:endParaRPr lang="en-US" sz="3600" dirty="0">
              <a:latin typeface="Helvetica" panose="020B0604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79754-6F78-77F5-97C2-EB2A523A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496EC-DBC7-AA7C-7325-66AE1E23698B}"/>
              </a:ext>
            </a:extLst>
          </p:cNvPr>
          <p:cNvSpPr txBox="1"/>
          <p:nvPr/>
        </p:nvSpPr>
        <p:spPr>
          <a:xfrm>
            <a:off x="0" y="3353554"/>
            <a:ext cx="33119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peptides that satisfy the mass spectrometer's detectability conditions: </a:t>
            </a:r>
          </a:p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/>
              <a:t>Average size of digested peptides: 6.523809523809524</a:t>
            </a:r>
          </a:p>
          <a:p>
            <a:endParaRPr lang="en-US" dirty="0"/>
          </a:p>
          <a:p>
            <a:r>
              <a:rPr lang="en-US" dirty="0"/>
              <a:t>Maximum size of undigested peptides: </a:t>
            </a:r>
          </a:p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541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58DD8E-D097-4109-A149-1D87DAA0FA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FB49B-15E6-4E5C-87DB-7EEF3A8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Cleaved peptides using ['chymotrypsin', 'rasp-n'] :</a:t>
            </a:r>
            <a:br>
              <a:rPr lang="en-US" sz="3600" dirty="0">
                <a:latin typeface="Helvetica" panose="020B0604020202030204" pitchFamily="34" charset="0"/>
              </a:rPr>
            </a:br>
            <a:endParaRPr lang="en-US" sz="3600" dirty="0">
              <a:latin typeface="Helvetica" panose="020B0604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5126E-DDC9-2883-822A-03A5F2BA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DC53-8901-E174-9562-E3D393B83BC3}"/>
              </a:ext>
            </a:extLst>
          </p:cNvPr>
          <p:cNvSpPr txBox="1"/>
          <p:nvPr/>
        </p:nvSpPr>
        <p:spPr>
          <a:xfrm>
            <a:off x="0" y="3630553"/>
            <a:ext cx="3409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peptides that satisfy the mass spectrometer's detectability conditions: </a:t>
            </a:r>
            <a:br>
              <a:rPr lang="en-US" dirty="0"/>
            </a:br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Average size of digested peptides: 8.5625</a:t>
            </a:r>
          </a:p>
          <a:p>
            <a:endParaRPr lang="en-US" dirty="0"/>
          </a:p>
          <a:p>
            <a:r>
              <a:rPr lang="en-US" dirty="0"/>
              <a:t>Maximum size of undigested peptides: 41</a:t>
            </a:r>
          </a:p>
        </p:txBody>
      </p:sp>
    </p:spTree>
    <p:extLst>
      <p:ext uri="{BB962C8B-B14F-4D97-AF65-F5344CB8AC3E}">
        <p14:creationId xmlns:p14="http://schemas.microsoft.com/office/powerpoint/2010/main" val="148411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27552-7C8E-6557-B5AF-68294B8ED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E5AD8CF-4F62-5117-2102-135DBFE552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9D505-6646-A9A3-376B-8D33F17B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44" y="1045620"/>
            <a:ext cx="5720112" cy="47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B9A27-2559-4F22-44E6-9945E8CA7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2C84CB-193D-B32B-E8FB-2F391C93B7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8AE61-E5A2-CC97-CB3E-BF8BD6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243112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120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Optimization of  enzyme combinations  for shotgun proteomics</vt:lpstr>
      <vt:lpstr>Outline</vt:lpstr>
      <vt:lpstr>Introduction</vt:lpstr>
      <vt:lpstr>Proteomic workflow</vt:lpstr>
      <vt:lpstr>PowerPoint Presentation</vt:lpstr>
      <vt:lpstr>Cleaved peptides using [‘trypsin’] : </vt:lpstr>
      <vt:lpstr>Cleaved peptides using ['chymotrypsin', 'rasp-n'] : </vt:lpstr>
      <vt:lpstr>PowerPoint Presentation</vt:lpstr>
      <vt:lpstr>Other Parameters</vt:lpstr>
      <vt:lpstr>Parameter:  Hull Layers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Bu, Quentin</dc:creator>
  <cp:lastModifiedBy>Khuntia, Sabrina</cp:lastModifiedBy>
  <cp:revision>23</cp:revision>
  <dcterms:created xsi:type="dcterms:W3CDTF">2022-04-26T20:52:45Z</dcterms:created>
  <dcterms:modified xsi:type="dcterms:W3CDTF">2024-02-10T23:24:03Z</dcterms:modified>
</cp:coreProperties>
</file>