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6E92-FB53-4662-91A4-CC141BA3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536A7-05B2-4894-8793-A714B4926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B1CF-E3A3-42E8-8081-9140683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8EAF-A0C7-40F6-86B5-6DE496E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63B9E-8529-4FC2-8F30-2047099C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F5B6-AEAF-42F4-B518-2B3872AF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C3E9-2A93-4D3C-B236-786AD2D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909C-A222-4FA4-9F7E-CDD0A6D9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945F-FB04-4F24-A5FA-D3A8658D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3CB9-691B-42B1-BE3E-342E6E36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485C6-9632-43B3-BEF7-2E548F5C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8597-1EB2-451F-87B9-08617C14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8095-A222-4DC5-8458-7697B18C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CA14-61BE-4A3D-8B61-FCE28C63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B1D1-11EE-4107-8CA1-2C3D00E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D1E1-9D56-4CFF-84A6-FAB0AE26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D8CF-1668-47C7-896D-7468B3FE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EEEC-2710-40DC-9310-AFC4FB9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D106-26D5-47E3-92A5-6A5DC83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C564-80AC-49BC-B572-D7994C4E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13AB-D627-4994-B37C-7C6591E2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18C1-264A-4702-9942-32D75DC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3300-283D-4D3C-ADBE-38C16C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8E32-7E85-4C3C-BDB1-307F930B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CBC0-0FD7-4939-B9AE-B80B07FE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AA5-FEA5-46F2-BC4B-411F8EAF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6CF1-D0BD-4E01-8F64-1833FA11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26340-EE7C-4123-BE7B-E25FE1B8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8EA7-9A1C-45C2-B73C-B0AB2325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D3626-5250-443F-B27D-E1F54DA6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083F-BA05-4FDD-A3CD-5EA9408E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87FB-4C30-4A10-BFBD-6DEA48BD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9008-3EC9-4DA1-8FD3-70A17673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988B9-3F22-4624-AA53-EF733C7E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B2203-7310-4F1C-9CA8-1C433BE3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18575-9E58-46EB-A02B-728948981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3D265-3FA3-44BD-8C1C-A3164FCD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4FBB1-07B3-4854-8355-5C7D49BA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D65F-36FC-4856-BA90-92808D6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BBAD-E0C6-4540-9AA5-233B5097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C980D-321C-465F-9CC6-B931E7BD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A9A87-654F-4907-A93C-1E1DF9D8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76C88-EE01-4E6D-8058-9C7580F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229F3-3BA5-44C6-8B55-7B41D1B5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ED399-BBBC-4396-9E7A-56A7318F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2313-6B80-4E88-8AA2-9FCE7F51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2111-6EED-4D74-9CA6-317E4F3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A931-C43F-4A6D-89B4-428ADB2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54ADB-3435-4332-A5A5-CF8644B3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4C220-1BB6-469C-A596-BF38CB4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A319B-7831-4530-9F89-C42E8E9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AEAB-ED87-45AA-8C18-D59789C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7FA-F09F-42AD-B0A6-456CBFA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2A2E8-F934-4EED-9F3B-8E9240D0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8D56F-8B6E-4F2D-B75F-F1F343B0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DB6F-1D13-4196-A5F2-C4B0976C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A4B-7328-4F6C-8CE1-C3ECFD81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8F0D-778E-41D1-AE88-A29DDBF6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A315E-D976-48FF-87AD-12114545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A9EF-3BEA-412E-A462-1A09C1CC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92D1-6AB1-47F8-BAAF-5C9903BF2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B9CE-9775-44C2-9848-179CFF359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B8AD-2BE5-4F7A-B73F-4E0D5DDF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4F2A53-B272-4761-8014-2B7AF4A86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9B492D-90AC-4449-A0BE-CF62E06D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6004" y="2096429"/>
            <a:ext cx="6579909" cy="14135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Optimization of </a:t>
            </a:r>
            <a:b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enzyme combinations </a:t>
            </a:r>
            <a:b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shotgun proteomics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E3605B-96C0-4D45-9A43-B23C7551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6004" y="3602038"/>
            <a:ext cx="6579909" cy="1655762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Helvetica" panose="020B0604020202030204" pitchFamily="34" charset="0"/>
              </a:rPr>
              <a:t>Sabrina Khuntia</a:t>
            </a:r>
          </a:p>
          <a:p>
            <a:r>
              <a:rPr lang="en-US" dirty="0">
                <a:solidFill>
                  <a:schemeClr val="bg1"/>
                </a:solidFill>
                <a:latin typeface="Helvetica" panose="020B0604020202030204" pitchFamily="34" charset="0"/>
              </a:rPr>
              <a:t>Gao Lab (College of Pharmacy)</a:t>
            </a:r>
          </a:p>
        </p:txBody>
      </p:sp>
      <p:pic>
        <p:nvPicPr>
          <p:cNvPr id="1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F8F699-B271-4469-81F4-0DB1BE6A182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398520" cy="6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58DD8E-D097-4109-A149-1D87DAA0FA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FB49B-15E6-4E5C-87DB-7EEF3A8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1249-6BB6-481A-B587-78E78F85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4152"/>
          </a:xfrm>
        </p:spPr>
        <p:txBody>
          <a:bodyPr/>
          <a:lstStyle/>
          <a:p>
            <a:endParaRPr 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472A388-39F4-4EA4-972F-EA6837406F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B2AA-971D-4129-BE85-7EC5FD4D602B}"/>
              </a:ext>
            </a:extLst>
          </p:cNvPr>
          <p:cNvSpPr txBox="1"/>
          <p:nvPr/>
        </p:nvSpPr>
        <p:spPr>
          <a:xfrm>
            <a:off x="324464" y="1120876"/>
            <a:ext cx="536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" panose="020B0604020202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86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Optimization of  enzyme combinations  for shotgun proteomics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Bu, Quentin</dc:creator>
  <cp:lastModifiedBy>Khuntia, Sabrina</cp:lastModifiedBy>
  <cp:revision>4</cp:revision>
  <dcterms:created xsi:type="dcterms:W3CDTF">2022-04-26T20:52:45Z</dcterms:created>
  <dcterms:modified xsi:type="dcterms:W3CDTF">2024-02-10T22:18:38Z</dcterms:modified>
</cp:coreProperties>
</file>