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2" r:id="rId3"/>
    <p:sldId id="260" r:id="rId4"/>
    <p:sldId id="258" r:id="rId5"/>
    <p:sldId id="261" r:id="rId6"/>
    <p:sldId id="266" r:id="rId7"/>
    <p:sldId id="267" r:id="rId8"/>
    <p:sldId id="269" r:id="rId9"/>
    <p:sldId id="265" r:id="rId10"/>
    <p:sldId id="270" r:id="rId11"/>
    <p:sldId id="271" r:id="rId12"/>
    <p:sldId id="264" r:id="rId13"/>
    <p:sldId id="262" r:id="rId14"/>
    <p:sldId id="263" r:id="rId15"/>
    <p:sldId id="259" r:id="rId16"/>
    <p:sldId id="268" r:id="rId17"/>
  </p:sldIdLst>
  <p:sldSz cx="10969625" cy="6170613"/>
  <p:notesSz cx="6858000" cy="9144000"/>
  <p:custDataLst>
    <p:tags r:id="rId19"/>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34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40" autoAdjust="0"/>
  </p:normalViewPr>
  <p:slideViewPr>
    <p:cSldViewPr snapToGrid="0">
      <p:cViewPr varScale="1">
        <p:scale>
          <a:sx n="93" d="100"/>
          <a:sy n="93" d="100"/>
        </p:scale>
        <p:origin x="954" y="78"/>
      </p:cViewPr>
      <p:guideLst>
        <p:guide orient="horz" pos="160"/>
        <p:guide orient="horz" pos="656"/>
        <p:guide orient="horz" pos="816"/>
        <p:guide orient="horz" pos="3440"/>
        <p:guide pos="34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EF7E51-3D34-463C-8E96-11FE3C19EF5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9E2F0F5-CD22-40BD-B353-0F60D84D4CE5}">
      <dgm:prSet phldrT="[Text]" custT="1"/>
      <dgm:spPr/>
      <dgm:t>
        <a:bodyPr/>
        <a:lstStyle/>
        <a:p>
          <a:r>
            <a:rPr lang="en-US" sz="2400" dirty="0" smtClean="0"/>
            <a:t> SSF2.0 Architecture                             </a:t>
          </a:r>
          <a:endParaRPr lang="en-US" sz="2400" dirty="0"/>
        </a:p>
      </dgm:t>
    </dgm:pt>
    <dgm:pt modelId="{09B378A3-E568-48DD-AE59-583FC03B6483}" type="parTrans" cxnId="{CD27CB76-BEDE-4C49-A4DA-803C354C0C16}">
      <dgm:prSet/>
      <dgm:spPr/>
      <dgm:t>
        <a:bodyPr/>
        <a:lstStyle/>
        <a:p>
          <a:endParaRPr lang="en-US" sz="1200"/>
        </a:p>
      </dgm:t>
    </dgm:pt>
    <dgm:pt modelId="{3EF174DC-AF9F-4F81-B1EC-6B65D763B6A5}" type="sibTrans" cxnId="{CD27CB76-BEDE-4C49-A4DA-803C354C0C16}">
      <dgm:prSet/>
      <dgm:spPr/>
      <dgm:t>
        <a:bodyPr/>
        <a:lstStyle/>
        <a:p>
          <a:endParaRPr lang="en-US" sz="1200"/>
        </a:p>
      </dgm:t>
    </dgm:pt>
    <dgm:pt modelId="{7449A7EF-1C2B-43D9-85E8-1F6B648F81FA}">
      <dgm:prSet custT="1"/>
      <dgm:spPr/>
      <dgm:t>
        <a:bodyPr/>
        <a:lstStyle/>
        <a:p>
          <a:r>
            <a:rPr lang="en-US" sz="2400" dirty="0" smtClean="0"/>
            <a:t>  SSF2.0 interaction with CRM backend   </a:t>
          </a:r>
        </a:p>
      </dgm:t>
    </dgm:pt>
    <dgm:pt modelId="{2470E766-165A-493F-996F-37CEC99111C5}" type="parTrans" cxnId="{68417124-EB4F-4D5C-9F02-F74B72E1BD61}">
      <dgm:prSet/>
      <dgm:spPr/>
      <dgm:t>
        <a:bodyPr/>
        <a:lstStyle/>
        <a:p>
          <a:endParaRPr lang="en-US" sz="1200"/>
        </a:p>
      </dgm:t>
    </dgm:pt>
    <dgm:pt modelId="{D8309620-1D1E-40A1-AA39-CF6B21F403FF}" type="sibTrans" cxnId="{68417124-EB4F-4D5C-9F02-F74B72E1BD61}">
      <dgm:prSet/>
      <dgm:spPr/>
      <dgm:t>
        <a:bodyPr/>
        <a:lstStyle/>
        <a:p>
          <a:endParaRPr lang="en-US" sz="1200"/>
        </a:p>
      </dgm:t>
    </dgm:pt>
    <dgm:pt modelId="{D4B5B637-E369-4C38-9EDA-3E9734E87F41}">
      <dgm:prSet custT="1"/>
      <dgm:spPr/>
      <dgm:t>
        <a:bodyPr/>
        <a:lstStyle/>
        <a:p>
          <a:r>
            <a:rPr lang="en-US" sz="2400" dirty="0" smtClean="0"/>
            <a:t>  Development approach in SSF2.0         </a:t>
          </a:r>
        </a:p>
      </dgm:t>
    </dgm:pt>
    <dgm:pt modelId="{111C5103-4180-4804-A76A-0B87D9993F78}" type="parTrans" cxnId="{0DBB0C17-E442-44B7-99E1-435758C8FFF9}">
      <dgm:prSet/>
      <dgm:spPr/>
      <dgm:t>
        <a:bodyPr/>
        <a:lstStyle/>
        <a:p>
          <a:endParaRPr lang="en-US" sz="1200"/>
        </a:p>
      </dgm:t>
    </dgm:pt>
    <dgm:pt modelId="{86EDAABD-8006-4CFB-B1EB-5BBA3FAF6B92}" type="sibTrans" cxnId="{0DBB0C17-E442-44B7-99E1-435758C8FFF9}">
      <dgm:prSet/>
      <dgm:spPr/>
      <dgm:t>
        <a:bodyPr/>
        <a:lstStyle/>
        <a:p>
          <a:endParaRPr lang="en-US" sz="1200"/>
        </a:p>
      </dgm:t>
    </dgm:pt>
    <dgm:pt modelId="{BABFFC5D-3CC7-4236-A1A5-5A5BC2BE2D01}">
      <dgm:prSet custT="1"/>
      <dgm:spPr/>
      <dgm:t>
        <a:bodyPr/>
        <a:lstStyle/>
        <a:p>
          <a:r>
            <a:rPr lang="en-US" sz="2400" dirty="0" smtClean="0"/>
            <a:t>  How developments can impact existing functions</a:t>
          </a:r>
        </a:p>
      </dgm:t>
    </dgm:pt>
    <dgm:pt modelId="{A3B959B8-5692-417E-9EAE-D40DF0E5FE15}" type="parTrans" cxnId="{DA2EEFCB-2CEF-4253-B5F2-76F7871B8D26}">
      <dgm:prSet/>
      <dgm:spPr/>
      <dgm:t>
        <a:bodyPr/>
        <a:lstStyle/>
        <a:p>
          <a:endParaRPr lang="en-US" sz="1200"/>
        </a:p>
      </dgm:t>
    </dgm:pt>
    <dgm:pt modelId="{6BF9E4CD-4D8A-4242-B562-9CBFEEBD6799}" type="sibTrans" cxnId="{DA2EEFCB-2CEF-4253-B5F2-76F7871B8D26}">
      <dgm:prSet/>
      <dgm:spPr/>
      <dgm:t>
        <a:bodyPr/>
        <a:lstStyle/>
        <a:p>
          <a:endParaRPr lang="en-US" sz="1200"/>
        </a:p>
      </dgm:t>
    </dgm:pt>
    <dgm:pt modelId="{DF927BB7-7331-4809-BCC2-CCD313EE7B2D}" type="pres">
      <dgm:prSet presAssocID="{EEEF7E51-3D34-463C-8E96-11FE3C19EF53}" presName="vert0" presStyleCnt="0">
        <dgm:presLayoutVars>
          <dgm:dir/>
          <dgm:animOne val="branch"/>
          <dgm:animLvl val="lvl"/>
        </dgm:presLayoutVars>
      </dgm:prSet>
      <dgm:spPr/>
    </dgm:pt>
    <dgm:pt modelId="{A71871E1-0ED1-4340-BE75-4D1B6D7E5484}" type="pres">
      <dgm:prSet presAssocID="{49E2F0F5-CD22-40BD-B353-0F60D84D4CE5}" presName="thickLine" presStyleLbl="alignNode1" presStyleIdx="0" presStyleCnt="4"/>
      <dgm:spPr/>
    </dgm:pt>
    <dgm:pt modelId="{AF76BF89-383F-42FE-8A48-7A517AEB1D93}" type="pres">
      <dgm:prSet presAssocID="{49E2F0F5-CD22-40BD-B353-0F60D84D4CE5}" presName="horz1" presStyleCnt="0"/>
      <dgm:spPr/>
    </dgm:pt>
    <dgm:pt modelId="{4ED9B733-A52B-4771-889E-8809C3A0C0FC}" type="pres">
      <dgm:prSet presAssocID="{49E2F0F5-CD22-40BD-B353-0F60D84D4CE5}" presName="tx1" presStyleLbl="revTx" presStyleIdx="0" presStyleCnt="4"/>
      <dgm:spPr/>
      <dgm:t>
        <a:bodyPr/>
        <a:lstStyle/>
        <a:p>
          <a:endParaRPr lang="en-US"/>
        </a:p>
      </dgm:t>
    </dgm:pt>
    <dgm:pt modelId="{4299F61C-4DA6-41CE-B4A4-A662A99BBD14}" type="pres">
      <dgm:prSet presAssocID="{49E2F0F5-CD22-40BD-B353-0F60D84D4CE5}" presName="vert1" presStyleCnt="0"/>
      <dgm:spPr/>
    </dgm:pt>
    <dgm:pt modelId="{FC6A2240-3FCD-40C4-967E-DFAEEDC6C3D4}" type="pres">
      <dgm:prSet presAssocID="{7449A7EF-1C2B-43D9-85E8-1F6B648F81FA}" presName="thickLine" presStyleLbl="alignNode1" presStyleIdx="1" presStyleCnt="4"/>
      <dgm:spPr/>
    </dgm:pt>
    <dgm:pt modelId="{8EFF5871-832E-458D-B2C4-21A5DB331E45}" type="pres">
      <dgm:prSet presAssocID="{7449A7EF-1C2B-43D9-85E8-1F6B648F81FA}" presName="horz1" presStyleCnt="0"/>
      <dgm:spPr/>
    </dgm:pt>
    <dgm:pt modelId="{6244BA1B-77CE-4385-B1CD-8093F29063AB}" type="pres">
      <dgm:prSet presAssocID="{7449A7EF-1C2B-43D9-85E8-1F6B648F81FA}" presName="tx1" presStyleLbl="revTx" presStyleIdx="1" presStyleCnt="4"/>
      <dgm:spPr/>
    </dgm:pt>
    <dgm:pt modelId="{3CA5B0BC-8016-449C-944B-928A6A8D6DC5}" type="pres">
      <dgm:prSet presAssocID="{7449A7EF-1C2B-43D9-85E8-1F6B648F81FA}" presName="vert1" presStyleCnt="0"/>
      <dgm:spPr/>
    </dgm:pt>
    <dgm:pt modelId="{62A89838-339C-487C-96C1-7B32443B73A9}" type="pres">
      <dgm:prSet presAssocID="{D4B5B637-E369-4C38-9EDA-3E9734E87F41}" presName="thickLine" presStyleLbl="alignNode1" presStyleIdx="2" presStyleCnt="4"/>
      <dgm:spPr/>
    </dgm:pt>
    <dgm:pt modelId="{9AFA9B46-7020-4E25-B0BF-F044585165AF}" type="pres">
      <dgm:prSet presAssocID="{D4B5B637-E369-4C38-9EDA-3E9734E87F41}" presName="horz1" presStyleCnt="0"/>
      <dgm:spPr/>
    </dgm:pt>
    <dgm:pt modelId="{B1512185-121C-46A8-A34C-F813F21ACAD4}" type="pres">
      <dgm:prSet presAssocID="{D4B5B637-E369-4C38-9EDA-3E9734E87F41}" presName="tx1" presStyleLbl="revTx" presStyleIdx="2" presStyleCnt="4"/>
      <dgm:spPr/>
    </dgm:pt>
    <dgm:pt modelId="{0E30C6E9-20E3-4410-BEA6-181DBA2BC48F}" type="pres">
      <dgm:prSet presAssocID="{D4B5B637-E369-4C38-9EDA-3E9734E87F41}" presName="vert1" presStyleCnt="0"/>
      <dgm:spPr/>
    </dgm:pt>
    <dgm:pt modelId="{A19AC762-C102-4C6F-B696-80208296BDA0}" type="pres">
      <dgm:prSet presAssocID="{BABFFC5D-3CC7-4236-A1A5-5A5BC2BE2D01}" presName="thickLine" presStyleLbl="alignNode1" presStyleIdx="3" presStyleCnt="4"/>
      <dgm:spPr/>
    </dgm:pt>
    <dgm:pt modelId="{F9407B5E-F83E-4440-89C2-D2A274C95844}" type="pres">
      <dgm:prSet presAssocID="{BABFFC5D-3CC7-4236-A1A5-5A5BC2BE2D01}" presName="horz1" presStyleCnt="0"/>
      <dgm:spPr/>
    </dgm:pt>
    <dgm:pt modelId="{139B8D35-CD51-4564-A922-B1819B36CCD9}" type="pres">
      <dgm:prSet presAssocID="{BABFFC5D-3CC7-4236-A1A5-5A5BC2BE2D01}" presName="tx1" presStyleLbl="revTx" presStyleIdx="3" presStyleCnt="4"/>
      <dgm:spPr/>
    </dgm:pt>
    <dgm:pt modelId="{5CBA3636-DE62-43F8-9483-1D5CD872B1E5}" type="pres">
      <dgm:prSet presAssocID="{BABFFC5D-3CC7-4236-A1A5-5A5BC2BE2D01}" presName="vert1" presStyleCnt="0"/>
      <dgm:spPr/>
    </dgm:pt>
  </dgm:ptLst>
  <dgm:cxnLst>
    <dgm:cxn modelId="{119D1F56-6437-40DD-96D8-4A669B64E02F}" type="presOf" srcId="{EEEF7E51-3D34-463C-8E96-11FE3C19EF53}" destId="{DF927BB7-7331-4809-BCC2-CCD313EE7B2D}" srcOrd="0" destOrd="0" presId="urn:microsoft.com/office/officeart/2008/layout/LinedList"/>
    <dgm:cxn modelId="{EB6F6C3D-A4BE-478D-B22B-EEA805C2065E}" type="presOf" srcId="{7449A7EF-1C2B-43D9-85E8-1F6B648F81FA}" destId="{6244BA1B-77CE-4385-B1CD-8093F29063AB}" srcOrd="0" destOrd="0" presId="urn:microsoft.com/office/officeart/2008/layout/LinedList"/>
    <dgm:cxn modelId="{68417124-EB4F-4D5C-9F02-F74B72E1BD61}" srcId="{EEEF7E51-3D34-463C-8E96-11FE3C19EF53}" destId="{7449A7EF-1C2B-43D9-85E8-1F6B648F81FA}" srcOrd="1" destOrd="0" parTransId="{2470E766-165A-493F-996F-37CEC99111C5}" sibTransId="{D8309620-1D1E-40A1-AA39-CF6B21F403FF}"/>
    <dgm:cxn modelId="{27BD720C-C7C4-496E-B5D8-A1A756C496B8}" type="presOf" srcId="{BABFFC5D-3CC7-4236-A1A5-5A5BC2BE2D01}" destId="{139B8D35-CD51-4564-A922-B1819B36CCD9}" srcOrd="0" destOrd="0" presId="urn:microsoft.com/office/officeart/2008/layout/LinedList"/>
    <dgm:cxn modelId="{DA2EEFCB-2CEF-4253-B5F2-76F7871B8D26}" srcId="{EEEF7E51-3D34-463C-8E96-11FE3C19EF53}" destId="{BABFFC5D-3CC7-4236-A1A5-5A5BC2BE2D01}" srcOrd="3" destOrd="0" parTransId="{A3B959B8-5692-417E-9EAE-D40DF0E5FE15}" sibTransId="{6BF9E4CD-4D8A-4242-B562-9CBFEEBD6799}"/>
    <dgm:cxn modelId="{29418EF5-BD95-430E-B49A-E34664E23BE5}" type="presOf" srcId="{49E2F0F5-CD22-40BD-B353-0F60D84D4CE5}" destId="{4ED9B733-A52B-4771-889E-8809C3A0C0FC}" srcOrd="0" destOrd="0" presId="urn:microsoft.com/office/officeart/2008/layout/LinedList"/>
    <dgm:cxn modelId="{0EA68D92-FB7D-4C40-A82C-8781541B3D92}" type="presOf" srcId="{D4B5B637-E369-4C38-9EDA-3E9734E87F41}" destId="{B1512185-121C-46A8-A34C-F813F21ACAD4}" srcOrd="0" destOrd="0" presId="urn:microsoft.com/office/officeart/2008/layout/LinedList"/>
    <dgm:cxn modelId="{CD27CB76-BEDE-4C49-A4DA-803C354C0C16}" srcId="{EEEF7E51-3D34-463C-8E96-11FE3C19EF53}" destId="{49E2F0F5-CD22-40BD-B353-0F60D84D4CE5}" srcOrd="0" destOrd="0" parTransId="{09B378A3-E568-48DD-AE59-583FC03B6483}" sibTransId="{3EF174DC-AF9F-4F81-B1EC-6B65D763B6A5}"/>
    <dgm:cxn modelId="{0DBB0C17-E442-44B7-99E1-435758C8FFF9}" srcId="{EEEF7E51-3D34-463C-8E96-11FE3C19EF53}" destId="{D4B5B637-E369-4C38-9EDA-3E9734E87F41}" srcOrd="2" destOrd="0" parTransId="{111C5103-4180-4804-A76A-0B87D9993F78}" sibTransId="{86EDAABD-8006-4CFB-B1EB-5BBA3FAF6B92}"/>
    <dgm:cxn modelId="{78D170BF-69A0-44CA-8101-021EA04368C3}" type="presParOf" srcId="{DF927BB7-7331-4809-BCC2-CCD313EE7B2D}" destId="{A71871E1-0ED1-4340-BE75-4D1B6D7E5484}" srcOrd="0" destOrd="0" presId="urn:microsoft.com/office/officeart/2008/layout/LinedList"/>
    <dgm:cxn modelId="{271218AE-43EC-4687-AA35-B276006C4BCA}" type="presParOf" srcId="{DF927BB7-7331-4809-BCC2-CCD313EE7B2D}" destId="{AF76BF89-383F-42FE-8A48-7A517AEB1D93}" srcOrd="1" destOrd="0" presId="urn:microsoft.com/office/officeart/2008/layout/LinedList"/>
    <dgm:cxn modelId="{E89EA05C-D2A1-45CB-A758-8D67DDCD9976}" type="presParOf" srcId="{AF76BF89-383F-42FE-8A48-7A517AEB1D93}" destId="{4ED9B733-A52B-4771-889E-8809C3A0C0FC}" srcOrd="0" destOrd="0" presId="urn:microsoft.com/office/officeart/2008/layout/LinedList"/>
    <dgm:cxn modelId="{8B0CBADC-95DE-4171-9455-6C03401D5D2E}" type="presParOf" srcId="{AF76BF89-383F-42FE-8A48-7A517AEB1D93}" destId="{4299F61C-4DA6-41CE-B4A4-A662A99BBD14}" srcOrd="1" destOrd="0" presId="urn:microsoft.com/office/officeart/2008/layout/LinedList"/>
    <dgm:cxn modelId="{3F15E809-7CAD-4E4B-B4FE-6EB460E80616}" type="presParOf" srcId="{DF927BB7-7331-4809-BCC2-CCD313EE7B2D}" destId="{FC6A2240-3FCD-40C4-967E-DFAEEDC6C3D4}" srcOrd="2" destOrd="0" presId="urn:microsoft.com/office/officeart/2008/layout/LinedList"/>
    <dgm:cxn modelId="{EEE96391-ECCF-4835-9830-1A8494A96126}" type="presParOf" srcId="{DF927BB7-7331-4809-BCC2-CCD313EE7B2D}" destId="{8EFF5871-832E-458D-B2C4-21A5DB331E45}" srcOrd="3" destOrd="0" presId="urn:microsoft.com/office/officeart/2008/layout/LinedList"/>
    <dgm:cxn modelId="{8BE0EE60-FCD0-4F48-A3A2-C3E3C7B21F92}" type="presParOf" srcId="{8EFF5871-832E-458D-B2C4-21A5DB331E45}" destId="{6244BA1B-77CE-4385-B1CD-8093F29063AB}" srcOrd="0" destOrd="0" presId="urn:microsoft.com/office/officeart/2008/layout/LinedList"/>
    <dgm:cxn modelId="{E656532A-989A-4CF3-B615-E308B75DE8A5}" type="presParOf" srcId="{8EFF5871-832E-458D-B2C4-21A5DB331E45}" destId="{3CA5B0BC-8016-449C-944B-928A6A8D6DC5}" srcOrd="1" destOrd="0" presId="urn:microsoft.com/office/officeart/2008/layout/LinedList"/>
    <dgm:cxn modelId="{B5B5DDCB-73B6-4582-A710-0F9C72F8A95A}" type="presParOf" srcId="{DF927BB7-7331-4809-BCC2-CCD313EE7B2D}" destId="{62A89838-339C-487C-96C1-7B32443B73A9}" srcOrd="4" destOrd="0" presId="urn:microsoft.com/office/officeart/2008/layout/LinedList"/>
    <dgm:cxn modelId="{0C73128F-E8B0-43EB-B078-25FDBD68DDFC}" type="presParOf" srcId="{DF927BB7-7331-4809-BCC2-CCD313EE7B2D}" destId="{9AFA9B46-7020-4E25-B0BF-F044585165AF}" srcOrd="5" destOrd="0" presId="urn:microsoft.com/office/officeart/2008/layout/LinedList"/>
    <dgm:cxn modelId="{CABD999A-EF09-40A9-B8B2-5172512FE1FB}" type="presParOf" srcId="{9AFA9B46-7020-4E25-B0BF-F044585165AF}" destId="{B1512185-121C-46A8-A34C-F813F21ACAD4}" srcOrd="0" destOrd="0" presId="urn:microsoft.com/office/officeart/2008/layout/LinedList"/>
    <dgm:cxn modelId="{59EDB3C7-D370-4F43-B769-EC56BB087E5E}" type="presParOf" srcId="{9AFA9B46-7020-4E25-B0BF-F044585165AF}" destId="{0E30C6E9-20E3-4410-BEA6-181DBA2BC48F}" srcOrd="1" destOrd="0" presId="urn:microsoft.com/office/officeart/2008/layout/LinedList"/>
    <dgm:cxn modelId="{5B1647E7-083F-4234-978B-A1E92D39B51F}" type="presParOf" srcId="{DF927BB7-7331-4809-BCC2-CCD313EE7B2D}" destId="{A19AC762-C102-4C6F-B696-80208296BDA0}" srcOrd="6" destOrd="0" presId="urn:microsoft.com/office/officeart/2008/layout/LinedList"/>
    <dgm:cxn modelId="{463A28E5-0AF2-483D-B8BE-B0C85119D205}" type="presParOf" srcId="{DF927BB7-7331-4809-BCC2-CCD313EE7B2D}" destId="{F9407B5E-F83E-4440-89C2-D2A274C95844}" srcOrd="7" destOrd="0" presId="urn:microsoft.com/office/officeart/2008/layout/LinedList"/>
    <dgm:cxn modelId="{6B3B1A2B-CFEA-4748-9225-84580577FFE3}" type="presParOf" srcId="{F9407B5E-F83E-4440-89C2-D2A274C95844}" destId="{139B8D35-CD51-4564-A922-B1819B36CCD9}" srcOrd="0" destOrd="0" presId="urn:microsoft.com/office/officeart/2008/layout/LinedList"/>
    <dgm:cxn modelId="{5C94D824-A3A6-4F64-9AA5-613FB4685327}" type="presParOf" srcId="{F9407B5E-F83E-4440-89C2-D2A274C95844}" destId="{5CBA3636-DE62-43F8-9483-1D5CD872B1E5}" srcOrd="1" destOrd="0" presId="urn:microsoft.com/office/officeart/2008/layout/Lin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F531D1-80A1-4C39-9D38-7E00E542D09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23D33D87-50E0-4FC7-A7E4-131CDBD66BCE}">
      <dgm:prSet phldrT="[Text]"/>
      <dgm:spPr/>
      <dgm:t>
        <a:bodyPr/>
        <a:lstStyle/>
        <a:p>
          <a:r>
            <a:rPr lang="en-US" dirty="0" smtClean="0"/>
            <a:t>LH Preparation.</a:t>
          </a:r>
          <a:endParaRPr lang="en-US" dirty="0"/>
        </a:p>
      </dgm:t>
    </dgm:pt>
    <dgm:pt modelId="{F37EC593-6A6F-47F4-9611-00414E970783}" type="parTrans" cxnId="{7C625789-2E78-4436-A37D-A6CF25228FA9}">
      <dgm:prSet/>
      <dgm:spPr/>
      <dgm:t>
        <a:bodyPr/>
        <a:lstStyle/>
        <a:p>
          <a:endParaRPr lang="en-US"/>
        </a:p>
      </dgm:t>
    </dgm:pt>
    <dgm:pt modelId="{4E461B59-8004-4153-860E-E4DFD2B13B22}" type="sibTrans" cxnId="{7C625789-2E78-4436-A37D-A6CF25228FA9}">
      <dgm:prSet/>
      <dgm:spPr/>
      <dgm:t>
        <a:bodyPr/>
        <a:lstStyle/>
        <a:p>
          <a:endParaRPr lang="en-US"/>
        </a:p>
      </dgm:t>
    </dgm:pt>
    <dgm:pt modelId="{971D8CF1-2D73-48DF-8668-2967E0236D1F}">
      <dgm:prSet phldrT="[Text]"/>
      <dgm:spPr/>
      <dgm:t>
        <a:bodyPr/>
        <a:lstStyle/>
        <a:p>
          <a:r>
            <a:rPr lang="en-US" dirty="0" smtClean="0"/>
            <a:t>UD &amp; CI</a:t>
          </a:r>
          <a:endParaRPr lang="en-US" dirty="0"/>
        </a:p>
      </dgm:t>
    </dgm:pt>
    <dgm:pt modelId="{CC6140E2-D7B2-401D-BAA2-541FBBD605E6}" type="parTrans" cxnId="{630113C2-854C-45BD-A72C-2EF55ED7B3A3}">
      <dgm:prSet/>
      <dgm:spPr/>
      <dgm:t>
        <a:bodyPr/>
        <a:lstStyle/>
        <a:p>
          <a:endParaRPr lang="en-US"/>
        </a:p>
      </dgm:t>
    </dgm:pt>
    <dgm:pt modelId="{C6EA85BB-4A82-4C57-9ED8-691D186E607A}" type="sibTrans" cxnId="{630113C2-854C-45BD-A72C-2EF55ED7B3A3}">
      <dgm:prSet/>
      <dgm:spPr/>
      <dgm:t>
        <a:bodyPr/>
        <a:lstStyle/>
        <a:p>
          <a:endParaRPr lang="en-US"/>
        </a:p>
      </dgm:t>
    </dgm:pt>
    <dgm:pt modelId="{854EB1C7-D197-4A9F-9F5A-199DB779F447}">
      <dgm:prSet phldrT="[Text]"/>
      <dgm:spPr/>
      <dgm:t>
        <a:bodyPr/>
        <a:lstStyle/>
        <a:p>
          <a:r>
            <a:rPr lang="en-US" dirty="0" smtClean="0"/>
            <a:t>Timeline Planning</a:t>
          </a:r>
          <a:endParaRPr lang="en-US" dirty="0"/>
        </a:p>
      </dgm:t>
    </dgm:pt>
    <dgm:pt modelId="{BF16EBBC-6AF1-4AC2-9985-9D1D00727DE4}" type="parTrans" cxnId="{80F9C654-1822-4E6D-8367-C83CC3DB5496}">
      <dgm:prSet/>
      <dgm:spPr/>
      <dgm:t>
        <a:bodyPr/>
        <a:lstStyle/>
        <a:p>
          <a:endParaRPr lang="en-US"/>
        </a:p>
      </dgm:t>
    </dgm:pt>
    <dgm:pt modelId="{9F0E6EFF-29CD-4148-BE7B-4DA4D0FC55E2}" type="sibTrans" cxnId="{80F9C654-1822-4E6D-8367-C83CC3DB5496}">
      <dgm:prSet/>
      <dgm:spPr/>
      <dgm:t>
        <a:bodyPr/>
        <a:lstStyle/>
        <a:p>
          <a:endParaRPr lang="en-US"/>
        </a:p>
      </dgm:t>
    </dgm:pt>
    <dgm:pt modelId="{0AA36E29-A811-4EA1-873E-190AE7B20407}">
      <dgm:prSet phldrT="[Text]"/>
      <dgm:spPr/>
      <dgm:t>
        <a:bodyPr/>
        <a:lstStyle/>
        <a:p>
          <a:r>
            <a:rPr lang="en-US" dirty="0" smtClean="0"/>
            <a:t>PH preparation</a:t>
          </a:r>
          <a:endParaRPr lang="en-US" dirty="0"/>
        </a:p>
      </dgm:t>
    </dgm:pt>
    <dgm:pt modelId="{89663192-AFB8-4155-B1E3-CD596C7B33E7}" type="parTrans" cxnId="{D408473A-AA8E-485E-9E17-718510912DB5}">
      <dgm:prSet/>
      <dgm:spPr/>
      <dgm:t>
        <a:bodyPr/>
        <a:lstStyle/>
        <a:p>
          <a:endParaRPr lang="en-US"/>
        </a:p>
      </dgm:t>
    </dgm:pt>
    <dgm:pt modelId="{C1B71F7B-CAD5-435B-AE1A-77D45B5E1833}" type="sibTrans" cxnId="{D408473A-AA8E-485E-9E17-718510912DB5}">
      <dgm:prSet/>
      <dgm:spPr/>
      <dgm:t>
        <a:bodyPr/>
        <a:lstStyle/>
        <a:p>
          <a:endParaRPr lang="en-US"/>
        </a:p>
      </dgm:t>
    </dgm:pt>
    <dgm:pt modelId="{459905D1-2C75-44EB-93E7-E6B0B9FFD209}">
      <dgm:prSet phldrT="[Text]"/>
      <dgm:spPr/>
      <dgm:t>
        <a:bodyPr/>
        <a:lstStyle/>
        <a:p>
          <a:r>
            <a:rPr lang="en-US" dirty="0" smtClean="0"/>
            <a:t>CI &amp; Dev Team discuss PH &amp; estimate effort.</a:t>
          </a:r>
          <a:endParaRPr lang="en-US" dirty="0"/>
        </a:p>
      </dgm:t>
    </dgm:pt>
    <dgm:pt modelId="{E3237102-1B56-459D-BBAA-F51D0ED63709}" type="parTrans" cxnId="{B1A5744C-83DC-41E4-B06D-DCFC28575FC7}">
      <dgm:prSet/>
      <dgm:spPr/>
      <dgm:t>
        <a:bodyPr/>
        <a:lstStyle/>
        <a:p>
          <a:endParaRPr lang="en-US"/>
        </a:p>
      </dgm:t>
    </dgm:pt>
    <dgm:pt modelId="{C08B450C-257C-429F-8D54-52713DEDB735}" type="sibTrans" cxnId="{B1A5744C-83DC-41E4-B06D-DCFC28575FC7}">
      <dgm:prSet/>
      <dgm:spPr/>
      <dgm:t>
        <a:bodyPr/>
        <a:lstStyle/>
        <a:p>
          <a:endParaRPr lang="en-US"/>
        </a:p>
      </dgm:t>
    </dgm:pt>
    <dgm:pt modelId="{11F7ACBB-F03C-4CB2-908A-E6A1AEA37A61}">
      <dgm:prSet phldrT="[Text]"/>
      <dgm:spPr/>
      <dgm:t>
        <a:bodyPr/>
        <a:lstStyle/>
        <a:p>
          <a:r>
            <a:rPr lang="en-US" dirty="0" smtClean="0"/>
            <a:t>Open discussion with UD</a:t>
          </a:r>
          <a:endParaRPr lang="en-US" dirty="0"/>
        </a:p>
      </dgm:t>
    </dgm:pt>
    <dgm:pt modelId="{A2C08A6B-DB21-45DA-AF43-60B0C8CC9690}" type="parTrans" cxnId="{324333B7-9DB8-425D-AC96-22F9F37F4B1C}">
      <dgm:prSet/>
      <dgm:spPr/>
      <dgm:t>
        <a:bodyPr/>
        <a:lstStyle/>
        <a:p>
          <a:endParaRPr lang="en-US"/>
        </a:p>
      </dgm:t>
    </dgm:pt>
    <dgm:pt modelId="{DD0D096D-E4A4-4E8F-B04E-2CEC8615016C}" type="sibTrans" cxnId="{324333B7-9DB8-425D-AC96-22F9F37F4B1C}">
      <dgm:prSet/>
      <dgm:spPr/>
      <dgm:t>
        <a:bodyPr/>
        <a:lstStyle/>
        <a:p>
          <a:endParaRPr lang="en-US"/>
        </a:p>
      </dgm:t>
    </dgm:pt>
    <dgm:pt modelId="{9EBF3D24-ADB0-474C-A876-56763ED13727}">
      <dgm:prSet phldrT="[Text]"/>
      <dgm:spPr/>
      <dgm:t>
        <a:bodyPr/>
        <a:lstStyle/>
        <a:p>
          <a:r>
            <a:rPr lang="en-US" dirty="0" smtClean="0"/>
            <a:t>Sprint Development  </a:t>
          </a:r>
          <a:endParaRPr lang="en-US" dirty="0"/>
        </a:p>
      </dgm:t>
    </dgm:pt>
    <dgm:pt modelId="{3763AA08-A18F-4A81-9050-332A4D964266}" type="parTrans" cxnId="{BDB832C8-37E2-45EF-8E55-BF44C5D517A6}">
      <dgm:prSet/>
      <dgm:spPr/>
      <dgm:t>
        <a:bodyPr/>
        <a:lstStyle/>
        <a:p>
          <a:endParaRPr lang="en-US"/>
        </a:p>
      </dgm:t>
    </dgm:pt>
    <dgm:pt modelId="{B8249EC5-FD20-4040-913B-15BB0A553F02}" type="sibTrans" cxnId="{BDB832C8-37E2-45EF-8E55-BF44C5D517A6}">
      <dgm:prSet/>
      <dgm:spPr/>
      <dgm:t>
        <a:bodyPr/>
        <a:lstStyle/>
        <a:p>
          <a:endParaRPr lang="en-US"/>
        </a:p>
      </dgm:t>
    </dgm:pt>
    <dgm:pt modelId="{1263EFC5-1D6E-48D8-B214-0AB4F441E850}">
      <dgm:prSet phldrT="[Text]"/>
      <dgm:spPr/>
      <dgm:t>
        <a:bodyPr/>
        <a:lstStyle/>
        <a:p>
          <a:r>
            <a:rPr lang="en-US" dirty="0" smtClean="0"/>
            <a:t>Dev Team develop based on PH</a:t>
          </a:r>
          <a:endParaRPr lang="en-US" dirty="0"/>
        </a:p>
      </dgm:t>
    </dgm:pt>
    <dgm:pt modelId="{F7A92A53-D80C-4CB1-A1B2-B4B81240BBE4}" type="parTrans" cxnId="{0676093A-A226-4C00-A3EB-A8B12F50253A}">
      <dgm:prSet/>
      <dgm:spPr/>
      <dgm:t>
        <a:bodyPr/>
        <a:lstStyle/>
        <a:p>
          <a:endParaRPr lang="en-US"/>
        </a:p>
      </dgm:t>
    </dgm:pt>
    <dgm:pt modelId="{86CFD14F-3F5F-4558-A1C3-32158E92A668}" type="sibTrans" cxnId="{0676093A-A226-4C00-A3EB-A8B12F50253A}">
      <dgm:prSet/>
      <dgm:spPr/>
      <dgm:t>
        <a:bodyPr/>
        <a:lstStyle/>
        <a:p>
          <a:endParaRPr lang="en-US"/>
        </a:p>
      </dgm:t>
    </dgm:pt>
    <dgm:pt modelId="{9CD4234F-3F6E-445C-BF13-757A50B9CB8B}">
      <dgm:prSet phldrT="[Text]"/>
      <dgm:spPr/>
      <dgm:t>
        <a:bodyPr/>
        <a:lstStyle/>
        <a:p>
          <a:r>
            <a:rPr lang="en-US" dirty="0" smtClean="0"/>
            <a:t>Test before delivery</a:t>
          </a:r>
          <a:endParaRPr lang="en-US" dirty="0"/>
        </a:p>
      </dgm:t>
    </dgm:pt>
    <dgm:pt modelId="{B2AA5576-B01C-46DF-96BC-53142B330AC5}" type="parTrans" cxnId="{659AB451-8B13-4D5D-BE34-437DCE5D6F5D}">
      <dgm:prSet/>
      <dgm:spPr/>
      <dgm:t>
        <a:bodyPr/>
        <a:lstStyle/>
        <a:p>
          <a:endParaRPr lang="en-US"/>
        </a:p>
      </dgm:t>
    </dgm:pt>
    <dgm:pt modelId="{6967135D-EB9F-42EB-A0AD-0233E4D9948C}" type="sibTrans" cxnId="{659AB451-8B13-4D5D-BE34-437DCE5D6F5D}">
      <dgm:prSet/>
      <dgm:spPr/>
      <dgm:t>
        <a:bodyPr/>
        <a:lstStyle/>
        <a:p>
          <a:endParaRPr lang="en-US"/>
        </a:p>
      </dgm:t>
    </dgm:pt>
    <dgm:pt modelId="{48A4B301-6209-4672-BB76-D992C7F13F77}">
      <dgm:prSet phldrT="[Text]"/>
      <dgm:spPr/>
      <dgm:t>
        <a:bodyPr/>
        <a:lstStyle/>
        <a:p>
          <a:r>
            <a:rPr lang="en-US" dirty="0" smtClean="0"/>
            <a:t>Test phase</a:t>
          </a:r>
          <a:endParaRPr lang="en-US" dirty="0"/>
        </a:p>
      </dgm:t>
    </dgm:pt>
    <dgm:pt modelId="{D9F975C5-5BE0-4167-A4C1-B022A176F9F5}" type="parTrans" cxnId="{F5AB8417-3670-4609-B8AB-4C203478D83C}">
      <dgm:prSet/>
      <dgm:spPr/>
      <dgm:t>
        <a:bodyPr/>
        <a:lstStyle/>
        <a:p>
          <a:endParaRPr lang="en-US"/>
        </a:p>
      </dgm:t>
    </dgm:pt>
    <dgm:pt modelId="{ABC36078-F627-465A-B468-432BC50DD7CB}" type="sibTrans" cxnId="{F5AB8417-3670-4609-B8AB-4C203478D83C}">
      <dgm:prSet/>
      <dgm:spPr/>
      <dgm:t>
        <a:bodyPr/>
        <a:lstStyle/>
        <a:p>
          <a:endParaRPr lang="en-US"/>
        </a:p>
      </dgm:t>
    </dgm:pt>
    <dgm:pt modelId="{13AC8DB2-7A84-4F18-A980-7361CB19CDA4}">
      <dgm:prSet/>
      <dgm:spPr/>
      <dgm:t>
        <a:bodyPr/>
        <a:lstStyle/>
        <a:p>
          <a:r>
            <a:rPr lang="en-US" dirty="0" smtClean="0"/>
            <a:t>1 week for CI Test.</a:t>
          </a:r>
          <a:endParaRPr lang="en-US" dirty="0"/>
        </a:p>
      </dgm:t>
    </dgm:pt>
    <dgm:pt modelId="{8DE371AF-C5FB-4863-9030-53F0400CBBE2}" type="parTrans" cxnId="{9BDABF81-ED14-47CC-8F97-68DB018AD26F}">
      <dgm:prSet/>
      <dgm:spPr/>
      <dgm:t>
        <a:bodyPr/>
        <a:lstStyle/>
        <a:p>
          <a:endParaRPr lang="en-US"/>
        </a:p>
      </dgm:t>
    </dgm:pt>
    <dgm:pt modelId="{D8DA35A0-5AE4-4D2B-AED0-04CD3CFFAF30}" type="sibTrans" cxnId="{9BDABF81-ED14-47CC-8F97-68DB018AD26F}">
      <dgm:prSet/>
      <dgm:spPr/>
      <dgm:t>
        <a:bodyPr/>
        <a:lstStyle/>
        <a:p>
          <a:endParaRPr lang="en-US"/>
        </a:p>
      </dgm:t>
    </dgm:pt>
    <dgm:pt modelId="{3C65A7ED-E854-47C6-BA44-E55675F83C69}">
      <dgm:prSet/>
      <dgm:spPr/>
      <dgm:t>
        <a:bodyPr/>
        <a:lstStyle/>
        <a:p>
          <a:r>
            <a:rPr lang="en-US" dirty="0" smtClean="0"/>
            <a:t>2 week for UD test.</a:t>
          </a:r>
          <a:endParaRPr lang="en-US" dirty="0"/>
        </a:p>
      </dgm:t>
    </dgm:pt>
    <dgm:pt modelId="{ADCCE09C-CCBF-4262-8DBC-9F04F5B42052}" type="parTrans" cxnId="{07AEC93C-C998-4BD6-99E1-B962DB5CAE0D}">
      <dgm:prSet/>
      <dgm:spPr/>
      <dgm:t>
        <a:bodyPr/>
        <a:lstStyle/>
        <a:p>
          <a:endParaRPr lang="en-US"/>
        </a:p>
      </dgm:t>
    </dgm:pt>
    <dgm:pt modelId="{B296A437-7A2D-4590-AA34-CB8C7749ED4B}" type="sibTrans" cxnId="{07AEC93C-C998-4BD6-99E1-B962DB5CAE0D}">
      <dgm:prSet/>
      <dgm:spPr/>
      <dgm:t>
        <a:bodyPr/>
        <a:lstStyle/>
        <a:p>
          <a:endParaRPr lang="en-US"/>
        </a:p>
      </dgm:t>
    </dgm:pt>
    <dgm:pt modelId="{FA2C83DF-D47D-4BB7-B73A-DAEB0B0001DA}">
      <dgm:prSet/>
      <dgm:spPr/>
      <dgm:t>
        <a:bodyPr/>
        <a:lstStyle/>
        <a:p>
          <a:r>
            <a:rPr lang="en-US" dirty="0" smtClean="0"/>
            <a:t>GO-LIVE</a:t>
          </a:r>
          <a:endParaRPr lang="en-US" dirty="0"/>
        </a:p>
      </dgm:t>
    </dgm:pt>
    <dgm:pt modelId="{92F23CE9-09C4-45F1-BB54-EFFE3164FAF8}" type="parTrans" cxnId="{15A27F1E-0983-41EA-9501-1BD03B646242}">
      <dgm:prSet/>
      <dgm:spPr/>
      <dgm:t>
        <a:bodyPr/>
        <a:lstStyle/>
        <a:p>
          <a:endParaRPr lang="en-US"/>
        </a:p>
      </dgm:t>
    </dgm:pt>
    <dgm:pt modelId="{D8F16691-E847-49AC-80BB-675F5280971D}" type="sibTrans" cxnId="{15A27F1E-0983-41EA-9501-1BD03B646242}">
      <dgm:prSet/>
      <dgm:spPr/>
      <dgm:t>
        <a:bodyPr/>
        <a:lstStyle/>
        <a:p>
          <a:endParaRPr lang="en-US"/>
        </a:p>
      </dgm:t>
    </dgm:pt>
    <dgm:pt modelId="{612DA7D5-4B67-47EB-B4F3-7F7516AF2825}">
      <dgm:prSet/>
      <dgm:spPr/>
      <dgm:t>
        <a:bodyPr/>
        <a:lstStyle/>
        <a:p>
          <a:r>
            <a:rPr lang="en-US" dirty="0" smtClean="0"/>
            <a:t>If everything is OK.</a:t>
          </a:r>
          <a:endParaRPr lang="en-US" dirty="0"/>
        </a:p>
      </dgm:t>
    </dgm:pt>
    <dgm:pt modelId="{7E0AFD7C-9CB8-49AD-9864-A5BF35F8FC6A}" type="parTrans" cxnId="{E34506F3-5DB5-4639-8630-1D3E576163F1}">
      <dgm:prSet/>
      <dgm:spPr/>
      <dgm:t>
        <a:bodyPr/>
        <a:lstStyle/>
        <a:p>
          <a:endParaRPr lang="en-US"/>
        </a:p>
      </dgm:t>
    </dgm:pt>
    <dgm:pt modelId="{092A2520-083B-4F7E-910F-4C647F0FB696}" type="sibTrans" cxnId="{E34506F3-5DB5-4639-8630-1D3E576163F1}">
      <dgm:prSet/>
      <dgm:spPr/>
      <dgm:t>
        <a:bodyPr/>
        <a:lstStyle/>
        <a:p>
          <a:endParaRPr lang="en-US"/>
        </a:p>
      </dgm:t>
    </dgm:pt>
    <dgm:pt modelId="{21D47763-A038-4FDB-A82D-F536FACD9F18}" type="pres">
      <dgm:prSet presAssocID="{5EF531D1-80A1-4C39-9D38-7E00E542D097}" presName="Name0" presStyleCnt="0">
        <dgm:presLayoutVars>
          <dgm:dir/>
          <dgm:animLvl val="lvl"/>
          <dgm:resizeHandles val="exact"/>
        </dgm:presLayoutVars>
      </dgm:prSet>
      <dgm:spPr/>
      <dgm:t>
        <a:bodyPr/>
        <a:lstStyle/>
        <a:p>
          <a:endParaRPr lang="en-US"/>
        </a:p>
      </dgm:t>
    </dgm:pt>
    <dgm:pt modelId="{013C1522-D70B-4110-824A-88CB234637FC}" type="pres">
      <dgm:prSet presAssocID="{5EF531D1-80A1-4C39-9D38-7E00E542D097}" presName="tSp" presStyleCnt="0"/>
      <dgm:spPr/>
    </dgm:pt>
    <dgm:pt modelId="{537BE360-CF72-4439-BFD0-82D8770D21D2}" type="pres">
      <dgm:prSet presAssocID="{5EF531D1-80A1-4C39-9D38-7E00E542D097}" presName="bSp" presStyleCnt="0"/>
      <dgm:spPr/>
    </dgm:pt>
    <dgm:pt modelId="{75CD57C3-551E-4A32-A5B1-D9902AFD3C86}" type="pres">
      <dgm:prSet presAssocID="{5EF531D1-80A1-4C39-9D38-7E00E542D097}" presName="process" presStyleCnt="0"/>
      <dgm:spPr/>
    </dgm:pt>
    <dgm:pt modelId="{6EE23662-128A-4298-A79E-8B9041401F3E}" type="pres">
      <dgm:prSet presAssocID="{23D33D87-50E0-4FC7-A7E4-131CDBD66BCE}" presName="composite1" presStyleCnt="0"/>
      <dgm:spPr/>
    </dgm:pt>
    <dgm:pt modelId="{47BE077D-A970-421B-91F9-B0B722962266}" type="pres">
      <dgm:prSet presAssocID="{23D33D87-50E0-4FC7-A7E4-131CDBD66BCE}" presName="dummyNode1" presStyleLbl="node1" presStyleIdx="0" presStyleCnt="5"/>
      <dgm:spPr/>
    </dgm:pt>
    <dgm:pt modelId="{687A508E-5884-4B22-B5BA-33044F2EB557}" type="pres">
      <dgm:prSet presAssocID="{23D33D87-50E0-4FC7-A7E4-131CDBD66BCE}" presName="childNode1" presStyleLbl="bgAcc1" presStyleIdx="0" presStyleCnt="5">
        <dgm:presLayoutVars>
          <dgm:bulletEnabled val="1"/>
        </dgm:presLayoutVars>
      </dgm:prSet>
      <dgm:spPr/>
      <dgm:t>
        <a:bodyPr/>
        <a:lstStyle/>
        <a:p>
          <a:endParaRPr lang="en-US"/>
        </a:p>
      </dgm:t>
    </dgm:pt>
    <dgm:pt modelId="{392FDA64-44D1-4EBE-BFE2-BF670FB736D5}" type="pres">
      <dgm:prSet presAssocID="{23D33D87-50E0-4FC7-A7E4-131CDBD66BCE}" presName="childNode1tx" presStyleLbl="bgAcc1" presStyleIdx="0" presStyleCnt="5">
        <dgm:presLayoutVars>
          <dgm:bulletEnabled val="1"/>
        </dgm:presLayoutVars>
      </dgm:prSet>
      <dgm:spPr/>
      <dgm:t>
        <a:bodyPr/>
        <a:lstStyle/>
        <a:p>
          <a:endParaRPr lang="en-US"/>
        </a:p>
      </dgm:t>
    </dgm:pt>
    <dgm:pt modelId="{229B8CEA-BCA9-448F-BB5D-58CAFA8C6362}" type="pres">
      <dgm:prSet presAssocID="{23D33D87-50E0-4FC7-A7E4-131CDBD66BCE}" presName="parentNode1" presStyleLbl="node1" presStyleIdx="0" presStyleCnt="5">
        <dgm:presLayoutVars>
          <dgm:chMax val="1"/>
          <dgm:bulletEnabled val="1"/>
        </dgm:presLayoutVars>
      </dgm:prSet>
      <dgm:spPr/>
      <dgm:t>
        <a:bodyPr/>
        <a:lstStyle/>
        <a:p>
          <a:endParaRPr lang="en-US"/>
        </a:p>
      </dgm:t>
    </dgm:pt>
    <dgm:pt modelId="{CEDD0973-60E9-4D69-856C-BA5CBE76B2C2}" type="pres">
      <dgm:prSet presAssocID="{23D33D87-50E0-4FC7-A7E4-131CDBD66BCE}" presName="connSite1" presStyleCnt="0"/>
      <dgm:spPr/>
    </dgm:pt>
    <dgm:pt modelId="{25F9EC13-8F29-40AE-93C0-48F530D37308}" type="pres">
      <dgm:prSet presAssocID="{4E461B59-8004-4153-860E-E4DFD2B13B22}" presName="Name9" presStyleLbl="sibTrans2D1" presStyleIdx="0" presStyleCnt="4"/>
      <dgm:spPr/>
      <dgm:t>
        <a:bodyPr/>
        <a:lstStyle/>
        <a:p>
          <a:endParaRPr lang="en-US"/>
        </a:p>
      </dgm:t>
    </dgm:pt>
    <dgm:pt modelId="{CA73C8B0-40CC-462D-BC25-49D4513760E3}" type="pres">
      <dgm:prSet presAssocID="{0AA36E29-A811-4EA1-873E-190AE7B20407}" presName="composite2" presStyleCnt="0"/>
      <dgm:spPr/>
    </dgm:pt>
    <dgm:pt modelId="{C2E9231F-76E8-4819-82CF-30F0C697E403}" type="pres">
      <dgm:prSet presAssocID="{0AA36E29-A811-4EA1-873E-190AE7B20407}" presName="dummyNode2" presStyleLbl="node1" presStyleIdx="0" presStyleCnt="5"/>
      <dgm:spPr/>
    </dgm:pt>
    <dgm:pt modelId="{4393C043-2915-42A1-8EC0-9C122A9A1924}" type="pres">
      <dgm:prSet presAssocID="{0AA36E29-A811-4EA1-873E-190AE7B20407}" presName="childNode2" presStyleLbl="bgAcc1" presStyleIdx="1" presStyleCnt="5">
        <dgm:presLayoutVars>
          <dgm:bulletEnabled val="1"/>
        </dgm:presLayoutVars>
      </dgm:prSet>
      <dgm:spPr/>
      <dgm:t>
        <a:bodyPr/>
        <a:lstStyle/>
        <a:p>
          <a:endParaRPr lang="en-US"/>
        </a:p>
      </dgm:t>
    </dgm:pt>
    <dgm:pt modelId="{1DC3723F-1FC2-48D2-9B0A-2A5656EB3608}" type="pres">
      <dgm:prSet presAssocID="{0AA36E29-A811-4EA1-873E-190AE7B20407}" presName="childNode2tx" presStyleLbl="bgAcc1" presStyleIdx="1" presStyleCnt="5">
        <dgm:presLayoutVars>
          <dgm:bulletEnabled val="1"/>
        </dgm:presLayoutVars>
      </dgm:prSet>
      <dgm:spPr/>
      <dgm:t>
        <a:bodyPr/>
        <a:lstStyle/>
        <a:p>
          <a:endParaRPr lang="en-US"/>
        </a:p>
      </dgm:t>
    </dgm:pt>
    <dgm:pt modelId="{81F17984-7AEA-4ED4-A2AF-C0A99AC83DB2}" type="pres">
      <dgm:prSet presAssocID="{0AA36E29-A811-4EA1-873E-190AE7B20407}" presName="parentNode2" presStyleLbl="node1" presStyleIdx="1" presStyleCnt="5">
        <dgm:presLayoutVars>
          <dgm:chMax val="0"/>
          <dgm:bulletEnabled val="1"/>
        </dgm:presLayoutVars>
      </dgm:prSet>
      <dgm:spPr/>
      <dgm:t>
        <a:bodyPr/>
        <a:lstStyle/>
        <a:p>
          <a:endParaRPr lang="en-US"/>
        </a:p>
      </dgm:t>
    </dgm:pt>
    <dgm:pt modelId="{024BEAE4-4994-4C0A-8EF8-D87147C1B70A}" type="pres">
      <dgm:prSet presAssocID="{0AA36E29-A811-4EA1-873E-190AE7B20407}" presName="connSite2" presStyleCnt="0"/>
      <dgm:spPr/>
    </dgm:pt>
    <dgm:pt modelId="{28EEA3E3-636A-4EBA-A0F0-80732EB9804A}" type="pres">
      <dgm:prSet presAssocID="{C1B71F7B-CAD5-435B-AE1A-77D45B5E1833}" presName="Name18" presStyleLbl="sibTrans2D1" presStyleIdx="1" presStyleCnt="4"/>
      <dgm:spPr/>
      <dgm:t>
        <a:bodyPr/>
        <a:lstStyle/>
        <a:p>
          <a:endParaRPr lang="en-US"/>
        </a:p>
      </dgm:t>
    </dgm:pt>
    <dgm:pt modelId="{C73BF261-A069-433A-906D-9A1F4D56779A}" type="pres">
      <dgm:prSet presAssocID="{9EBF3D24-ADB0-474C-A876-56763ED13727}" presName="composite1" presStyleCnt="0"/>
      <dgm:spPr/>
    </dgm:pt>
    <dgm:pt modelId="{509DC30B-738B-48DF-9E38-BD4E5198D26E}" type="pres">
      <dgm:prSet presAssocID="{9EBF3D24-ADB0-474C-A876-56763ED13727}" presName="dummyNode1" presStyleLbl="node1" presStyleIdx="1" presStyleCnt="5"/>
      <dgm:spPr/>
    </dgm:pt>
    <dgm:pt modelId="{5EC8C457-D836-45C8-A320-9D3B192CD677}" type="pres">
      <dgm:prSet presAssocID="{9EBF3D24-ADB0-474C-A876-56763ED13727}" presName="childNode1" presStyleLbl="bgAcc1" presStyleIdx="2" presStyleCnt="5">
        <dgm:presLayoutVars>
          <dgm:bulletEnabled val="1"/>
        </dgm:presLayoutVars>
      </dgm:prSet>
      <dgm:spPr/>
      <dgm:t>
        <a:bodyPr/>
        <a:lstStyle/>
        <a:p>
          <a:endParaRPr lang="en-US"/>
        </a:p>
      </dgm:t>
    </dgm:pt>
    <dgm:pt modelId="{DCE06CAE-F508-4E00-811A-A18093F0F41E}" type="pres">
      <dgm:prSet presAssocID="{9EBF3D24-ADB0-474C-A876-56763ED13727}" presName="childNode1tx" presStyleLbl="bgAcc1" presStyleIdx="2" presStyleCnt="5">
        <dgm:presLayoutVars>
          <dgm:bulletEnabled val="1"/>
        </dgm:presLayoutVars>
      </dgm:prSet>
      <dgm:spPr/>
      <dgm:t>
        <a:bodyPr/>
        <a:lstStyle/>
        <a:p>
          <a:endParaRPr lang="en-US"/>
        </a:p>
      </dgm:t>
    </dgm:pt>
    <dgm:pt modelId="{ECF23FB4-FEEE-4312-B8BC-3B1D5C71B961}" type="pres">
      <dgm:prSet presAssocID="{9EBF3D24-ADB0-474C-A876-56763ED13727}" presName="parentNode1" presStyleLbl="node1" presStyleIdx="2" presStyleCnt="5">
        <dgm:presLayoutVars>
          <dgm:chMax val="1"/>
          <dgm:bulletEnabled val="1"/>
        </dgm:presLayoutVars>
      </dgm:prSet>
      <dgm:spPr/>
      <dgm:t>
        <a:bodyPr/>
        <a:lstStyle/>
        <a:p>
          <a:endParaRPr lang="en-US"/>
        </a:p>
      </dgm:t>
    </dgm:pt>
    <dgm:pt modelId="{6455673D-F37B-489E-AE74-0445C1A4B0A6}" type="pres">
      <dgm:prSet presAssocID="{9EBF3D24-ADB0-474C-A876-56763ED13727}" presName="connSite1" presStyleCnt="0"/>
      <dgm:spPr/>
    </dgm:pt>
    <dgm:pt modelId="{CB08EA0F-EB88-43F1-9E6D-91E90285D567}" type="pres">
      <dgm:prSet presAssocID="{B8249EC5-FD20-4040-913B-15BB0A553F02}" presName="Name9" presStyleLbl="sibTrans2D1" presStyleIdx="2" presStyleCnt="4"/>
      <dgm:spPr/>
      <dgm:t>
        <a:bodyPr/>
        <a:lstStyle/>
        <a:p>
          <a:endParaRPr lang="en-US"/>
        </a:p>
      </dgm:t>
    </dgm:pt>
    <dgm:pt modelId="{B249ACBA-37B6-4894-B72B-44D6E2F03649}" type="pres">
      <dgm:prSet presAssocID="{48A4B301-6209-4672-BB76-D992C7F13F77}" presName="composite2" presStyleCnt="0"/>
      <dgm:spPr/>
    </dgm:pt>
    <dgm:pt modelId="{2C1E8FD6-0B23-4EAD-8B28-BBBA987DE59D}" type="pres">
      <dgm:prSet presAssocID="{48A4B301-6209-4672-BB76-D992C7F13F77}" presName="dummyNode2" presStyleLbl="node1" presStyleIdx="2" presStyleCnt="5"/>
      <dgm:spPr/>
    </dgm:pt>
    <dgm:pt modelId="{4C924975-C627-4776-B07B-6123FA7E33DE}" type="pres">
      <dgm:prSet presAssocID="{48A4B301-6209-4672-BB76-D992C7F13F77}" presName="childNode2" presStyleLbl="bgAcc1" presStyleIdx="3" presStyleCnt="5">
        <dgm:presLayoutVars>
          <dgm:bulletEnabled val="1"/>
        </dgm:presLayoutVars>
      </dgm:prSet>
      <dgm:spPr/>
      <dgm:t>
        <a:bodyPr/>
        <a:lstStyle/>
        <a:p>
          <a:endParaRPr lang="en-US"/>
        </a:p>
      </dgm:t>
    </dgm:pt>
    <dgm:pt modelId="{57CFCFA8-FD60-4F48-BFDB-0FAF2CF38E21}" type="pres">
      <dgm:prSet presAssocID="{48A4B301-6209-4672-BB76-D992C7F13F77}" presName="childNode2tx" presStyleLbl="bgAcc1" presStyleIdx="3" presStyleCnt="5">
        <dgm:presLayoutVars>
          <dgm:bulletEnabled val="1"/>
        </dgm:presLayoutVars>
      </dgm:prSet>
      <dgm:spPr/>
      <dgm:t>
        <a:bodyPr/>
        <a:lstStyle/>
        <a:p>
          <a:endParaRPr lang="en-US"/>
        </a:p>
      </dgm:t>
    </dgm:pt>
    <dgm:pt modelId="{3FCE3A7C-24FF-4FD3-9A84-259DB7AF891B}" type="pres">
      <dgm:prSet presAssocID="{48A4B301-6209-4672-BB76-D992C7F13F77}" presName="parentNode2" presStyleLbl="node1" presStyleIdx="3" presStyleCnt="5">
        <dgm:presLayoutVars>
          <dgm:chMax val="0"/>
          <dgm:bulletEnabled val="1"/>
        </dgm:presLayoutVars>
      </dgm:prSet>
      <dgm:spPr/>
      <dgm:t>
        <a:bodyPr/>
        <a:lstStyle/>
        <a:p>
          <a:endParaRPr lang="en-US"/>
        </a:p>
      </dgm:t>
    </dgm:pt>
    <dgm:pt modelId="{5EB24660-329A-419E-96B9-BC8C93ED123B}" type="pres">
      <dgm:prSet presAssocID="{48A4B301-6209-4672-BB76-D992C7F13F77}" presName="connSite2" presStyleCnt="0"/>
      <dgm:spPr/>
    </dgm:pt>
    <dgm:pt modelId="{3D929B31-DA9F-440E-94EE-46F2EB2AC4B6}" type="pres">
      <dgm:prSet presAssocID="{ABC36078-F627-465A-B468-432BC50DD7CB}" presName="Name18" presStyleLbl="sibTrans2D1" presStyleIdx="3" presStyleCnt="4"/>
      <dgm:spPr/>
      <dgm:t>
        <a:bodyPr/>
        <a:lstStyle/>
        <a:p>
          <a:endParaRPr lang="en-US"/>
        </a:p>
      </dgm:t>
    </dgm:pt>
    <dgm:pt modelId="{488A9389-05CD-49EE-A310-7871604E6B66}" type="pres">
      <dgm:prSet presAssocID="{FA2C83DF-D47D-4BB7-B73A-DAEB0B0001DA}" presName="composite1" presStyleCnt="0"/>
      <dgm:spPr/>
    </dgm:pt>
    <dgm:pt modelId="{EFABA1F9-15A2-461C-BB44-933045E44008}" type="pres">
      <dgm:prSet presAssocID="{FA2C83DF-D47D-4BB7-B73A-DAEB0B0001DA}" presName="dummyNode1" presStyleLbl="node1" presStyleIdx="3" presStyleCnt="5"/>
      <dgm:spPr/>
    </dgm:pt>
    <dgm:pt modelId="{CEA6DEE6-3732-43F5-9856-58669BE98D5A}" type="pres">
      <dgm:prSet presAssocID="{FA2C83DF-D47D-4BB7-B73A-DAEB0B0001DA}" presName="childNode1" presStyleLbl="bgAcc1" presStyleIdx="4" presStyleCnt="5">
        <dgm:presLayoutVars>
          <dgm:bulletEnabled val="1"/>
        </dgm:presLayoutVars>
      </dgm:prSet>
      <dgm:spPr/>
      <dgm:t>
        <a:bodyPr/>
        <a:lstStyle/>
        <a:p>
          <a:endParaRPr lang="en-US"/>
        </a:p>
      </dgm:t>
    </dgm:pt>
    <dgm:pt modelId="{ACD44700-7480-4EBE-8DE6-8F7E003A7797}" type="pres">
      <dgm:prSet presAssocID="{FA2C83DF-D47D-4BB7-B73A-DAEB0B0001DA}" presName="childNode1tx" presStyleLbl="bgAcc1" presStyleIdx="4" presStyleCnt="5">
        <dgm:presLayoutVars>
          <dgm:bulletEnabled val="1"/>
        </dgm:presLayoutVars>
      </dgm:prSet>
      <dgm:spPr/>
      <dgm:t>
        <a:bodyPr/>
        <a:lstStyle/>
        <a:p>
          <a:endParaRPr lang="en-US"/>
        </a:p>
      </dgm:t>
    </dgm:pt>
    <dgm:pt modelId="{DFA770C5-EEF9-4630-8045-F598DBF513F7}" type="pres">
      <dgm:prSet presAssocID="{FA2C83DF-D47D-4BB7-B73A-DAEB0B0001DA}" presName="parentNode1" presStyleLbl="node1" presStyleIdx="4" presStyleCnt="5">
        <dgm:presLayoutVars>
          <dgm:chMax val="1"/>
          <dgm:bulletEnabled val="1"/>
        </dgm:presLayoutVars>
      </dgm:prSet>
      <dgm:spPr/>
      <dgm:t>
        <a:bodyPr/>
        <a:lstStyle/>
        <a:p>
          <a:endParaRPr lang="en-US"/>
        </a:p>
      </dgm:t>
    </dgm:pt>
    <dgm:pt modelId="{EC014FA3-B6CA-4D10-879B-9B101C01F2BB}" type="pres">
      <dgm:prSet presAssocID="{FA2C83DF-D47D-4BB7-B73A-DAEB0B0001DA}" presName="connSite1" presStyleCnt="0"/>
      <dgm:spPr/>
    </dgm:pt>
  </dgm:ptLst>
  <dgm:cxnLst>
    <dgm:cxn modelId="{E2C4A49A-A6B6-4645-9614-3632BDCF993E}" type="presOf" srcId="{ABC36078-F627-465A-B468-432BC50DD7CB}" destId="{3D929B31-DA9F-440E-94EE-46F2EB2AC4B6}" srcOrd="0" destOrd="0" presId="urn:microsoft.com/office/officeart/2005/8/layout/hProcess4"/>
    <dgm:cxn modelId="{557483F4-C04F-4E1B-B68C-C487E4595823}" type="presOf" srcId="{459905D1-2C75-44EB-93E7-E6B0B9FFD209}" destId="{4393C043-2915-42A1-8EC0-9C122A9A1924}" srcOrd="0" destOrd="0" presId="urn:microsoft.com/office/officeart/2005/8/layout/hProcess4"/>
    <dgm:cxn modelId="{7C625789-2E78-4436-A37D-A6CF25228FA9}" srcId="{5EF531D1-80A1-4C39-9D38-7E00E542D097}" destId="{23D33D87-50E0-4FC7-A7E4-131CDBD66BCE}" srcOrd="0" destOrd="0" parTransId="{F37EC593-6A6F-47F4-9611-00414E970783}" sibTransId="{4E461B59-8004-4153-860E-E4DFD2B13B22}"/>
    <dgm:cxn modelId="{8775F88E-6323-4386-8F2C-D1F9BA1620B4}" type="presOf" srcId="{11F7ACBB-F03C-4CB2-908A-E6A1AEA37A61}" destId="{1DC3723F-1FC2-48D2-9B0A-2A5656EB3608}" srcOrd="1" destOrd="1" presId="urn:microsoft.com/office/officeart/2005/8/layout/hProcess4"/>
    <dgm:cxn modelId="{E504608B-16EF-42E4-9932-86FBD1E5E73A}" type="presOf" srcId="{3C65A7ED-E854-47C6-BA44-E55675F83C69}" destId="{4C924975-C627-4776-B07B-6123FA7E33DE}" srcOrd="0" destOrd="1" presId="urn:microsoft.com/office/officeart/2005/8/layout/hProcess4"/>
    <dgm:cxn modelId="{73C1D530-20C8-4C1B-BE39-ACF686789890}" type="presOf" srcId="{23D33D87-50E0-4FC7-A7E4-131CDBD66BCE}" destId="{229B8CEA-BCA9-448F-BB5D-58CAFA8C6362}" srcOrd="0" destOrd="0" presId="urn:microsoft.com/office/officeart/2005/8/layout/hProcess4"/>
    <dgm:cxn modelId="{80F9C654-1822-4E6D-8367-C83CC3DB5496}" srcId="{23D33D87-50E0-4FC7-A7E4-131CDBD66BCE}" destId="{854EB1C7-D197-4A9F-9F5A-199DB779F447}" srcOrd="1" destOrd="0" parTransId="{BF16EBBC-6AF1-4AC2-9985-9D1D00727DE4}" sibTransId="{9F0E6EFF-29CD-4148-BE7B-4DA4D0FC55E2}"/>
    <dgm:cxn modelId="{B1A5744C-83DC-41E4-B06D-DCFC28575FC7}" srcId="{0AA36E29-A811-4EA1-873E-190AE7B20407}" destId="{459905D1-2C75-44EB-93E7-E6B0B9FFD209}" srcOrd="0" destOrd="0" parTransId="{E3237102-1B56-459D-BBAA-F51D0ED63709}" sibTransId="{C08B450C-257C-429F-8D54-52713DEDB735}"/>
    <dgm:cxn modelId="{B8879F48-73A3-46B2-843D-5E5310DAA731}" type="presOf" srcId="{1263EFC5-1D6E-48D8-B214-0AB4F441E850}" destId="{5EC8C457-D836-45C8-A320-9D3B192CD677}" srcOrd="0" destOrd="0" presId="urn:microsoft.com/office/officeart/2005/8/layout/hProcess4"/>
    <dgm:cxn modelId="{8E3FA0A6-F873-48CC-91D5-B79B93ED124B}" type="presOf" srcId="{9EBF3D24-ADB0-474C-A876-56763ED13727}" destId="{ECF23FB4-FEEE-4312-B8BC-3B1D5C71B961}" srcOrd="0" destOrd="0" presId="urn:microsoft.com/office/officeart/2005/8/layout/hProcess4"/>
    <dgm:cxn modelId="{CC5F56A7-51B8-49C6-8A4C-76C0B68176EC}" type="presOf" srcId="{1263EFC5-1D6E-48D8-B214-0AB4F441E850}" destId="{DCE06CAE-F508-4E00-811A-A18093F0F41E}" srcOrd="1" destOrd="0" presId="urn:microsoft.com/office/officeart/2005/8/layout/hProcess4"/>
    <dgm:cxn modelId="{D7F558FC-703F-446C-AAD6-B125D18165DA}" type="presOf" srcId="{9CD4234F-3F6E-445C-BF13-757A50B9CB8B}" destId="{5EC8C457-D836-45C8-A320-9D3B192CD677}" srcOrd="0" destOrd="1" presId="urn:microsoft.com/office/officeart/2005/8/layout/hProcess4"/>
    <dgm:cxn modelId="{630113C2-854C-45BD-A72C-2EF55ED7B3A3}" srcId="{23D33D87-50E0-4FC7-A7E4-131CDBD66BCE}" destId="{971D8CF1-2D73-48DF-8668-2967E0236D1F}" srcOrd="0" destOrd="0" parTransId="{CC6140E2-D7B2-401D-BAA2-541FBBD605E6}" sibTransId="{C6EA85BB-4A82-4C57-9ED8-691D186E607A}"/>
    <dgm:cxn modelId="{D408473A-AA8E-485E-9E17-718510912DB5}" srcId="{5EF531D1-80A1-4C39-9D38-7E00E542D097}" destId="{0AA36E29-A811-4EA1-873E-190AE7B20407}" srcOrd="1" destOrd="0" parTransId="{89663192-AFB8-4155-B1E3-CD596C7B33E7}" sibTransId="{C1B71F7B-CAD5-435B-AE1A-77D45B5E1833}"/>
    <dgm:cxn modelId="{B9761C72-4398-48AB-933C-C8D4E7486203}" type="presOf" srcId="{5EF531D1-80A1-4C39-9D38-7E00E542D097}" destId="{21D47763-A038-4FDB-A82D-F536FACD9F18}" srcOrd="0" destOrd="0" presId="urn:microsoft.com/office/officeart/2005/8/layout/hProcess4"/>
    <dgm:cxn modelId="{15A27F1E-0983-41EA-9501-1BD03B646242}" srcId="{5EF531D1-80A1-4C39-9D38-7E00E542D097}" destId="{FA2C83DF-D47D-4BB7-B73A-DAEB0B0001DA}" srcOrd="4" destOrd="0" parTransId="{92F23CE9-09C4-45F1-BB54-EFFE3164FAF8}" sibTransId="{D8F16691-E847-49AC-80BB-675F5280971D}"/>
    <dgm:cxn modelId="{E34506F3-5DB5-4639-8630-1D3E576163F1}" srcId="{FA2C83DF-D47D-4BB7-B73A-DAEB0B0001DA}" destId="{612DA7D5-4B67-47EB-B4F3-7F7516AF2825}" srcOrd="0" destOrd="0" parTransId="{7E0AFD7C-9CB8-49AD-9864-A5BF35F8FC6A}" sibTransId="{092A2520-083B-4F7E-910F-4C647F0FB696}"/>
    <dgm:cxn modelId="{B6DF7165-45A5-4C5E-B62F-8ACFD4E251F9}" type="presOf" srcId="{13AC8DB2-7A84-4F18-A980-7361CB19CDA4}" destId="{4C924975-C627-4776-B07B-6123FA7E33DE}" srcOrd="0" destOrd="0" presId="urn:microsoft.com/office/officeart/2005/8/layout/hProcess4"/>
    <dgm:cxn modelId="{D5DDBE68-5BB7-4A08-92A6-EB4C64206445}" type="presOf" srcId="{612DA7D5-4B67-47EB-B4F3-7F7516AF2825}" destId="{ACD44700-7480-4EBE-8DE6-8F7E003A7797}" srcOrd="1" destOrd="0" presId="urn:microsoft.com/office/officeart/2005/8/layout/hProcess4"/>
    <dgm:cxn modelId="{88CD9BEB-C37E-4C09-B8B4-7CEB93D48B44}" type="presOf" srcId="{9CD4234F-3F6E-445C-BF13-757A50B9CB8B}" destId="{DCE06CAE-F508-4E00-811A-A18093F0F41E}" srcOrd="1" destOrd="1" presId="urn:microsoft.com/office/officeart/2005/8/layout/hProcess4"/>
    <dgm:cxn modelId="{11DF9916-592B-42DE-B13D-7EC327B49CA7}" type="presOf" srcId="{854EB1C7-D197-4A9F-9F5A-199DB779F447}" destId="{687A508E-5884-4B22-B5BA-33044F2EB557}" srcOrd="0" destOrd="1" presId="urn:microsoft.com/office/officeart/2005/8/layout/hProcess4"/>
    <dgm:cxn modelId="{BDB832C8-37E2-45EF-8E55-BF44C5D517A6}" srcId="{5EF531D1-80A1-4C39-9D38-7E00E542D097}" destId="{9EBF3D24-ADB0-474C-A876-56763ED13727}" srcOrd="2" destOrd="0" parTransId="{3763AA08-A18F-4A81-9050-332A4D964266}" sibTransId="{B8249EC5-FD20-4040-913B-15BB0A553F02}"/>
    <dgm:cxn modelId="{E887D497-7D49-4BB8-A4CD-068A8CD51709}" type="presOf" srcId="{971D8CF1-2D73-48DF-8668-2967E0236D1F}" destId="{687A508E-5884-4B22-B5BA-33044F2EB557}" srcOrd="0" destOrd="0" presId="urn:microsoft.com/office/officeart/2005/8/layout/hProcess4"/>
    <dgm:cxn modelId="{4C662AF9-88B5-4849-B917-BF5312E6FC17}" type="presOf" srcId="{FA2C83DF-D47D-4BB7-B73A-DAEB0B0001DA}" destId="{DFA770C5-EEF9-4630-8045-F598DBF513F7}" srcOrd="0" destOrd="0" presId="urn:microsoft.com/office/officeart/2005/8/layout/hProcess4"/>
    <dgm:cxn modelId="{4FF65232-2824-4CC9-A0DA-E356E7E81C92}" type="presOf" srcId="{B8249EC5-FD20-4040-913B-15BB0A553F02}" destId="{CB08EA0F-EB88-43F1-9E6D-91E90285D567}" srcOrd="0" destOrd="0" presId="urn:microsoft.com/office/officeart/2005/8/layout/hProcess4"/>
    <dgm:cxn modelId="{6F85C5E2-4F7B-4816-956D-A345E4CA0780}" type="presOf" srcId="{612DA7D5-4B67-47EB-B4F3-7F7516AF2825}" destId="{CEA6DEE6-3732-43F5-9856-58669BE98D5A}" srcOrd="0" destOrd="0" presId="urn:microsoft.com/office/officeart/2005/8/layout/hProcess4"/>
    <dgm:cxn modelId="{F5E164FF-F931-4D8A-9633-1008E592FBCA}" type="presOf" srcId="{459905D1-2C75-44EB-93E7-E6B0B9FFD209}" destId="{1DC3723F-1FC2-48D2-9B0A-2A5656EB3608}" srcOrd="1" destOrd="0" presId="urn:microsoft.com/office/officeart/2005/8/layout/hProcess4"/>
    <dgm:cxn modelId="{39050FD3-8AF0-4C40-83E3-B5FBD3B7A282}" type="presOf" srcId="{0AA36E29-A811-4EA1-873E-190AE7B20407}" destId="{81F17984-7AEA-4ED4-A2AF-C0A99AC83DB2}" srcOrd="0" destOrd="0" presId="urn:microsoft.com/office/officeart/2005/8/layout/hProcess4"/>
    <dgm:cxn modelId="{38425A8C-578E-491C-9DFA-D4CC2806C6DC}" type="presOf" srcId="{854EB1C7-D197-4A9F-9F5A-199DB779F447}" destId="{392FDA64-44D1-4EBE-BFE2-BF670FB736D5}" srcOrd="1" destOrd="1" presId="urn:microsoft.com/office/officeart/2005/8/layout/hProcess4"/>
    <dgm:cxn modelId="{50BEB7B3-AB16-4D1A-941E-0E8CC5A47B55}" type="presOf" srcId="{971D8CF1-2D73-48DF-8668-2967E0236D1F}" destId="{392FDA64-44D1-4EBE-BFE2-BF670FB736D5}" srcOrd="1" destOrd="0" presId="urn:microsoft.com/office/officeart/2005/8/layout/hProcess4"/>
    <dgm:cxn modelId="{659AB451-8B13-4D5D-BE34-437DCE5D6F5D}" srcId="{9EBF3D24-ADB0-474C-A876-56763ED13727}" destId="{9CD4234F-3F6E-445C-BF13-757A50B9CB8B}" srcOrd="1" destOrd="0" parTransId="{B2AA5576-B01C-46DF-96BC-53142B330AC5}" sibTransId="{6967135D-EB9F-42EB-A0AD-0233E4D9948C}"/>
    <dgm:cxn modelId="{7CB4E095-2CAD-471A-A6D4-8645022DD0AD}" type="presOf" srcId="{11F7ACBB-F03C-4CB2-908A-E6A1AEA37A61}" destId="{4393C043-2915-42A1-8EC0-9C122A9A1924}" srcOrd="0" destOrd="1" presId="urn:microsoft.com/office/officeart/2005/8/layout/hProcess4"/>
    <dgm:cxn modelId="{34F67F6B-B1B8-4F73-810A-76DD958CCDEB}" type="presOf" srcId="{3C65A7ED-E854-47C6-BA44-E55675F83C69}" destId="{57CFCFA8-FD60-4F48-BFDB-0FAF2CF38E21}" srcOrd="1" destOrd="1" presId="urn:microsoft.com/office/officeart/2005/8/layout/hProcess4"/>
    <dgm:cxn modelId="{0BBAD0EE-8A9D-49C0-82CA-EA651CE65FC2}" type="presOf" srcId="{4E461B59-8004-4153-860E-E4DFD2B13B22}" destId="{25F9EC13-8F29-40AE-93C0-48F530D37308}" srcOrd="0" destOrd="0" presId="urn:microsoft.com/office/officeart/2005/8/layout/hProcess4"/>
    <dgm:cxn modelId="{C6675A03-90E4-4F06-93D2-F59172406490}" type="presOf" srcId="{13AC8DB2-7A84-4F18-A980-7361CB19CDA4}" destId="{57CFCFA8-FD60-4F48-BFDB-0FAF2CF38E21}" srcOrd="1" destOrd="0" presId="urn:microsoft.com/office/officeart/2005/8/layout/hProcess4"/>
    <dgm:cxn modelId="{324333B7-9DB8-425D-AC96-22F9F37F4B1C}" srcId="{0AA36E29-A811-4EA1-873E-190AE7B20407}" destId="{11F7ACBB-F03C-4CB2-908A-E6A1AEA37A61}" srcOrd="1" destOrd="0" parTransId="{A2C08A6B-DB21-45DA-AF43-60B0C8CC9690}" sibTransId="{DD0D096D-E4A4-4E8F-B04E-2CEC8615016C}"/>
    <dgm:cxn modelId="{86E7815B-D463-4613-98CE-7C16B1FF99B3}" type="presOf" srcId="{48A4B301-6209-4672-BB76-D992C7F13F77}" destId="{3FCE3A7C-24FF-4FD3-9A84-259DB7AF891B}" srcOrd="0" destOrd="0" presId="urn:microsoft.com/office/officeart/2005/8/layout/hProcess4"/>
    <dgm:cxn modelId="{9BDABF81-ED14-47CC-8F97-68DB018AD26F}" srcId="{48A4B301-6209-4672-BB76-D992C7F13F77}" destId="{13AC8DB2-7A84-4F18-A980-7361CB19CDA4}" srcOrd="0" destOrd="0" parTransId="{8DE371AF-C5FB-4863-9030-53F0400CBBE2}" sibTransId="{D8DA35A0-5AE4-4D2B-AED0-04CD3CFFAF30}"/>
    <dgm:cxn modelId="{1CD79DEF-EC1A-47CF-AB2E-DBFE771F4B14}" type="presOf" srcId="{C1B71F7B-CAD5-435B-AE1A-77D45B5E1833}" destId="{28EEA3E3-636A-4EBA-A0F0-80732EB9804A}" srcOrd="0" destOrd="0" presId="urn:microsoft.com/office/officeart/2005/8/layout/hProcess4"/>
    <dgm:cxn modelId="{F5AB8417-3670-4609-B8AB-4C203478D83C}" srcId="{5EF531D1-80A1-4C39-9D38-7E00E542D097}" destId="{48A4B301-6209-4672-BB76-D992C7F13F77}" srcOrd="3" destOrd="0" parTransId="{D9F975C5-5BE0-4167-A4C1-B022A176F9F5}" sibTransId="{ABC36078-F627-465A-B468-432BC50DD7CB}"/>
    <dgm:cxn modelId="{0676093A-A226-4C00-A3EB-A8B12F50253A}" srcId="{9EBF3D24-ADB0-474C-A876-56763ED13727}" destId="{1263EFC5-1D6E-48D8-B214-0AB4F441E850}" srcOrd="0" destOrd="0" parTransId="{F7A92A53-D80C-4CB1-A1B2-B4B81240BBE4}" sibTransId="{86CFD14F-3F5F-4558-A1C3-32158E92A668}"/>
    <dgm:cxn modelId="{07AEC93C-C998-4BD6-99E1-B962DB5CAE0D}" srcId="{48A4B301-6209-4672-BB76-D992C7F13F77}" destId="{3C65A7ED-E854-47C6-BA44-E55675F83C69}" srcOrd="1" destOrd="0" parTransId="{ADCCE09C-CCBF-4262-8DBC-9F04F5B42052}" sibTransId="{B296A437-7A2D-4590-AA34-CB8C7749ED4B}"/>
    <dgm:cxn modelId="{306DF77D-CACD-40E3-BEB3-CAB2794F04C9}" type="presParOf" srcId="{21D47763-A038-4FDB-A82D-F536FACD9F18}" destId="{013C1522-D70B-4110-824A-88CB234637FC}" srcOrd="0" destOrd="0" presId="urn:microsoft.com/office/officeart/2005/8/layout/hProcess4"/>
    <dgm:cxn modelId="{31979778-9A5A-427C-B8E7-AB5B427F4B74}" type="presParOf" srcId="{21D47763-A038-4FDB-A82D-F536FACD9F18}" destId="{537BE360-CF72-4439-BFD0-82D8770D21D2}" srcOrd="1" destOrd="0" presId="urn:microsoft.com/office/officeart/2005/8/layout/hProcess4"/>
    <dgm:cxn modelId="{035B5590-FFA7-4F08-BDED-45F05D7496CA}" type="presParOf" srcId="{21D47763-A038-4FDB-A82D-F536FACD9F18}" destId="{75CD57C3-551E-4A32-A5B1-D9902AFD3C86}" srcOrd="2" destOrd="0" presId="urn:microsoft.com/office/officeart/2005/8/layout/hProcess4"/>
    <dgm:cxn modelId="{CAECB84E-5A48-4313-A472-CC4A3F3DDE89}" type="presParOf" srcId="{75CD57C3-551E-4A32-A5B1-D9902AFD3C86}" destId="{6EE23662-128A-4298-A79E-8B9041401F3E}" srcOrd="0" destOrd="0" presId="urn:microsoft.com/office/officeart/2005/8/layout/hProcess4"/>
    <dgm:cxn modelId="{4843C8F6-D6D2-4185-B03A-3A01975C5A54}" type="presParOf" srcId="{6EE23662-128A-4298-A79E-8B9041401F3E}" destId="{47BE077D-A970-421B-91F9-B0B722962266}" srcOrd="0" destOrd="0" presId="urn:microsoft.com/office/officeart/2005/8/layout/hProcess4"/>
    <dgm:cxn modelId="{9624262F-C81F-4310-8C04-3A1E711D2E23}" type="presParOf" srcId="{6EE23662-128A-4298-A79E-8B9041401F3E}" destId="{687A508E-5884-4B22-B5BA-33044F2EB557}" srcOrd="1" destOrd="0" presId="urn:microsoft.com/office/officeart/2005/8/layout/hProcess4"/>
    <dgm:cxn modelId="{D551F928-3A5B-4D5C-BFB5-EE0C9A5E2A50}" type="presParOf" srcId="{6EE23662-128A-4298-A79E-8B9041401F3E}" destId="{392FDA64-44D1-4EBE-BFE2-BF670FB736D5}" srcOrd="2" destOrd="0" presId="urn:microsoft.com/office/officeart/2005/8/layout/hProcess4"/>
    <dgm:cxn modelId="{CE26AF9E-5E67-4835-BE42-BA9A8ED71B89}" type="presParOf" srcId="{6EE23662-128A-4298-A79E-8B9041401F3E}" destId="{229B8CEA-BCA9-448F-BB5D-58CAFA8C6362}" srcOrd="3" destOrd="0" presId="urn:microsoft.com/office/officeart/2005/8/layout/hProcess4"/>
    <dgm:cxn modelId="{88D76066-EE8C-46AB-AF95-96F459730D9D}" type="presParOf" srcId="{6EE23662-128A-4298-A79E-8B9041401F3E}" destId="{CEDD0973-60E9-4D69-856C-BA5CBE76B2C2}" srcOrd="4" destOrd="0" presId="urn:microsoft.com/office/officeart/2005/8/layout/hProcess4"/>
    <dgm:cxn modelId="{2850DD55-10AF-4CF1-88F0-541A4F2B49B8}" type="presParOf" srcId="{75CD57C3-551E-4A32-A5B1-D9902AFD3C86}" destId="{25F9EC13-8F29-40AE-93C0-48F530D37308}" srcOrd="1" destOrd="0" presId="urn:microsoft.com/office/officeart/2005/8/layout/hProcess4"/>
    <dgm:cxn modelId="{028AE045-9366-476F-A100-8812D078742B}" type="presParOf" srcId="{75CD57C3-551E-4A32-A5B1-D9902AFD3C86}" destId="{CA73C8B0-40CC-462D-BC25-49D4513760E3}" srcOrd="2" destOrd="0" presId="urn:microsoft.com/office/officeart/2005/8/layout/hProcess4"/>
    <dgm:cxn modelId="{F51F0B3E-2ABE-412B-88E2-30461BFD8094}" type="presParOf" srcId="{CA73C8B0-40CC-462D-BC25-49D4513760E3}" destId="{C2E9231F-76E8-4819-82CF-30F0C697E403}" srcOrd="0" destOrd="0" presId="urn:microsoft.com/office/officeart/2005/8/layout/hProcess4"/>
    <dgm:cxn modelId="{0EF87331-7D0D-438C-A125-D6E32C998AC1}" type="presParOf" srcId="{CA73C8B0-40CC-462D-BC25-49D4513760E3}" destId="{4393C043-2915-42A1-8EC0-9C122A9A1924}" srcOrd="1" destOrd="0" presId="urn:microsoft.com/office/officeart/2005/8/layout/hProcess4"/>
    <dgm:cxn modelId="{46D7AF40-57EB-4B72-A757-420D4E8C6557}" type="presParOf" srcId="{CA73C8B0-40CC-462D-BC25-49D4513760E3}" destId="{1DC3723F-1FC2-48D2-9B0A-2A5656EB3608}" srcOrd="2" destOrd="0" presId="urn:microsoft.com/office/officeart/2005/8/layout/hProcess4"/>
    <dgm:cxn modelId="{348EE11C-F51B-4739-9A42-B888A222E46B}" type="presParOf" srcId="{CA73C8B0-40CC-462D-BC25-49D4513760E3}" destId="{81F17984-7AEA-4ED4-A2AF-C0A99AC83DB2}" srcOrd="3" destOrd="0" presId="urn:microsoft.com/office/officeart/2005/8/layout/hProcess4"/>
    <dgm:cxn modelId="{810C47BD-4275-4C51-9AE1-697A181C79CA}" type="presParOf" srcId="{CA73C8B0-40CC-462D-BC25-49D4513760E3}" destId="{024BEAE4-4994-4C0A-8EF8-D87147C1B70A}" srcOrd="4" destOrd="0" presId="urn:microsoft.com/office/officeart/2005/8/layout/hProcess4"/>
    <dgm:cxn modelId="{D289D638-DD6E-4A42-83A6-E67359B9F6DC}" type="presParOf" srcId="{75CD57C3-551E-4A32-A5B1-D9902AFD3C86}" destId="{28EEA3E3-636A-4EBA-A0F0-80732EB9804A}" srcOrd="3" destOrd="0" presId="urn:microsoft.com/office/officeart/2005/8/layout/hProcess4"/>
    <dgm:cxn modelId="{722FF836-3E2C-49F8-B0AA-89472640D017}" type="presParOf" srcId="{75CD57C3-551E-4A32-A5B1-D9902AFD3C86}" destId="{C73BF261-A069-433A-906D-9A1F4D56779A}" srcOrd="4" destOrd="0" presId="urn:microsoft.com/office/officeart/2005/8/layout/hProcess4"/>
    <dgm:cxn modelId="{F029F85B-0A8A-492F-98D7-1C418DA10A75}" type="presParOf" srcId="{C73BF261-A069-433A-906D-9A1F4D56779A}" destId="{509DC30B-738B-48DF-9E38-BD4E5198D26E}" srcOrd="0" destOrd="0" presId="urn:microsoft.com/office/officeart/2005/8/layout/hProcess4"/>
    <dgm:cxn modelId="{FF59AC07-5893-410D-84CE-E56AFB27F36C}" type="presParOf" srcId="{C73BF261-A069-433A-906D-9A1F4D56779A}" destId="{5EC8C457-D836-45C8-A320-9D3B192CD677}" srcOrd="1" destOrd="0" presId="urn:microsoft.com/office/officeart/2005/8/layout/hProcess4"/>
    <dgm:cxn modelId="{E56A8A00-EBC3-4261-9285-AD174084C078}" type="presParOf" srcId="{C73BF261-A069-433A-906D-9A1F4D56779A}" destId="{DCE06CAE-F508-4E00-811A-A18093F0F41E}" srcOrd="2" destOrd="0" presId="urn:microsoft.com/office/officeart/2005/8/layout/hProcess4"/>
    <dgm:cxn modelId="{FA1FDA52-5E14-4DF3-A67D-85FE23DC2124}" type="presParOf" srcId="{C73BF261-A069-433A-906D-9A1F4D56779A}" destId="{ECF23FB4-FEEE-4312-B8BC-3B1D5C71B961}" srcOrd="3" destOrd="0" presId="urn:microsoft.com/office/officeart/2005/8/layout/hProcess4"/>
    <dgm:cxn modelId="{AA6C97F7-F2F5-4DE1-8C17-92D04711A5DA}" type="presParOf" srcId="{C73BF261-A069-433A-906D-9A1F4D56779A}" destId="{6455673D-F37B-489E-AE74-0445C1A4B0A6}" srcOrd="4" destOrd="0" presId="urn:microsoft.com/office/officeart/2005/8/layout/hProcess4"/>
    <dgm:cxn modelId="{BA200E0F-FD14-43A4-8D98-227A0EA24458}" type="presParOf" srcId="{75CD57C3-551E-4A32-A5B1-D9902AFD3C86}" destId="{CB08EA0F-EB88-43F1-9E6D-91E90285D567}" srcOrd="5" destOrd="0" presId="urn:microsoft.com/office/officeart/2005/8/layout/hProcess4"/>
    <dgm:cxn modelId="{84CCB3DF-2E55-4E80-935F-FA261DF0E3E4}" type="presParOf" srcId="{75CD57C3-551E-4A32-A5B1-D9902AFD3C86}" destId="{B249ACBA-37B6-4894-B72B-44D6E2F03649}" srcOrd="6" destOrd="0" presId="urn:microsoft.com/office/officeart/2005/8/layout/hProcess4"/>
    <dgm:cxn modelId="{4EC73444-53FD-46E3-98C6-A77B29DE2DBC}" type="presParOf" srcId="{B249ACBA-37B6-4894-B72B-44D6E2F03649}" destId="{2C1E8FD6-0B23-4EAD-8B28-BBBA987DE59D}" srcOrd="0" destOrd="0" presId="urn:microsoft.com/office/officeart/2005/8/layout/hProcess4"/>
    <dgm:cxn modelId="{6946208E-EEF7-4518-95DC-E00A281170CF}" type="presParOf" srcId="{B249ACBA-37B6-4894-B72B-44D6E2F03649}" destId="{4C924975-C627-4776-B07B-6123FA7E33DE}" srcOrd="1" destOrd="0" presId="urn:microsoft.com/office/officeart/2005/8/layout/hProcess4"/>
    <dgm:cxn modelId="{314DAE3C-4D3B-4D27-9E60-BE24963C4B13}" type="presParOf" srcId="{B249ACBA-37B6-4894-B72B-44D6E2F03649}" destId="{57CFCFA8-FD60-4F48-BFDB-0FAF2CF38E21}" srcOrd="2" destOrd="0" presId="urn:microsoft.com/office/officeart/2005/8/layout/hProcess4"/>
    <dgm:cxn modelId="{EBD8589C-95CB-4F5C-A184-D2ACFA73AD58}" type="presParOf" srcId="{B249ACBA-37B6-4894-B72B-44D6E2F03649}" destId="{3FCE3A7C-24FF-4FD3-9A84-259DB7AF891B}" srcOrd="3" destOrd="0" presId="urn:microsoft.com/office/officeart/2005/8/layout/hProcess4"/>
    <dgm:cxn modelId="{01192B97-B24F-4F8C-B05E-79E38C7903EB}" type="presParOf" srcId="{B249ACBA-37B6-4894-B72B-44D6E2F03649}" destId="{5EB24660-329A-419E-96B9-BC8C93ED123B}" srcOrd="4" destOrd="0" presId="urn:microsoft.com/office/officeart/2005/8/layout/hProcess4"/>
    <dgm:cxn modelId="{F4368D7B-6BE5-4A3A-BBBA-EA914D3A6E1D}" type="presParOf" srcId="{75CD57C3-551E-4A32-A5B1-D9902AFD3C86}" destId="{3D929B31-DA9F-440E-94EE-46F2EB2AC4B6}" srcOrd="7" destOrd="0" presId="urn:microsoft.com/office/officeart/2005/8/layout/hProcess4"/>
    <dgm:cxn modelId="{9EA2BBD3-BE75-4081-AB8D-C2B2655CB9E9}" type="presParOf" srcId="{75CD57C3-551E-4A32-A5B1-D9902AFD3C86}" destId="{488A9389-05CD-49EE-A310-7871604E6B66}" srcOrd="8" destOrd="0" presId="urn:microsoft.com/office/officeart/2005/8/layout/hProcess4"/>
    <dgm:cxn modelId="{A05634AE-0204-4B19-81A5-D88086523EC3}" type="presParOf" srcId="{488A9389-05CD-49EE-A310-7871604E6B66}" destId="{EFABA1F9-15A2-461C-BB44-933045E44008}" srcOrd="0" destOrd="0" presId="urn:microsoft.com/office/officeart/2005/8/layout/hProcess4"/>
    <dgm:cxn modelId="{C680678D-2E56-473A-81D1-D1FDF9D98DF2}" type="presParOf" srcId="{488A9389-05CD-49EE-A310-7871604E6B66}" destId="{CEA6DEE6-3732-43F5-9856-58669BE98D5A}" srcOrd="1" destOrd="0" presId="urn:microsoft.com/office/officeart/2005/8/layout/hProcess4"/>
    <dgm:cxn modelId="{5B7744E0-AF92-4575-BE34-7BC3124CD551}" type="presParOf" srcId="{488A9389-05CD-49EE-A310-7871604E6B66}" destId="{ACD44700-7480-4EBE-8DE6-8F7E003A7797}" srcOrd="2" destOrd="0" presId="urn:microsoft.com/office/officeart/2005/8/layout/hProcess4"/>
    <dgm:cxn modelId="{51D4735D-8D3D-4EB3-94CC-2D03197D6F4B}" type="presParOf" srcId="{488A9389-05CD-49EE-A310-7871604E6B66}" destId="{DFA770C5-EEF9-4630-8045-F598DBF513F7}" srcOrd="3" destOrd="0" presId="urn:microsoft.com/office/officeart/2005/8/layout/hProcess4"/>
    <dgm:cxn modelId="{69FCEE95-03C5-4DE8-99F2-F13E5ACE5835}" type="presParOf" srcId="{488A9389-05CD-49EE-A310-7871604E6B66}" destId="{EC014FA3-B6CA-4D10-879B-9B101C01F2BB}" srcOrd="4" destOrd="0" presId="urn:microsoft.com/office/officeart/2005/8/layout/hProcess4"/>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B8BB50-F6B3-4405-8AA6-FED1AAC118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31C54FF-258A-429E-9A93-0195797DFAC3}">
      <dgm:prSet/>
      <dgm:spPr/>
      <dgm:t>
        <a:bodyPr/>
        <a:lstStyle/>
        <a:p>
          <a:pPr rtl="0"/>
          <a:r>
            <a:rPr lang="en-US" dirty="0" smtClean="0">
              <a:latin typeface="Calibri Light" panose="020F0302020204030204" pitchFamily="34" charset="0"/>
            </a:rPr>
            <a:t>Code is reused for all processes.</a:t>
          </a:r>
          <a:endParaRPr lang="en-US" dirty="0">
            <a:latin typeface="Calibri Light" panose="020F0302020204030204" pitchFamily="34" charset="0"/>
          </a:endParaRPr>
        </a:p>
      </dgm:t>
    </dgm:pt>
    <dgm:pt modelId="{749FEC81-F0F0-4587-B76A-3F16B1A23005}" type="parTrans" cxnId="{15114848-8BFA-4B6C-9ABE-0281B5E377C2}">
      <dgm:prSet/>
      <dgm:spPr/>
      <dgm:t>
        <a:bodyPr/>
        <a:lstStyle/>
        <a:p>
          <a:endParaRPr lang="en-US">
            <a:latin typeface="Calibri Light" panose="020F0302020204030204" pitchFamily="34" charset="0"/>
          </a:endParaRPr>
        </a:p>
      </dgm:t>
    </dgm:pt>
    <dgm:pt modelId="{7A9A35C8-789D-4149-B1FC-297D193D3529}" type="sibTrans" cxnId="{15114848-8BFA-4B6C-9ABE-0281B5E377C2}">
      <dgm:prSet/>
      <dgm:spPr/>
      <dgm:t>
        <a:bodyPr/>
        <a:lstStyle/>
        <a:p>
          <a:endParaRPr lang="en-US">
            <a:latin typeface="Calibri Light" panose="020F0302020204030204" pitchFamily="34" charset="0"/>
          </a:endParaRPr>
        </a:p>
      </dgm:t>
    </dgm:pt>
    <dgm:pt modelId="{033B770A-8A47-4ED1-BCD0-223FD90EC82C}">
      <dgm:prSet/>
      <dgm:spPr/>
      <dgm:t>
        <a:bodyPr/>
        <a:lstStyle/>
        <a:p>
          <a:pPr rtl="0"/>
          <a:r>
            <a:rPr lang="en-US" dirty="0" smtClean="0">
              <a:latin typeface="Calibri Light" panose="020F0302020204030204" pitchFamily="34" charset="0"/>
            </a:rPr>
            <a:t>SR in different processes are loaded based on variant.</a:t>
          </a:r>
          <a:endParaRPr lang="en-US" dirty="0">
            <a:latin typeface="Calibri Light" panose="020F0302020204030204" pitchFamily="34" charset="0"/>
          </a:endParaRPr>
        </a:p>
      </dgm:t>
    </dgm:pt>
    <dgm:pt modelId="{F3C6D6DE-CECE-493C-9774-67B54732FEA7}" type="parTrans" cxnId="{030A9B08-9717-45A6-8A27-282B412E4079}">
      <dgm:prSet/>
      <dgm:spPr/>
      <dgm:t>
        <a:bodyPr/>
        <a:lstStyle/>
        <a:p>
          <a:endParaRPr lang="en-US">
            <a:latin typeface="Calibri Light" panose="020F0302020204030204" pitchFamily="34" charset="0"/>
          </a:endParaRPr>
        </a:p>
      </dgm:t>
    </dgm:pt>
    <dgm:pt modelId="{8236E3A4-B9C0-4D4C-8345-EB1EB5539782}" type="sibTrans" cxnId="{030A9B08-9717-45A6-8A27-282B412E4079}">
      <dgm:prSet/>
      <dgm:spPr/>
      <dgm:t>
        <a:bodyPr/>
        <a:lstStyle/>
        <a:p>
          <a:endParaRPr lang="en-US">
            <a:latin typeface="Calibri Light" panose="020F0302020204030204" pitchFamily="34" charset="0"/>
          </a:endParaRPr>
        </a:p>
      </dgm:t>
    </dgm:pt>
    <dgm:pt modelId="{4EF5EFAE-0319-493E-99B4-D7B3E4494B2C}">
      <dgm:prSet/>
      <dgm:spPr/>
      <dgm:t>
        <a:bodyPr/>
        <a:lstStyle/>
        <a:p>
          <a:pPr rtl="0"/>
          <a:r>
            <a:rPr lang="en-US" dirty="0" smtClean="0">
              <a:latin typeface="Calibri Light" panose="020F0302020204030204" pitchFamily="34" charset="0"/>
            </a:rPr>
            <a:t>Other entities (Cost center, service category) are also loaded based on variant.</a:t>
          </a:r>
          <a:endParaRPr lang="en-US" dirty="0">
            <a:latin typeface="Calibri Light" panose="020F0302020204030204" pitchFamily="34" charset="0"/>
          </a:endParaRPr>
        </a:p>
      </dgm:t>
    </dgm:pt>
    <dgm:pt modelId="{18DC76D9-2681-4C9C-81D0-0F2744E11CB7}" type="parTrans" cxnId="{77365B5E-BB24-4A1A-9205-BBB80D0D9967}">
      <dgm:prSet/>
      <dgm:spPr/>
      <dgm:t>
        <a:bodyPr/>
        <a:lstStyle/>
        <a:p>
          <a:endParaRPr lang="en-US">
            <a:latin typeface="Calibri Light" panose="020F0302020204030204" pitchFamily="34" charset="0"/>
          </a:endParaRPr>
        </a:p>
      </dgm:t>
    </dgm:pt>
    <dgm:pt modelId="{F964CC0B-FAF1-498C-9F0A-040DC80D936F}" type="sibTrans" cxnId="{77365B5E-BB24-4A1A-9205-BBB80D0D9967}">
      <dgm:prSet/>
      <dgm:spPr/>
      <dgm:t>
        <a:bodyPr/>
        <a:lstStyle/>
        <a:p>
          <a:endParaRPr lang="en-US">
            <a:latin typeface="Calibri Light" panose="020F0302020204030204" pitchFamily="34" charset="0"/>
          </a:endParaRPr>
        </a:p>
      </dgm:t>
    </dgm:pt>
    <dgm:pt modelId="{B7645B07-D297-4C19-8BC2-EFE0DB938B00}">
      <dgm:prSet/>
      <dgm:spPr/>
      <dgm:t>
        <a:bodyPr/>
        <a:lstStyle/>
        <a:p>
          <a:pPr rtl="0"/>
          <a:r>
            <a:rPr lang="en-US" dirty="0" smtClean="0">
              <a:latin typeface="Calibri Light" panose="020F0302020204030204" pitchFamily="34" charset="0"/>
              <a:sym typeface="Wingdings" panose="05000000000000000000" pitchFamily="2" charset="2"/>
            </a:rPr>
            <a:t></a:t>
          </a:r>
          <a:r>
            <a:rPr lang="en-US" dirty="0" smtClean="0">
              <a:latin typeface="Calibri Light" panose="020F0302020204030204" pitchFamily="34" charset="0"/>
            </a:rPr>
            <a:t> which is changed during Diamond processes </a:t>
          </a:r>
          <a:r>
            <a:rPr lang="en-US" dirty="0" smtClean="0">
              <a:latin typeface="Calibri Light" panose="020F0302020204030204" pitchFamily="34" charset="0"/>
              <a:sym typeface="Wingdings" panose="05000000000000000000" pitchFamily="2" charset="2"/>
            </a:rPr>
            <a:t></a:t>
          </a:r>
          <a:r>
            <a:rPr lang="en-US" dirty="0" smtClean="0">
              <a:latin typeface="Calibri Light" panose="020F0302020204030204" pitchFamily="34" charset="0"/>
            </a:rPr>
            <a:t> affect all processes</a:t>
          </a:r>
          <a:endParaRPr lang="en-US" dirty="0">
            <a:latin typeface="Calibri Light" panose="020F0302020204030204" pitchFamily="34" charset="0"/>
          </a:endParaRPr>
        </a:p>
      </dgm:t>
    </dgm:pt>
    <dgm:pt modelId="{3360EDA7-A111-49DC-A5BA-7CAC3BC0E73D}" type="parTrans" cxnId="{5B3C0303-9B6C-4424-A72E-92C876590220}">
      <dgm:prSet/>
      <dgm:spPr/>
      <dgm:t>
        <a:bodyPr/>
        <a:lstStyle/>
        <a:p>
          <a:endParaRPr lang="en-US">
            <a:latin typeface="Calibri Light" panose="020F0302020204030204" pitchFamily="34" charset="0"/>
          </a:endParaRPr>
        </a:p>
      </dgm:t>
    </dgm:pt>
    <dgm:pt modelId="{4989B982-9973-4D51-9893-9E984723112F}" type="sibTrans" cxnId="{5B3C0303-9B6C-4424-A72E-92C876590220}">
      <dgm:prSet/>
      <dgm:spPr/>
      <dgm:t>
        <a:bodyPr/>
        <a:lstStyle/>
        <a:p>
          <a:endParaRPr lang="en-US">
            <a:latin typeface="Calibri Light" panose="020F0302020204030204" pitchFamily="34" charset="0"/>
          </a:endParaRPr>
        </a:p>
      </dgm:t>
    </dgm:pt>
    <dgm:pt modelId="{A14EA85B-A9BD-4433-BA45-8B959E6BBAF4}">
      <dgm:prSet/>
      <dgm:spPr/>
      <dgm:t>
        <a:bodyPr/>
        <a:lstStyle/>
        <a:p>
          <a:pPr rtl="0"/>
          <a:r>
            <a:rPr lang="en-US" dirty="0" smtClean="0">
              <a:latin typeface="Calibri Light" panose="020F0302020204030204" pitchFamily="34" charset="0"/>
              <a:sym typeface="Wingdings" panose="05000000000000000000" pitchFamily="2" charset="2"/>
            </a:rPr>
            <a:t></a:t>
          </a:r>
          <a:r>
            <a:rPr lang="en-US" dirty="0" smtClean="0">
              <a:latin typeface="Calibri Light" panose="020F0302020204030204" pitchFamily="34" charset="0"/>
            </a:rPr>
            <a:t> which is changed during Diamond processes </a:t>
          </a:r>
          <a:r>
            <a:rPr lang="en-US" dirty="0" smtClean="0">
              <a:latin typeface="Calibri Light" panose="020F0302020204030204" pitchFamily="34" charset="0"/>
              <a:sym typeface="Wingdings" panose="05000000000000000000" pitchFamily="2" charset="2"/>
            </a:rPr>
            <a:t></a:t>
          </a:r>
          <a:r>
            <a:rPr lang="en-US" dirty="0" smtClean="0">
              <a:latin typeface="Calibri Light" panose="020F0302020204030204" pitchFamily="34" charset="0"/>
            </a:rPr>
            <a:t> affect all processes</a:t>
          </a:r>
          <a:endParaRPr lang="en-US" dirty="0">
            <a:latin typeface="Calibri Light" panose="020F0302020204030204" pitchFamily="34" charset="0"/>
          </a:endParaRPr>
        </a:p>
      </dgm:t>
    </dgm:pt>
    <dgm:pt modelId="{00B60EF8-F229-4017-A794-F0E7720201BF}" type="parTrans" cxnId="{E61B455D-5503-4423-B9D5-7D9CF11977DE}">
      <dgm:prSet/>
      <dgm:spPr/>
      <dgm:t>
        <a:bodyPr/>
        <a:lstStyle/>
        <a:p>
          <a:endParaRPr lang="en-US">
            <a:latin typeface="Calibri Light" panose="020F0302020204030204" pitchFamily="34" charset="0"/>
          </a:endParaRPr>
        </a:p>
      </dgm:t>
    </dgm:pt>
    <dgm:pt modelId="{9E65879C-2A61-4046-86EE-75F4F083F53A}" type="sibTrans" cxnId="{E61B455D-5503-4423-B9D5-7D9CF11977DE}">
      <dgm:prSet/>
      <dgm:spPr/>
      <dgm:t>
        <a:bodyPr/>
        <a:lstStyle/>
        <a:p>
          <a:endParaRPr lang="en-US">
            <a:latin typeface="Calibri Light" panose="020F0302020204030204" pitchFamily="34" charset="0"/>
          </a:endParaRPr>
        </a:p>
      </dgm:t>
    </dgm:pt>
    <dgm:pt modelId="{364895F0-797F-45F9-9BAF-869EB80A44E6}">
      <dgm:prSet/>
      <dgm:spPr/>
      <dgm:t>
        <a:bodyPr/>
        <a:lstStyle/>
        <a:p>
          <a:pPr rtl="0"/>
          <a:r>
            <a:rPr lang="en-US" dirty="0" smtClean="0">
              <a:latin typeface="Calibri Light" panose="020F0302020204030204" pitchFamily="34" charset="0"/>
            </a:rPr>
            <a:t>Reduce the complexity of the development, Improve the app-loading performance.</a:t>
          </a:r>
          <a:endParaRPr lang="en-US" dirty="0">
            <a:latin typeface="Calibri Light" panose="020F0302020204030204" pitchFamily="34" charset="0"/>
          </a:endParaRPr>
        </a:p>
      </dgm:t>
    </dgm:pt>
    <dgm:pt modelId="{5124C8FD-918A-4BB3-9835-151CDAFED2F1}" type="parTrans" cxnId="{24453ACF-BD2B-44BA-851D-5346556EB9DA}">
      <dgm:prSet/>
      <dgm:spPr/>
      <dgm:t>
        <a:bodyPr/>
        <a:lstStyle/>
        <a:p>
          <a:endParaRPr lang="en-US">
            <a:latin typeface="Calibri Light" panose="020F0302020204030204" pitchFamily="34" charset="0"/>
          </a:endParaRPr>
        </a:p>
      </dgm:t>
    </dgm:pt>
    <dgm:pt modelId="{B028436D-9D8C-4749-87D8-CD13BA06E397}" type="sibTrans" cxnId="{24453ACF-BD2B-44BA-851D-5346556EB9DA}">
      <dgm:prSet/>
      <dgm:spPr/>
      <dgm:t>
        <a:bodyPr/>
        <a:lstStyle/>
        <a:p>
          <a:endParaRPr lang="en-US">
            <a:latin typeface="Calibri Light" panose="020F0302020204030204" pitchFamily="34" charset="0"/>
          </a:endParaRPr>
        </a:p>
      </dgm:t>
    </dgm:pt>
    <dgm:pt modelId="{BFF35555-C6AB-4760-9443-8B11D0906722}">
      <dgm:prSet/>
      <dgm:spPr/>
      <dgm:t>
        <a:bodyPr/>
        <a:lstStyle/>
        <a:p>
          <a:pPr rtl="0"/>
          <a:r>
            <a:rPr lang="en-US" dirty="0" smtClean="0">
              <a:latin typeface="Calibri Light" panose="020F0302020204030204" pitchFamily="34" charset="0"/>
            </a:rPr>
            <a:t>But affect multiple functions when changed.</a:t>
          </a:r>
          <a:endParaRPr lang="en-US" dirty="0">
            <a:latin typeface="Calibri Light" panose="020F0302020204030204" pitchFamily="34" charset="0"/>
          </a:endParaRPr>
        </a:p>
      </dgm:t>
    </dgm:pt>
    <dgm:pt modelId="{46D67128-DED4-49EA-9A43-ECCB2A9F1D11}" type="parTrans" cxnId="{DC69F57B-1B68-4500-95C4-D20869AD55C1}">
      <dgm:prSet/>
      <dgm:spPr/>
      <dgm:t>
        <a:bodyPr/>
        <a:lstStyle/>
        <a:p>
          <a:endParaRPr lang="en-US">
            <a:latin typeface="Calibri Light" panose="020F0302020204030204" pitchFamily="34" charset="0"/>
          </a:endParaRPr>
        </a:p>
      </dgm:t>
    </dgm:pt>
    <dgm:pt modelId="{67FD18CE-7BD8-48CB-BF73-3849278ECC22}" type="sibTrans" cxnId="{DC69F57B-1B68-4500-95C4-D20869AD55C1}">
      <dgm:prSet/>
      <dgm:spPr/>
      <dgm:t>
        <a:bodyPr/>
        <a:lstStyle/>
        <a:p>
          <a:endParaRPr lang="en-US">
            <a:latin typeface="Calibri Light" panose="020F0302020204030204" pitchFamily="34" charset="0"/>
          </a:endParaRPr>
        </a:p>
      </dgm:t>
    </dgm:pt>
    <dgm:pt modelId="{0F07A440-F703-43E6-A034-04D027DCCE37}">
      <dgm:prSet/>
      <dgm:spPr/>
      <dgm:t>
        <a:bodyPr/>
        <a:lstStyle/>
        <a:p>
          <a:pPr rtl="0"/>
          <a:r>
            <a:rPr lang="en-US" i="1" dirty="0" smtClean="0">
              <a:latin typeface="Calibri Light" panose="020F0302020204030204" pitchFamily="34" charset="0"/>
            </a:rPr>
            <a:t> Example Defects: 4610</a:t>
          </a:r>
          <a:endParaRPr lang="en-US" i="1" dirty="0">
            <a:latin typeface="Calibri Light" panose="020F0302020204030204" pitchFamily="34" charset="0"/>
          </a:endParaRPr>
        </a:p>
      </dgm:t>
    </dgm:pt>
    <dgm:pt modelId="{F98C8A89-8C23-4F56-94C6-2C8B8BB43273}" type="parTrans" cxnId="{B076AEDE-1EC6-4C66-997F-D279260E11B9}">
      <dgm:prSet/>
      <dgm:spPr/>
      <dgm:t>
        <a:bodyPr/>
        <a:lstStyle/>
        <a:p>
          <a:endParaRPr lang="en-US">
            <a:latin typeface="Calibri Light" panose="020F0302020204030204" pitchFamily="34" charset="0"/>
          </a:endParaRPr>
        </a:p>
      </dgm:t>
    </dgm:pt>
    <dgm:pt modelId="{806E609F-3D9D-4745-8FFF-1B3007239706}" type="sibTrans" cxnId="{B076AEDE-1EC6-4C66-997F-D279260E11B9}">
      <dgm:prSet/>
      <dgm:spPr/>
      <dgm:t>
        <a:bodyPr/>
        <a:lstStyle/>
        <a:p>
          <a:endParaRPr lang="en-US">
            <a:latin typeface="Calibri Light" panose="020F0302020204030204" pitchFamily="34" charset="0"/>
          </a:endParaRPr>
        </a:p>
      </dgm:t>
    </dgm:pt>
    <dgm:pt modelId="{212A4E2C-8E15-49C7-B6C9-93E8A722A7EE}">
      <dgm:prSet/>
      <dgm:spPr/>
      <dgm:t>
        <a:bodyPr/>
        <a:lstStyle/>
        <a:p>
          <a:pPr rtl="0"/>
          <a:r>
            <a:rPr lang="en-US" i="1" dirty="0" smtClean="0">
              <a:latin typeface="Calibri Light" panose="020F0302020204030204" pitchFamily="34" charset="0"/>
            </a:rPr>
            <a:t>Example Defects: </a:t>
          </a:r>
          <a:r>
            <a:rPr lang="en-US" i="1" dirty="0" smtClean="0">
              <a:solidFill>
                <a:srgbClr val="000000"/>
              </a:solidFill>
              <a:latin typeface="Calibri Light" panose="020F0302020204030204" pitchFamily="34" charset="0"/>
            </a:rPr>
            <a:t>4628, </a:t>
          </a:r>
          <a:r>
            <a:rPr lang="en-US" i="1" dirty="0" smtClean="0">
              <a:solidFill>
                <a:srgbClr val="000000"/>
              </a:solidFill>
              <a:latin typeface="Calibri Light" panose="020F0302020204030204" pitchFamily="34" charset="0"/>
              <a:sym typeface="Wingdings" panose="05000000000000000000" pitchFamily="2" charset="2"/>
            </a:rPr>
            <a:t>4593</a:t>
          </a:r>
          <a:endParaRPr lang="en-US" i="1" dirty="0">
            <a:latin typeface="Calibri Light" panose="020F0302020204030204" pitchFamily="34" charset="0"/>
          </a:endParaRPr>
        </a:p>
      </dgm:t>
    </dgm:pt>
    <dgm:pt modelId="{2288423C-AAED-4E93-BF48-E2E255EE37F4}" type="parTrans" cxnId="{85AE8901-B97A-4989-9CE5-F56C20D1179C}">
      <dgm:prSet/>
      <dgm:spPr/>
      <dgm:t>
        <a:bodyPr/>
        <a:lstStyle/>
        <a:p>
          <a:endParaRPr lang="en-US">
            <a:latin typeface="Calibri Light" panose="020F0302020204030204" pitchFamily="34" charset="0"/>
          </a:endParaRPr>
        </a:p>
      </dgm:t>
    </dgm:pt>
    <dgm:pt modelId="{06BDCCBF-E6DA-4CF7-80F3-6BE420F26157}" type="sibTrans" cxnId="{85AE8901-B97A-4989-9CE5-F56C20D1179C}">
      <dgm:prSet/>
      <dgm:spPr/>
      <dgm:t>
        <a:bodyPr/>
        <a:lstStyle/>
        <a:p>
          <a:endParaRPr lang="en-US">
            <a:latin typeface="Calibri Light" panose="020F0302020204030204" pitchFamily="34" charset="0"/>
          </a:endParaRPr>
        </a:p>
      </dgm:t>
    </dgm:pt>
    <dgm:pt modelId="{E37E3F8B-3B7B-458C-B23F-69EB0409E4AB}">
      <dgm:prSet/>
      <dgm:spPr/>
      <dgm:t>
        <a:bodyPr/>
        <a:lstStyle/>
        <a:p>
          <a:pPr rtl="0"/>
          <a:r>
            <a:rPr lang="en-US" b="1" dirty="0" smtClean="0">
              <a:latin typeface="Calibri Light" panose="020F0302020204030204" pitchFamily="34" charset="0"/>
            </a:rPr>
            <a:t>Solution: Test carefully after development.</a:t>
          </a:r>
          <a:endParaRPr lang="en-US" b="1" dirty="0">
            <a:latin typeface="Calibri Light" panose="020F0302020204030204" pitchFamily="34" charset="0"/>
          </a:endParaRPr>
        </a:p>
      </dgm:t>
    </dgm:pt>
    <dgm:pt modelId="{C6706232-BED1-415A-9D81-B48FC796C652}" type="parTrans" cxnId="{47947187-DE72-473B-938E-DE478A8132BE}">
      <dgm:prSet/>
      <dgm:spPr/>
      <dgm:t>
        <a:bodyPr/>
        <a:lstStyle/>
        <a:p>
          <a:endParaRPr lang="en-US"/>
        </a:p>
      </dgm:t>
    </dgm:pt>
    <dgm:pt modelId="{9D069551-24FE-441B-9D16-A21508B685D7}" type="sibTrans" cxnId="{47947187-DE72-473B-938E-DE478A8132BE}">
      <dgm:prSet/>
      <dgm:spPr/>
      <dgm:t>
        <a:bodyPr/>
        <a:lstStyle/>
        <a:p>
          <a:endParaRPr lang="en-US"/>
        </a:p>
      </dgm:t>
    </dgm:pt>
    <dgm:pt modelId="{C0B9CAE7-B1EF-4AC3-A2C4-01BEF922F053}">
      <dgm:prSet/>
      <dgm:spPr/>
      <dgm:t>
        <a:bodyPr/>
        <a:lstStyle/>
        <a:p>
          <a:pPr rtl="0"/>
          <a:r>
            <a:rPr lang="en-US" b="1" i="0" dirty="0" smtClean="0">
              <a:latin typeface="Calibri Light" panose="020F0302020204030204" pitchFamily="34" charset="0"/>
            </a:rPr>
            <a:t>Solution: fixed in Sprint 11-2018</a:t>
          </a:r>
          <a:endParaRPr lang="en-US" b="1" i="0" dirty="0">
            <a:latin typeface="Calibri Light" panose="020F0302020204030204" pitchFamily="34" charset="0"/>
          </a:endParaRPr>
        </a:p>
      </dgm:t>
    </dgm:pt>
    <dgm:pt modelId="{8A70BA24-66B2-44EB-A884-8669E111712C}" type="parTrans" cxnId="{5A5B408E-1F95-4FC1-BC9F-7B9F4B4C4C87}">
      <dgm:prSet/>
      <dgm:spPr/>
      <dgm:t>
        <a:bodyPr/>
        <a:lstStyle/>
        <a:p>
          <a:endParaRPr lang="en-US"/>
        </a:p>
      </dgm:t>
    </dgm:pt>
    <dgm:pt modelId="{6F0F2346-D4A8-4972-A351-08B06B9B353A}" type="sibTrans" cxnId="{5A5B408E-1F95-4FC1-BC9F-7B9F4B4C4C87}">
      <dgm:prSet/>
      <dgm:spPr/>
      <dgm:t>
        <a:bodyPr/>
        <a:lstStyle/>
        <a:p>
          <a:endParaRPr lang="en-US"/>
        </a:p>
      </dgm:t>
    </dgm:pt>
    <dgm:pt modelId="{ADC36C05-98B0-4027-BCEC-256947D8280E}">
      <dgm:prSet/>
      <dgm:spPr/>
      <dgm:t>
        <a:bodyPr/>
        <a:lstStyle/>
        <a:p>
          <a:pPr rtl="0"/>
          <a:r>
            <a:rPr lang="en-US" b="1" i="0" dirty="0" smtClean="0">
              <a:latin typeface="Calibri Light" panose="020F0302020204030204" pitchFamily="34" charset="0"/>
            </a:rPr>
            <a:t>Solution: fixed in Sprint 11-2018</a:t>
          </a:r>
          <a:endParaRPr lang="en-US" i="1" dirty="0">
            <a:latin typeface="Calibri Light" panose="020F0302020204030204" pitchFamily="34" charset="0"/>
          </a:endParaRPr>
        </a:p>
      </dgm:t>
    </dgm:pt>
    <dgm:pt modelId="{B17A3257-2C27-4EE8-91F3-D13B0DA29530}" type="parTrans" cxnId="{D943CF23-023F-4E0F-BAF6-C8D3E5396716}">
      <dgm:prSet/>
      <dgm:spPr/>
      <dgm:t>
        <a:bodyPr/>
        <a:lstStyle/>
        <a:p>
          <a:endParaRPr lang="en-US"/>
        </a:p>
      </dgm:t>
    </dgm:pt>
    <dgm:pt modelId="{D3567A04-B2D3-4743-9211-23372C10B2D1}" type="sibTrans" cxnId="{D943CF23-023F-4E0F-BAF6-C8D3E5396716}">
      <dgm:prSet/>
      <dgm:spPr/>
      <dgm:t>
        <a:bodyPr/>
        <a:lstStyle/>
        <a:p>
          <a:endParaRPr lang="en-US"/>
        </a:p>
      </dgm:t>
    </dgm:pt>
    <dgm:pt modelId="{C59E694A-D576-40E2-935B-DCC531C9F15C}" type="pres">
      <dgm:prSet presAssocID="{7EB8BB50-F6B3-4405-8AA6-FED1AAC118A7}" presName="linear" presStyleCnt="0">
        <dgm:presLayoutVars>
          <dgm:dir/>
          <dgm:animLvl val="lvl"/>
          <dgm:resizeHandles val="exact"/>
        </dgm:presLayoutVars>
      </dgm:prSet>
      <dgm:spPr/>
      <dgm:t>
        <a:bodyPr/>
        <a:lstStyle/>
        <a:p>
          <a:endParaRPr lang="en-US"/>
        </a:p>
      </dgm:t>
    </dgm:pt>
    <dgm:pt modelId="{F52F0698-3958-49CB-99A4-3A52C6A1B252}" type="pres">
      <dgm:prSet presAssocID="{831C54FF-258A-429E-9A93-0195797DFAC3}" presName="parentLin" presStyleCnt="0"/>
      <dgm:spPr/>
    </dgm:pt>
    <dgm:pt modelId="{4BE9EEC9-3102-4131-9849-458EA28635B7}" type="pres">
      <dgm:prSet presAssocID="{831C54FF-258A-429E-9A93-0195797DFAC3}" presName="parentLeftMargin" presStyleLbl="node1" presStyleIdx="0" presStyleCnt="3"/>
      <dgm:spPr/>
      <dgm:t>
        <a:bodyPr/>
        <a:lstStyle/>
        <a:p>
          <a:endParaRPr lang="en-US"/>
        </a:p>
      </dgm:t>
    </dgm:pt>
    <dgm:pt modelId="{83B61056-F073-42AC-991E-56845AB6FCAC}" type="pres">
      <dgm:prSet presAssocID="{831C54FF-258A-429E-9A93-0195797DFAC3}" presName="parentText" presStyleLbl="node1" presStyleIdx="0" presStyleCnt="3">
        <dgm:presLayoutVars>
          <dgm:chMax val="0"/>
          <dgm:bulletEnabled val="1"/>
        </dgm:presLayoutVars>
      </dgm:prSet>
      <dgm:spPr/>
      <dgm:t>
        <a:bodyPr/>
        <a:lstStyle/>
        <a:p>
          <a:endParaRPr lang="en-US"/>
        </a:p>
      </dgm:t>
    </dgm:pt>
    <dgm:pt modelId="{C14A8999-5FE0-4790-9E93-523FDD372080}" type="pres">
      <dgm:prSet presAssocID="{831C54FF-258A-429E-9A93-0195797DFAC3}" presName="negativeSpace" presStyleCnt="0"/>
      <dgm:spPr/>
    </dgm:pt>
    <dgm:pt modelId="{F82EC7E2-558C-40E7-8F57-C284050C939E}" type="pres">
      <dgm:prSet presAssocID="{831C54FF-258A-429E-9A93-0195797DFAC3}" presName="childText" presStyleLbl="conFgAcc1" presStyleIdx="0" presStyleCnt="3">
        <dgm:presLayoutVars>
          <dgm:bulletEnabled val="1"/>
        </dgm:presLayoutVars>
      </dgm:prSet>
      <dgm:spPr/>
      <dgm:t>
        <a:bodyPr/>
        <a:lstStyle/>
        <a:p>
          <a:endParaRPr lang="en-US"/>
        </a:p>
      </dgm:t>
    </dgm:pt>
    <dgm:pt modelId="{140CF927-889D-4F28-A085-B915650C2ADF}" type="pres">
      <dgm:prSet presAssocID="{7A9A35C8-789D-4149-B1FC-297D193D3529}" presName="spaceBetweenRectangles" presStyleCnt="0"/>
      <dgm:spPr/>
    </dgm:pt>
    <dgm:pt modelId="{9B2B0963-E5D2-421B-8665-3E43197C8FC1}" type="pres">
      <dgm:prSet presAssocID="{033B770A-8A47-4ED1-BCD0-223FD90EC82C}" presName="parentLin" presStyleCnt="0"/>
      <dgm:spPr/>
    </dgm:pt>
    <dgm:pt modelId="{C749C8B0-1EFF-495A-8DE9-68C8573DC039}" type="pres">
      <dgm:prSet presAssocID="{033B770A-8A47-4ED1-BCD0-223FD90EC82C}" presName="parentLeftMargin" presStyleLbl="node1" presStyleIdx="0" presStyleCnt="3"/>
      <dgm:spPr/>
      <dgm:t>
        <a:bodyPr/>
        <a:lstStyle/>
        <a:p>
          <a:endParaRPr lang="en-US"/>
        </a:p>
      </dgm:t>
    </dgm:pt>
    <dgm:pt modelId="{ACD7A7D2-C5BA-4AA5-A60C-41897A124546}" type="pres">
      <dgm:prSet presAssocID="{033B770A-8A47-4ED1-BCD0-223FD90EC82C}" presName="parentText" presStyleLbl="node1" presStyleIdx="1" presStyleCnt="3">
        <dgm:presLayoutVars>
          <dgm:chMax val="0"/>
          <dgm:bulletEnabled val="1"/>
        </dgm:presLayoutVars>
      </dgm:prSet>
      <dgm:spPr/>
      <dgm:t>
        <a:bodyPr/>
        <a:lstStyle/>
        <a:p>
          <a:endParaRPr lang="en-US"/>
        </a:p>
      </dgm:t>
    </dgm:pt>
    <dgm:pt modelId="{4DB8A1BA-D9A0-49F4-BEB6-8025BD777949}" type="pres">
      <dgm:prSet presAssocID="{033B770A-8A47-4ED1-BCD0-223FD90EC82C}" presName="negativeSpace" presStyleCnt="0"/>
      <dgm:spPr/>
    </dgm:pt>
    <dgm:pt modelId="{7FB64987-4802-4C1A-B422-FCD8E27A4C18}" type="pres">
      <dgm:prSet presAssocID="{033B770A-8A47-4ED1-BCD0-223FD90EC82C}" presName="childText" presStyleLbl="conFgAcc1" presStyleIdx="1" presStyleCnt="3">
        <dgm:presLayoutVars>
          <dgm:bulletEnabled val="1"/>
        </dgm:presLayoutVars>
      </dgm:prSet>
      <dgm:spPr/>
      <dgm:t>
        <a:bodyPr/>
        <a:lstStyle/>
        <a:p>
          <a:endParaRPr lang="en-US"/>
        </a:p>
      </dgm:t>
    </dgm:pt>
    <dgm:pt modelId="{7220E9D5-0083-429E-A046-B0CE5A22BE83}" type="pres">
      <dgm:prSet presAssocID="{8236E3A4-B9C0-4D4C-8345-EB1EB5539782}" presName="spaceBetweenRectangles" presStyleCnt="0"/>
      <dgm:spPr/>
    </dgm:pt>
    <dgm:pt modelId="{09EA6A2C-867B-4FA8-88EB-76A48EA1A770}" type="pres">
      <dgm:prSet presAssocID="{4EF5EFAE-0319-493E-99B4-D7B3E4494B2C}" presName="parentLin" presStyleCnt="0"/>
      <dgm:spPr/>
    </dgm:pt>
    <dgm:pt modelId="{56FE6D1C-4E92-4EAE-A5D6-CF189C8D104D}" type="pres">
      <dgm:prSet presAssocID="{4EF5EFAE-0319-493E-99B4-D7B3E4494B2C}" presName="parentLeftMargin" presStyleLbl="node1" presStyleIdx="1" presStyleCnt="3"/>
      <dgm:spPr/>
      <dgm:t>
        <a:bodyPr/>
        <a:lstStyle/>
        <a:p>
          <a:endParaRPr lang="en-US"/>
        </a:p>
      </dgm:t>
    </dgm:pt>
    <dgm:pt modelId="{EDA122BD-8AE9-4039-883C-53D075393737}" type="pres">
      <dgm:prSet presAssocID="{4EF5EFAE-0319-493E-99B4-D7B3E4494B2C}" presName="parentText" presStyleLbl="node1" presStyleIdx="2" presStyleCnt="3">
        <dgm:presLayoutVars>
          <dgm:chMax val="0"/>
          <dgm:bulletEnabled val="1"/>
        </dgm:presLayoutVars>
      </dgm:prSet>
      <dgm:spPr/>
      <dgm:t>
        <a:bodyPr/>
        <a:lstStyle/>
        <a:p>
          <a:endParaRPr lang="en-US"/>
        </a:p>
      </dgm:t>
    </dgm:pt>
    <dgm:pt modelId="{C41F1DA0-DF2A-49D3-9BF7-C3814FCDA7E4}" type="pres">
      <dgm:prSet presAssocID="{4EF5EFAE-0319-493E-99B4-D7B3E4494B2C}" presName="negativeSpace" presStyleCnt="0"/>
      <dgm:spPr/>
    </dgm:pt>
    <dgm:pt modelId="{2971E7B2-6209-49CD-B39C-D81A305C89C8}" type="pres">
      <dgm:prSet presAssocID="{4EF5EFAE-0319-493E-99B4-D7B3E4494B2C}" presName="childText" presStyleLbl="conFgAcc1" presStyleIdx="2" presStyleCnt="3">
        <dgm:presLayoutVars>
          <dgm:bulletEnabled val="1"/>
        </dgm:presLayoutVars>
      </dgm:prSet>
      <dgm:spPr/>
      <dgm:t>
        <a:bodyPr/>
        <a:lstStyle/>
        <a:p>
          <a:endParaRPr lang="en-US"/>
        </a:p>
      </dgm:t>
    </dgm:pt>
  </dgm:ptLst>
  <dgm:cxnLst>
    <dgm:cxn modelId="{3112EC14-BCFE-4F17-88CB-BF2FDC2B75CD}" type="presOf" srcId="{4EF5EFAE-0319-493E-99B4-D7B3E4494B2C}" destId="{EDA122BD-8AE9-4039-883C-53D075393737}" srcOrd="1" destOrd="0" presId="urn:microsoft.com/office/officeart/2005/8/layout/list1"/>
    <dgm:cxn modelId="{6B74B6F9-8982-4DFE-9766-0A0181B7D9CA}" type="presOf" srcId="{C0B9CAE7-B1EF-4AC3-A2C4-01BEF922F053}" destId="{7FB64987-4802-4C1A-B422-FCD8E27A4C18}" srcOrd="0" destOrd="2" presId="urn:microsoft.com/office/officeart/2005/8/layout/list1"/>
    <dgm:cxn modelId="{66331278-E61D-49EE-A9E3-135B85D52AE7}" type="presOf" srcId="{831C54FF-258A-429E-9A93-0195797DFAC3}" destId="{83B61056-F073-42AC-991E-56845AB6FCAC}" srcOrd="1" destOrd="0" presId="urn:microsoft.com/office/officeart/2005/8/layout/list1"/>
    <dgm:cxn modelId="{5A5B408E-1F95-4FC1-BC9F-7B9F4B4C4C87}" srcId="{033B770A-8A47-4ED1-BCD0-223FD90EC82C}" destId="{C0B9CAE7-B1EF-4AC3-A2C4-01BEF922F053}" srcOrd="2" destOrd="0" parTransId="{8A70BA24-66B2-44EB-A884-8669E111712C}" sibTransId="{6F0F2346-D4A8-4972-A351-08B06B9B353A}"/>
    <dgm:cxn modelId="{E61B455D-5503-4423-B9D5-7D9CF11977DE}" srcId="{4EF5EFAE-0319-493E-99B4-D7B3E4494B2C}" destId="{A14EA85B-A9BD-4433-BA45-8B959E6BBAF4}" srcOrd="0" destOrd="0" parTransId="{00B60EF8-F229-4017-A794-F0E7720201BF}" sibTransId="{9E65879C-2A61-4046-86EE-75F4F083F53A}"/>
    <dgm:cxn modelId="{C82C8ECE-E350-4263-ABDA-FDF5225F9CDD}" type="presOf" srcId="{BFF35555-C6AB-4760-9443-8B11D0906722}" destId="{F82EC7E2-558C-40E7-8F57-C284050C939E}" srcOrd="0" destOrd="1" presId="urn:microsoft.com/office/officeart/2005/8/layout/list1"/>
    <dgm:cxn modelId="{5F043C91-12E7-4F4E-8B27-DE6910286030}" type="presOf" srcId="{033B770A-8A47-4ED1-BCD0-223FD90EC82C}" destId="{ACD7A7D2-C5BA-4AA5-A60C-41897A124546}" srcOrd="1" destOrd="0" presId="urn:microsoft.com/office/officeart/2005/8/layout/list1"/>
    <dgm:cxn modelId="{5B3AF3E3-3D03-4046-849D-0C4560880EEE}" type="presOf" srcId="{B7645B07-D297-4C19-8BC2-EFE0DB938B00}" destId="{7FB64987-4802-4C1A-B422-FCD8E27A4C18}" srcOrd="0" destOrd="0" presId="urn:microsoft.com/office/officeart/2005/8/layout/list1"/>
    <dgm:cxn modelId="{2D722CD2-F791-4896-80DE-145FD4411F8F}" type="presOf" srcId="{0F07A440-F703-43E6-A034-04D027DCCE37}" destId="{7FB64987-4802-4C1A-B422-FCD8E27A4C18}" srcOrd="0" destOrd="1" presId="urn:microsoft.com/office/officeart/2005/8/layout/list1"/>
    <dgm:cxn modelId="{C3673874-2CAD-46BE-B06D-02A32F072AF1}" type="presOf" srcId="{4EF5EFAE-0319-493E-99B4-D7B3E4494B2C}" destId="{56FE6D1C-4E92-4EAE-A5D6-CF189C8D104D}" srcOrd="0" destOrd="0" presId="urn:microsoft.com/office/officeart/2005/8/layout/list1"/>
    <dgm:cxn modelId="{DC69F57B-1B68-4500-95C4-D20869AD55C1}" srcId="{831C54FF-258A-429E-9A93-0195797DFAC3}" destId="{BFF35555-C6AB-4760-9443-8B11D0906722}" srcOrd="1" destOrd="0" parTransId="{46D67128-DED4-49EA-9A43-ECCB2A9F1D11}" sibTransId="{67FD18CE-7BD8-48CB-BF73-3849278ECC22}"/>
    <dgm:cxn modelId="{B076AEDE-1EC6-4C66-997F-D279260E11B9}" srcId="{033B770A-8A47-4ED1-BCD0-223FD90EC82C}" destId="{0F07A440-F703-43E6-A034-04D027DCCE37}" srcOrd="1" destOrd="0" parTransId="{F98C8A89-8C23-4F56-94C6-2C8B8BB43273}" sibTransId="{806E609F-3D9D-4745-8FFF-1B3007239706}"/>
    <dgm:cxn modelId="{4F1DCEC8-126A-4BD5-B3D9-EFD599E562B4}" type="presOf" srcId="{212A4E2C-8E15-49C7-B6C9-93E8A722A7EE}" destId="{2971E7B2-6209-49CD-B39C-D81A305C89C8}" srcOrd="0" destOrd="1" presId="urn:microsoft.com/office/officeart/2005/8/layout/list1"/>
    <dgm:cxn modelId="{24453ACF-BD2B-44BA-851D-5346556EB9DA}" srcId="{831C54FF-258A-429E-9A93-0195797DFAC3}" destId="{364895F0-797F-45F9-9BAF-869EB80A44E6}" srcOrd="0" destOrd="0" parTransId="{5124C8FD-918A-4BB3-9835-151CDAFED2F1}" sibTransId="{B028436D-9D8C-4749-87D8-CD13BA06E397}"/>
    <dgm:cxn modelId="{8563363E-DF89-4C96-9B90-92110126AAF2}" type="presOf" srcId="{364895F0-797F-45F9-9BAF-869EB80A44E6}" destId="{F82EC7E2-558C-40E7-8F57-C284050C939E}" srcOrd="0" destOrd="0" presId="urn:microsoft.com/office/officeart/2005/8/layout/list1"/>
    <dgm:cxn modelId="{15114848-8BFA-4B6C-9ABE-0281B5E377C2}" srcId="{7EB8BB50-F6B3-4405-8AA6-FED1AAC118A7}" destId="{831C54FF-258A-429E-9A93-0195797DFAC3}" srcOrd="0" destOrd="0" parTransId="{749FEC81-F0F0-4587-B76A-3F16B1A23005}" sibTransId="{7A9A35C8-789D-4149-B1FC-297D193D3529}"/>
    <dgm:cxn modelId="{9A8B7285-4AFD-474D-AEAD-D0696EEA7E06}" type="presOf" srcId="{A14EA85B-A9BD-4433-BA45-8B959E6BBAF4}" destId="{2971E7B2-6209-49CD-B39C-D81A305C89C8}" srcOrd="0" destOrd="0" presId="urn:microsoft.com/office/officeart/2005/8/layout/list1"/>
    <dgm:cxn modelId="{47947187-DE72-473B-938E-DE478A8132BE}" srcId="{831C54FF-258A-429E-9A93-0195797DFAC3}" destId="{E37E3F8B-3B7B-458C-B23F-69EB0409E4AB}" srcOrd="2" destOrd="0" parTransId="{C6706232-BED1-415A-9D81-B48FC796C652}" sibTransId="{9D069551-24FE-441B-9D16-A21508B685D7}"/>
    <dgm:cxn modelId="{741984CF-EE99-46EF-9A93-B896FF4672F8}" type="presOf" srcId="{831C54FF-258A-429E-9A93-0195797DFAC3}" destId="{4BE9EEC9-3102-4131-9849-458EA28635B7}" srcOrd="0" destOrd="0" presId="urn:microsoft.com/office/officeart/2005/8/layout/list1"/>
    <dgm:cxn modelId="{5B3C0303-9B6C-4424-A72E-92C876590220}" srcId="{033B770A-8A47-4ED1-BCD0-223FD90EC82C}" destId="{B7645B07-D297-4C19-8BC2-EFE0DB938B00}" srcOrd="0" destOrd="0" parTransId="{3360EDA7-A111-49DC-A5BA-7CAC3BC0E73D}" sibTransId="{4989B982-9973-4D51-9893-9E984723112F}"/>
    <dgm:cxn modelId="{8F06F017-22A4-46E8-8A59-E0A5A4F5C1EA}" type="presOf" srcId="{7EB8BB50-F6B3-4405-8AA6-FED1AAC118A7}" destId="{C59E694A-D576-40E2-935B-DCC531C9F15C}" srcOrd="0" destOrd="0" presId="urn:microsoft.com/office/officeart/2005/8/layout/list1"/>
    <dgm:cxn modelId="{83B006BF-5A28-4973-AAAA-9BA1655ECEA9}" type="presOf" srcId="{ADC36C05-98B0-4027-BCEC-256947D8280E}" destId="{2971E7B2-6209-49CD-B39C-D81A305C89C8}" srcOrd="0" destOrd="2" presId="urn:microsoft.com/office/officeart/2005/8/layout/list1"/>
    <dgm:cxn modelId="{9F8894B7-CFDB-4C8D-8ABF-D1D324480687}" type="presOf" srcId="{E37E3F8B-3B7B-458C-B23F-69EB0409E4AB}" destId="{F82EC7E2-558C-40E7-8F57-C284050C939E}" srcOrd="0" destOrd="2" presId="urn:microsoft.com/office/officeart/2005/8/layout/list1"/>
    <dgm:cxn modelId="{030A9B08-9717-45A6-8A27-282B412E4079}" srcId="{7EB8BB50-F6B3-4405-8AA6-FED1AAC118A7}" destId="{033B770A-8A47-4ED1-BCD0-223FD90EC82C}" srcOrd="1" destOrd="0" parTransId="{F3C6D6DE-CECE-493C-9774-67B54732FEA7}" sibTransId="{8236E3A4-B9C0-4D4C-8345-EB1EB5539782}"/>
    <dgm:cxn modelId="{18B7566A-FF49-4E90-A182-70E45816B606}" type="presOf" srcId="{033B770A-8A47-4ED1-BCD0-223FD90EC82C}" destId="{C749C8B0-1EFF-495A-8DE9-68C8573DC039}" srcOrd="0" destOrd="0" presId="urn:microsoft.com/office/officeart/2005/8/layout/list1"/>
    <dgm:cxn modelId="{77365B5E-BB24-4A1A-9205-BBB80D0D9967}" srcId="{7EB8BB50-F6B3-4405-8AA6-FED1AAC118A7}" destId="{4EF5EFAE-0319-493E-99B4-D7B3E4494B2C}" srcOrd="2" destOrd="0" parTransId="{18DC76D9-2681-4C9C-81D0-0F2744E11CB7}" sibTransId="{F964CC0B-FAF1-498C-9F0A-040DC80D936F}"/>
    <dgm:cxn modelId="{D943CF23-023F-4E0F-BAF6-C8D3E5396716}" srcId="{4EF5EFAE-0319-493E-99B4-D7B3E4494B2C}" destId="{ADC36C05-98B0-4027-BCEC-256947D8280E}" srcOrd="2" destOrd="0" parTransId="{B17A3257-2C27-4EE8-91F3-D13B0DA29530}" sibTransId="{D3567A04-B2D3-4743-9211-23372C10B2D1}"/>
    <dgm:cxn modelId="{85AE8901-B97A-4989-9CE5-F56C20D1179C}" srcId="{4EF5EFAE-0319-493E-99B4-D7B3E4494B2C}" destId="{212A4E2C-8E15-49C7-B6C9-93E8A722A7EE}" srcOrd="1" destOrd="0" parTransId="{2288423C-AAED-4E93-BF48-E2E255EE37F4}" sibTransId="{06BDCCBF-E6DA-4CF7-80F3-6BE420F26157}"/>
    <dgm:cxn modelId="{32950A8A-8751-4F4F-B84F-46F0188AC87D}" type="presParOf" srcId="{C59E694A-D576-40E2-935B-DCC531C9F15C}" destId="{F52F0698-3958-49CB-99A4-3A52C6A1B252}" srcOrd="0" destOrd="0" presId="urn:microsoft.com/office/officeart/2005/8/layout/list1"/>
    <dgm:cxn modelId="{EEB031B6-18E6-4DF7-A44A-9887C3473C67}" type="presParOf" srcId="{F52F0698-3958-49CB-99A4-3A52C6A1B252}" destId="{4BE9EEC9-3102-4131-9849-458EA28635B7}" srcOrd="0" destOrd="0" presId="urn:microsoft.com/office/officeart/2005/8/layout/list1"/>
    <dgm:cxn modelId="{F86BA712-EEDE-402F-AB11-5FA2E9D03625}" type="presParOf" srcId="{F52F0698-3958-49CB-99A4-3A52C6A1B252}" destId="{83B61056-F073-42AC-991E-56845AB6FCAC}" srcOrd="1" destOrd="0" presId="urn:microsoft.com/office/officeart/2005/8/layout/list1"/>
    <dgm:cxn modelId="{00D65716-3582-4A99-8EBA-2834B7D59EE4}" type="presParOf" srcId="{C59E694A-D576-40E2-935B-DCC531C9F15C}" destId="{C14A8999-5FE0-4790-9E93-523FDD372080}" srcOrd="1" destOrd="0" presId="urn:microsoft.com/office/officeart/2005/8/layout/list1"/>
    <dgm:cxn modelId="{3DC9EEC6-58C9-494F-8C87-3CCDB31E359C}" type="presParOf" srcId="{C59E694A-D576-40E2-935B-DCC531C9F15C}" destId="{F82EC7E2-558C-40E7-8F57-C284050C939E}" srcOrd="2" destOrd="0" presId="urn:microsoft.com/office/officeart/2005/8/layout/list1"/>
    <dgm:cxn modelId="{4FAEA427-A7A4-4CC2-8F21-689412DB2483}" type="presParOf" srcId="{C59E694A-D576-40E2-935B-DCC531C9F15C}" destId="{140CF927-889D-4F28-A085-B915650C2ADF}" srcOrd="3" destOrd="0" presId="urn:microsoft.com/office/officeart/2005/8/layout/list1"/>
    <dgm:cxn modelId="{1DA60D74-C54D-4EEF-9CE7-E13927FC2123}" type="presParOf" srcId="{C59E694A-D576-40E2-935B-DCC531C9F15C}" destId="{9B2B0963-E5D2-421B-8665-3E43197C8FC1}" srcOrd="4" destOrd="0" presId="urn:microsoft.com/office/officeart/2005/8/layout/list1"/>
    <dgm:cxn modelId="{B7E4A7DF-53EE-4485-9AC2-947AA878ECF6}" type="presParOf" srcId="{9B2B0963-E5D2-421B-8665-3E43197C8FC1}" destId="{C749C8B0-1EFF-495A-8DE9-68C8573DC039}" srcOrd="0" destOrd="0" presId="urn:microsoft.com/office/officeart/2005/8/layout/list1"/>
    <dgm:cxn modelId="{6BCE8288-8D40-46C1-A2A0-2F04E99F3710}" type="presParOf" srcId="{9B2B0963-E5D2-421B-8665-3E43197C8FC1}" destId="{ACD7A7D2-C5BA-4AA5-A60C-41897A124546}" srcOrd="1" destOrd="0" presId="urn:microsoft.com/office/officeart/2005/8/layout/list1"/>
    <dgm:cxn modelId="{91E3D3C1-A369-49DA-9A66-2F6FB0D826ED}" type="presParOf" srcId="{C59E694A-D576-40E2-935B-DCC531C9F15C}" destId="{4DB8A1BA-D9A0-49F4-BEB6-8025BD777949}" srcOrd="5" destOrd="0" presId="urn:microsoft.com/office/officeart/2005/8/layout/list1"/>
    <dgm:cxn modelId="{B5D9BB53-4741-490F-8501-43F219030A5F}" type="presParOf" srcId="{C59E694A-D576-40E2-935B-DCC531C9F15C}" destId="{7FB64987-4802-4C1A-B422-FCD8E27A4C18}" srcOrd="6" destOrd="0" presId="urn:microsoft.com/office/officeart/2005/8/layout/list1"/>
    <dgm:cxn modelId="{956A8FE6-5218-43EA-BD10-695A363E06CD}" type="presParOf" srcId="{C59E694A-D576-40E2-935B-DCC531C9F15C}" destId="{7220E9D5-0083-429E-A046-B0CE5A22BE83}" srcOrd="7" destOrd="0" presId="urn:microsoft.com/office/officeart/2005/8/layout/list1"/>
    <dgm:cxn modelId="{B79E355A-C604-4B51-93C1-048BD616D855}" type="presParOf" srcId="{C59E694A-D576-40E2-935B-DCC531C9F15C}" destId="{09EA6A2C-867B-4FA8-88EB-76A48EA1A770}" srcOrd="8" destOrd="0" presId="urn:microsoft.com/office/officeart/2005/8/layout/list1"/>
    <dgm:cxn modelId="{4AADB577-7313-42A9-8C38-EFF35CD0EE09}" type="presParOf" srcId="{09EA6A2C-867B-4FA8-88EB-76A48EA1A770}" destId="{56FE6D1C-4E92-4EAE-A5D6-CF189C8D104D}" srcOrd="0" destOrd="0" presId="urn:microsoft.com/office/officeart/2005/8/layout/list1"/>
    <dgm:cxn modelId="{28169972-D210-4637-97D5-7BB72A6690DD}" type="presParOf" srcId="{09EA6A2C-867B-4FA8-88EB-76A48EA1A770}" destId="{EDA122BD-8AE9-4039-883C-53D075393737}" srcOrd="1" destOrd="0" presId="urn:microsoft.com/office/officeart/2005/8/layout/list1"/>
    <dgm:cxn modelId="{616ED8B7-EA52-4D9F-9798-E5669B285033}" type="presParOf" srcId="{C59E694A-D576-40E2-935B-DCC531C9F15C}" destId="{C41F1DA0-DF2A-49D3-9BF7-C3814FCDA7E4}" srcOrd="9" destOrd="0" presId="urn:microsoft.com/office/officeart/2005/8/layout/list1"/>
    <dgm:cxn modelId="{51EF0761-BF81-482D-B830-E73A09D9D04F}" type="presParOf" srcId="{C59E694A-D576-40E2-935B-DCC531C9F15C}" destId="{2971E7B2-6209-49CD-B39C-D81A305C89C8}"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E2FA13-5C6C-4484-A65E-03F971ED357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A5B9BB05-7040-4DDA-BB11-CCECB7D225E4}">
      <dgm:prSet/>
      <dgm:spPr/>
      <dgm:t>
        <a:bodyPr/>
        <a:lstStyle/>
        <a:p>
          <a:pPr rtl="0"/>
          <a:r>
            <a:rPr lang="en-US" b="0" i="0" baseline="0" smtClean="0"/>
            <a:t>Develop over time</a:t>
          </a:r>
          <a:endParaRPr lang="en-US"/>
        </a:p>
      </dgm:t>
    </dgm:pt>
    <dgm:pt modelId="{E570244C-B8D3-44E3-AFC1-2536772BB33A}" type="parTrans" cxnId="{49184FA7-DDFE-4CBB-9B3E-B144C827620F}">
      <dgm:prSet/>
      <dgm:spPr/>
      <dgm:t>
        <a:bodyPr/>
        <a:lstStyle/>
        <a:p>
          <a:endParaRPr lang="en-US"/>
        </a:p>
      </dgm:t>
    </dgm:pt>
    <dgm:pt modelId="{D3CD9C42-AC04-481B-AAB7-7C5D0BBC67DF}" type="sibTrans" cxnId="{49184FA7-DDFE-4CBB-9B3E-B144C827620F}">
      <dgm:prSet/>
      <dgm:spPr/>
      <dgm:t>
        <a:bodyPr/>
        <a:lstStyle/>
        <a:p>
          <a:endParaRPr lang="en-US"/>
        </a:p>
      </dgm:t>
    </dgm:pt>
    <dgm:pt modelId="{400F2F19-E79A-4F10-B854-A0C77FC7EBE4}">
      <dgm:prSet/>
      <dgm:spPr/>
      <dgm:t>
        <a:bodyPr/>
        <a:lstStyle/>
        <a:p>
          <a:pPr rtl="0"/>
          <a:r>
            <a:rPr lang="en-US" b="0" i="0" smtClean="0"/>
            <a:t>More features</a:t>
          </a:r>
          <a:endParaRPr lang="en-US"/>
        </a:p>
      </dgm:t>
    </dgm:pt>
    <dgm:pt modelId="{9585A68A-2E4C-4165-A06A-2F965F9A5FAE}" type="parTrans" cxnId="{91257DC6-0DD8-40D1-9061-2770734279F1}">
      <dgm:prSet/>
      <dgm:spPr/>
      <dgm:t>
        <a:bodyPr/>
        <a:lstStyle/>
        <a:p>
          <a:endParaRPr lang="en-US"/>
        </a:p>
      </dgm:t>
    </dgm:pt>
    <dgm:pt modelId="{86BDCB25-219F-4D8E-A687-AC0CBD592DE0}" type="sibTrans" cxnId="{91257DC6-0DD8-40D1-9061-2770734279F1}">
      <dgm:prSet/>
      <dgm:spPr/>
      <dgm:t>
        <a:bodyPr/>
        <a:lstStyle/>
        <a:p>
          <a:endParaRPr lang="en-US"/>
        </a:p>
      </dgm:t>
    </dgm:pt>
    <dgm:pt modelId="{CBE30C10-B859-43DC-8020-D5D9F8B6490E}">
      <dgm:prSet/>
      <dgm:spPr/>
      <dgm:t>
        <a:bodyPr/>
        <a:lstStyle/>
        <a:p>
          <a:pPr rtl="0"/>
          <a:r>
            <a:rPr lang="en-US" b="0" i="0" dirty="0" smtClean="0"/>
            <a:t>More processes</a:t>
          </a:r>
          <a:endParaRPr lang="en-US" dirty="0"/>
        </a:p>
      </dgm:t>
    </dgm:pt>
    <dgm:pt modelId="{79958CE5-C1F1-4DB7-8A0C-787C55801936}" type="parTrans" cxnId="{F8BD23D1-68E2-4966-8C68-152705941268}">
      <dgm:prSet/>
      <dgm:spPr/>
      <dgm:t>
        <a:bodyPr/>
        <a:lstStyle/>
        <a:p>
          <a:endParaRPr lang="en-US"/>
        </a:p>
      </dgm:t>
    </dgm:pt>
    <dgm:pt modelId="{0CA58725-7CA3-4581-B73E-F7A02600D54F}" type="sibTrans" cxnId="{F8BD23D1-68E2-4966-8C68-152705941268}">
      <dgm:prSet/>
      <dgm:spPr/>
      <dgm:t>
        <a:bodyPr/>
        <a:lstStyle/>
        <a:p>
          <a:endParaRPr lang="en-US"/>
        </a:p>
      </dgm:t>
    </dgm:pt>
    <dgm:pt modelId="{D02F05D7-8B47-4642-83BF-90F4CE01D98E}" type="pres">
      <dgm:prSet presAssocID="{E8E2FA13-5C6C-4484-A65E-03F971ED3578}" presName="Name0" presStyleCnt="0">
        <dgm:presLayoutVars>
          <dgm:dir/>
          <dgm:resizeHandles val="exact"/>
        </dgm:presLayoutVars>
      </dgm:prSet>
      <dgm:spPr/>
      <dgm:t>
        <a:bodyPr/>
        <a:lstStyle/>
        <a:p>
          <a:endParaRPr lang="en-US"/>
        </a:p>
      </dgm:t>
    </dgm:pt>
    <dgm:pt modelId="{9DFF8A58-4AC4-4DDF-9B64-C4199A0EF953}" type="pres">
      <dgm:prSet presAssocID="{E8E2FA13-5C6C-4484-A65E-03F971ED3578}" presName="arrow" presStyleLbl="bgShp" presStyleIdx="0" presStyleCnt="1"/>
      <dgm:spPr/>
    </dgm:pt>
    <dgm:pt modelId="{F565D671-8E98-4BF3-927B-6033AAAC97A7}" type="pres">
      <dgm:prSet presAssocID="{E8E2FA13-5C6C-4484-A65E-03F971ED3578}" presName="points" presStyleCnt="0"/>
      <dgm:spPr/>
    </dgm:pt>
    <dgm:pt modelId="{D152DBB2-1604-47C3-870D-7B80382FD903}" type="pres">
      <dgm:prSet presAssocID="{A5B9BB05-7040-4DDA-BB11-CCECB7D225E4}" presName="compositeA" presStyleCnt="0"/>
      <dgm:spPr/>
    </dgm:pt>
    <dgm:pt modelId="{5976A533-57CD-407A-B6F3-F8F354EF7832}" type="pres">
      <dgm:prSet presAssocID="{A5B9BB05-7040-4DDA-BB11-CCECB7D225E4}" presName="textA" presStyleLbl="revTx" presStyleIdx="0" presStyleCnt="3">
        <dgm:presLayoutVars>
          <dgm:bulletEnabled val="1"/>
        </dgm:presLayoutVars>
      </dgm:prSet>
      <dgm:spPr/>
      <dgm:t>
        <a:bodyPr/>
        <a:lstStyle/>
        <a:p>
          <a:endParaRPr lang="en-US"/>
        </a:p>
      </dgm:t>
    </dgm:pt>
    <dgm:pt modelId="{36E127AE-A417-4DBA-A73B-6814E5E7FA24}" type="pres">
      <dgm:prSet presAssocID="{A5B9BB05-7040-4DDA-BB11-CCECB7D225E4}" presName="circleA" presStyleLbl="node1" presStyleIdx="0" presStyleCnt="3"/>
      <dgm:spPr/>
    </dgm:pt>
    <dgm:pt modelId="{AB293D78-33D2-4FB8-B2C7-61743943F60E}" type="pres">
      <dgm:prSet presAssocID="{A5B9BB05-7040-4DDA-BB11-CCECB7D225E4}" presName="spaceA" presStyleCnt="0"/>
      <dgm:spPr/>
    </dgm:pt>
    <dgm:pt modelId="{C1D5AFB5-ABD2-4682-A74F-E962E3BB8AFA}" type="pres">
      <dgm:prSet presAssocID="{D3CD9C42-AC04-481B-AAB7-7C5D0BBC67DF}" presName="space" presStyleCnt="0"/>
      <dgm:spPr/>
    </dgm:pt>
    <dgm:pt modelId="{9CF6FF0A-3D59-4F6A-B32A-0E2A990EAA52}" type="pres">
      <dgm:prSet presAssocID="{400F2F19-E79A-4F10-B854-A0C77FC7EBE4}" presName="compositeB" presStyleCnt="0"/>
      <dgm:spPr/>
    </dgm:pt>
    <dgm:pt modelId="{4B92CD50-955F-4295-8454-8F5ECAB1194E}" type="pres">
      <dgm:prSet presAssocID="{400F2F19-E79A-4F10-B854-A0C77FC7EBE4}" presName="textB" presStyleLbl="revTx" presStyleIdx="1" presStyleCnt="3">
        <dgm:presLayoutVars>
          <dgm:bulletEnabled val="1"/>
        </dgm:presLayoutVars>
      </dgm:prSet>
      <dgm:spPr/>
      <dgm:t>
        <a:bodyPr/>
        <a:lstStyle/>
        <a:p>
          <a:endParaRPr lang="en-US"/>
        </a:p>
      </dgm:t>
    </dgm:pt>
    <dgm:pt modelId="{FD883021-5BB2-4CC3-895D-AEFA472956A0}" type="pres">
      <dgm:prSet presAssocID="{400F2F19-E79A-4F10-B854-A0C77FC7EBE4}" presName="circleB" presStyleLbl="node1" presStyleIdx="1" presStyleCnt="3"/>
      <dgm:spPr/>
    </dgm:pt>
    <dgm:pt modelId="{5821F462-AD46-4462-9EC0-95A8E2FF4164}" type="pres">
      <dgm:prSet presAssocID="{400F2F19-E79A-4F10-B854-A0C77FC7EBE4}" presName="spaceB" presStyleCnt="0"/>
      <dgm:spPr/>
    </dgm:pt>
    <dgm:pt modelId="{426D8DC3-0F2D-466A-ABF6-EC1F31C662EC}" type="pres">
      <dgm:prSet presAssocID="{86BDCB25-219F-4D8E-A687-AC0CBD592DE0}" presName="space" presStyleCnt="0"/>
      <dgm:spPr/>
    </dgm:pt>
    <dgm:pt modelId="{2763D1CD-A94F-44FD-A8C9-272FE1437002}" type="pres">
      <dgm:prSet presAssocID="{CBE30C10-B859-43DC-8020-D5D9F8B6490E}" presName="compositeA" presStyleCnt="0"/>
      <dgm:spPr/>
    </dgm:pt>
    <dgm:pt modelId="{4D9F02ED-469B-433E-B39D-9695EC84A4F1}" type="pres">
      <dgm:prSet presAssocID="{CBE30C10-B859-43DC-8020-D5D9F8B6490E}" presName="textA" presStyleLbl="revTx" presStyleIdx="2" presStyleCnt="3">
        <dgm:presLayoutVars>
          <dgm:bulletEnabled val="1"/>
        </dgm:presLayoutVars>
      </dgm:prSet>
      <dgm:spPr/>
      <dgm:t>
        <a:bodyPr/>
        <a:lstStyle/>
        <a:p>
          <a:endParaRPr lang="en-US"/>
        </a:p>
      </dgm:t>
    </dgm:pt>
    <dgm:pt modelId="{F77BEB3A-3014-4B72-8EA8-3DD1D810FC85}" type="pres">
      <dgm:prSet presAssocID="{CBE30C10-B859-43DC-8020-D5D9F8B6490E}" presName="circleA" presStyleLbl="node1" presStyleIdx="2" presStyleCnt="3"/>
      <dgm:spPr/>
    </dgm:pt>
    <dgm:pt modelId="{81146F76-7E36-457F-B66C-202B00058102}" type="pres">
      <dgm:prSet presAssocID="{CBE30C10-B859-43DC-8020-D5D9F8B6490E}" presName="spaceA" presStyleCnt="0"/>
      <dgm:spPr/>
    </dgm:pt>
  </dgm:ptLst>
  <dgm:cxnLst>
    <dgm:cxn modelId="{BDEF1DEC-31DD-4D95-8A6E-814229391E36}" type="presOf" srcId="{A5B9BB05-7040-4DDA-BB11-CCECB7D225E4}" destId="{5976A533-57CD-407A-B6F3-F8F354EF7832}" srcOrd="0" destOrd="0" presId="urn:microsoft.com/office/officeart/2005/8/layout/hProcess11"/>
    <dgm:cxn modelId="{91257DC6-0DD8-40D1-9061-2770734279F1}" srcId="{E8E2FA13-5C6C-4484-A65E-03F971ED3578}" destId="{400F2F19-E79A-4F10-B854-A0C77FC7EBE4}" srcOrd="1" destOrd="0" parTransId="{9585A68A-2E4C-4165-A06A-2F965F9A5FAE}" sibTransId="{86BDCB25-219F-4D8E-A687-AC0CBD592DE0}"/>
    <dgm:cxn modelId="{9501A46D-E397-4368-A643-E8D9653A5908}" type="presOf" srcId="{CBE30C10-B859-43DC-8020-D5D9F8B6490E}" destId="{4D9F02ED-469B-433E-B39D-9695EC84A4F1}" srcOrd="0" destOrd="0" presId="urn:microsoft.com/office/officeart/2005/8/layout/hProcess11"/>
    <dgm:cxn modelId="{F8BD23D1-68E2-4966-8C68-152705941268}" srcId="{E8E2FA13-5C6C-4484-A65E-03F971ED3578}" destId="{CBE30C10-B859-43DC-8020-D5D9F8B6490E}" srcOrd="2" destOrd="0" parTransId="{79958CE5-C1F1-4DB7-8A0C-787C55801936}" sibTransId="{0CA58725-7CA3-4581-B73E-F7A02600D54F}"/>
    <dgm:cxn modelId="{30C6339F-7715-4386-939E-33F9C040C3DB}" type="presOf" srcId="{400F2F19-E79A-4F10-B854-A0C77FC7EBE4}" destId="{4B92CD50-955F-4295-8454-8F5ECAB1194E}" srcOrd="0" destOrd="0" presId="urn:microsoft.com/office/officeart/2005/8/layout/hProcess11"/>
    <dgm:cxn modelId="{AFF36ACB-E559-4727-8F2D-B77378B1F5BA}" type="presOf" srcId="{E8E2FA13-5C6C-4484-A65E-03F971ED3578}" destId="{D02F05D7-8B47-4642-83BF-90F4CE01D98E}" srcOrd="0" destOrd="0" presId="urn:microsoft.com/office/officeart/2005/8/layout/hProcess11"/>
    <dgm:cxn modelId="{49184FA7-DDFE-4CBB-9B3E-B144C827620F}" srcId="{E8E2FA13-5C6C-4484-A65E-03F971ED3578}" destId="{A5B9BB05-7040-4DDA-BB11-CCECB7D225E4}" srcOrd="0" destOrd="0" parTransId="{E570244C-B8D3-44E3-AFC1-2536772BB33A}" sibTransId="{D3CD9C42-AC04-481B-AAB7-7C5D0BBC67DF}"/>
    <dgm:cxn modelId="{86A5748D-6419-4A68-96CF-A1A2FD8F630F}" type="presParOf" srcId="{D02F05D7-8B47-4642-83BF-90F4CE01D98E}" destId="{9DFF8A58-4AC4-4DDF-9B64-C4199A0EF953}" srcOrd="0" destOrd="0" presId="urn:microsoft.com/office/officeart/2005/8/layout/hProcess11"/>
    <dgm:cxn modelId="{0149411C-24B0-4779-9399-336D62767D8A}" type="presParOf" srcId="{D02F05D7-8B47-4642-83BF-90F4CE01D98E}" destId="{F565D671-8E98-4BF3-927B-6033AAAC97A7}" srcOrd="1" destOrd="0" presId="urn:microsoft.com/office/officeart/2005/8/layout/hProcess11"/>
    <dgm:cxn modelId="{BD89EB74-8C13-4A15-8F5D-C9943D4FCEA8}" type="presParOf" srcId="{F565D671-8E98-4BF3-927B-6033AAAC97A7}" destId="{D152DBB2-1604-47C3-870D-7B80382FD903}" srcOrd="0" destOrd="0" presId="urn:microsoft.com/office/officeart/2005/8/layout/hProcess11"/>
    <dgm:cxn modelId="{8B07F472-8005-4A59-912D-72FE2698B0B7}" type="presParOf" srcId="{D152DBB2-1604-47C3-870D-7B80382FD903}" destId="{5976A533-57CD-407A-B6F3-F8F354EF7832}" srcOrd="0" destOrd="0" presId="urn:microsoft.com/office/officeart/2005/8/layout/hProcess11"/>
    <dgm:cxn modelId="{E9256051-386C-409A-A979-506610CF0597}" type="presParOf" srcId="{D152DBB2-1604-47C3-870D-7B80382FD903}" destId="{36E127AE-A417-4DBA-A73B-6814E5E7FA24}" srcOrd="1" destOrd="0" presId="urn:microsoft.com/office/officeart/2005/8/layout/hProcess11"/>
    <dgm:cxn modelId="{6F2D689D-96E8-4598-B44B-BB57396CD9DC}" type="presParOf" srcId="{D152DBB2-1604-47C3-870D-7B80382FD903}" destId="{AB293D78-33D2-4FB8-B2C7-61743943F60E}" srcOrd="2" destOrd="0" presId="urn:microsoft.com/office/officeart/2005/8/layout/hProcess11"/>
    <dgm:cxn modelId="{C9582607-1C77-4964-97E7-6B9D8B857DF7}" type="presParOf" srcId="{F565D671-8E98-4BF3-927B-6033AAAC97A7}" destId="{C1D5AFB5-ABD2-4682-A74F-E962E3BB8AFA}" srcOrd="1" destOrd="0" presId="urn:microsoft.com/office/officeart/2005/8/layout/hProcess11"/>
    <dgm:cxn modelId="{E2538156-CD84-44E2-9C8E-FBF2DBB5D8B4}" type="presParOf" srcId="{F565D671-8E98-4BF3-927B-6033AAAC97A7}" destId="{9CF6FF0A-3D59-4F6A-B32A-0E2A990EAA52}" srcOrd="2" destOrd="0" presId="urn:microsoft.com/office/officeart/2005/8/layout/hProcess11"/>
    <dgm:cxn modelId="{FE66FE47-DD93-4D93-8FB4-56263CA1FBA9}" type="presParOf" srcId="{9CF6FF0A-3D59-4F6A-B32A-0E2A990EAA52}" destId="{4B92CD50-955F-4295-8454-8F5ECAB1194E}" srcOrd="0" destOrd="0" presId="urn:microsoft.com/office/officeart/2005/8/layout/hProcess11"/>
    <dgm:cxn modelId="{938677E2-2259-4B5A-BBA6-8A1C3D8407F4}" type="presParOf" srcId="{9CF6FF0A-3D59-4F6A-B32A-0E2A990EAA52}" destId="{FD883021-5BB2-4CC3-895D-AEFA472956A0}" srcOrd="1" destOrd="0" presId="urn:microsoft.com/office/officeart/2005/8/layout/hProcess11"/>
    <dgm:cxn modelId="{ADFFF5C3-8A94-4DA4-AC45-61D0E8A413B1}" type="presParOf" srcId="{9CF6FF0A-3D59-4F6A-B32A-0E2A990EAA52}" destId="{5821F462-AD46-4462-9EC0-95A8E2FF4164}" srcOrd="2" destOrd="0" presId="urn:microsoft.com/office/officeart/2005/8/layout/hProcess11"/>
    <dgm:cxn modelId="{EAA60009-795D-4550-B834-9A2EC3B6122F}" type="presParOf" srcId="{F565D671-8E98-4BF3-927B-6033AAAC97A7}" destId="{426D8DC3-0F2D-466A-ABF6-EC1F31C662EC}" srcOrd="3" destOrd="0" presId="urn:microsoft.com/office/officeart/2005/8/layout/hProcess11"/>
    <dgm:cxn modelId="{335A90EB-3CFB-491E-B3F6-5991A8A7C747}" type="presParOf" srcId="{F565D671-8E98-4BF3-927B-6033AAAC97A7}" destId="{2763D1CD-A94F-44FD-A8C9-272FE1437002}" srcOrd="4" destOrd="0" presId="urn:microsoft.com/office/officeart/2005/8/layout/hProcess11"/>
    <dgm:cxn modelId="{97E0BCFB-FE72-4BC8-B155-1829D7DAE4D6}" type="presParOf" srcId="{2763D1CD-A94F-44FD-A8C9-272FE1437002}" destId="{4D9F02ED-469B-433E-B39D-9695EC84A4F1}" srcOrd="0" destOrd="0" presId="urn:microsoft.com/office/officeart/2005/8/layout/hProcess11"/>
    <dgm:cxn modelId="{0BE2A0DD-1BCF-4722-A9CA-AFEA9902F02D}" type="presParOf" srcId="{2763D1CD-A94F-44FD-A8C9-272FE1437002}" destId="{F77BEB3A-3014-4B72-8EA8-3DD1D810FC85}" srcOrd="1" destOrd="0" presId="urn:microsoft.com/office/officeart/2005/8/layout/hProcess11"/>
    <dgm:cxn modelId="{C124E64E-0520-4547-AA62-17BF3A7988B9}" type="presParOf" srcId="{2763D1CD-A94F-44FD-A8C9-272FE1437002}" destId="{81146F76-7E36-457F-B66C-202B00058102}" srcOrd="2" destOrd="0" presId="urn:microsoft.com/office/officeart/2005/8/layout/hProcess1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90C970-4874-44B0-A6CF-30CD6D86C2DD}"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4D4784DA-4EF9-47A9-BF82-F5A2671830CD}">
      <dgm:prSet phldrT="[Text]" custT="1"/>
      <dgm:spPr/>
      <dgm:t>
        <a:bodyPr/>
        <a:lstStyle/>
        <a:p>
          <a:r>
            <a:rPr lang="en-US" sz="2000" dirty="0" smtClean="0"/>
            <a:t>Feature 1</a:t>
          </a:r>
          <a:endParaRPr lang="en-US" sz="2000" dirty="0"/>
        </a:p>
      </dgm:t>
    </dgm:pt>
    <dgm:pt modelId="{553EA695-19F9-4AC6-9012-03EE238C6DE0}" type="parTrans" cxnId="{EC6B9A30-2D77-4326-96AE-60B86BFD08CA}">
      <dgm:prSet/>
      <dgm:spPr/>
      <dgm:t>
        <a:bodyPr/>
        <a:lstStyle/>
        <a:p>
          <a:endParaRPr lang="en-US" sz="1800"/>
        </a:p>
      </dgm:t>
    </dgm:pt>
    <dgm:pt modelId="{5C7EA802-D66E-41C4-9EE0-2D005D5AD0E1}" type="sibTrans" cxnId="{EC6B9A30-2D77-4326-96AE-60B86BFD08CA}">
      <dgm:prSet/>
      <dgm:spPr/>
      <dgm:t>
        <a:bodyPr/>
        <a:lstStyle/>
        <a:p>
          <a:endParaRPr lang="en-US" sz="1800"/>
        </a:p>
      </dgm:t>
    </dgm:pt>
    <dgm:pt modelId="{49CFBF10-F54C-40C0-A478-F6F14F442824}">
      <dgm:prSet phldrT="[Text]" custT="1"/>
      <dgm:spPr/>
      <dgm:t>
        <a:bodyPr/>
        <a:lstStyle/>
        <a:p>
          <a:r>
            <a:rPr lang="en-US" sz="1100" dirty="0" smtClean="0"/>
            <a:t>BR-124</a:t>
          </a:r>
          <a:endParaRPr lang="en-US" sz="1100" dirty="0"/>
        </a:p>
      </dgm:t>
    </dgm:pt>
    <dgm:pt modelId="{4EC346AB-62CC-41E8-91A4-943DFDAE4FDC}" type="parTrans" cxnId="{202EF2D9-5911-4000-B414-73B62494C42C}">
      <dgm:prSet/>
      <dgm:spPr/>
      <dgm:t>
        <a:bodyPr/>
        <a:lstStyle/>
        <a:p>
          <a:endParaRPr lang="en-US" sz="1800"/>
        </a:p>
      </dgm:t>
    </dgm:pt>
    <dgm:pt modelId="{389D6907-1E41-45AB-868F-B0D3E175749D}" type="sibTrans" cxnId="{202EF2D9-5911-4000-B414-73B62494C42C}">
      <dgm:prSet/>
      <dgm:spPr/>
      <dgm:t>
        <a:bodyPr/>
        <a:lstStyle/>
        <a:p>
          <a:endParaRPr lang="en-US" sz="1800"/>
        </a:p>
      </dgm:t>
    </dgm:pt>
    <dgm:pt modelId="{7837A26D-FCBC-4C21-9914-CCEF07AC42AA}">
      <dgm:prSet phldrT="[Text]" custT="1"/>
      <dgm:spPr/>
      <dgm:t>
        <a:bodyPr/>
        <a:lstStyle/>
        <a:p>
          <a:r>
            <a:rPr lang="en-US" sz="1100" dirty="0" smtClean="0"/>
            <a:t>BR-123</a:t>
          </a:r>
          <a:endParaRPr lang="en-US" sz="1100" dirty="0"/>
        </a:p>
      </dgm:t>
    </dgm:pt>
    <dgm:pt modelId="{809897B9-9517-43A7-A342-2C346BD33F49}" type="parTrans" cxnId="{9296BCF1-CB9F-458E-AEC7-23461F211CF5}">
      <dgm:prSet/>
      <dgm:spPr/>
      <dgm:t>
        <a:bodyPr/>
        <a:lstStyle/>
        <a:p>
          <a:endParaRPr lang="en-US" sz="1800"/>
        </a:p>
      </dgm:t>
    </dgm:pt>
    <dgm:pt modelId="{5596B2D6-54B0-48EB-BCE9-86E525DAE98F}" type="sibTrans" cxnId="{9296BCF1-CB9F-458E-AEC7-23461F211CF5}">
      <dgm:prSet/>
      <dgm:spPr/>
      <dgm:t>
        <a:bodyPr/>
        <a:lstStyle/>
        <a:p>
          <a:endParaRPr lang="en-US" sz="1800"/>
        </a:p>
      </dgm:t>
    </dgm:pt>
    <dgm:pt modelId="{104CE64D-45DE-4232-A597-48EA8EDC9DA6}">
      <dgm:prSet phldrT="[Text]" custT="1"/>
      <dgm:spPr/>
      <dgm:t>
        <a:bodyPr/>
        <a:lstStyle/>
        <a:p>
          <a:r>
            <a:rPr lang="en-US" sz="2000" dirty="0" smtClean="0"/>
            <a:t>Feature 2</a:t>
          </a:r>
          <a:endParaRPr lang="en-US" sz="2000" dirty="0"/>
        </a:p>
      </dgm:t>
    </dgm:pt>
    <dgm:pt modelId="{5678DB60-858E-408B-ABE8-4E86AAD03A92}" type="parTrans" cxnId="{6B9867D6-5301-41AC-B583-5BF8C5243FBE}">
      <dgm:prSet/>
      <dgm:spPr/>
      <dgm:t>
        <a:bodyPr/>
        <a:lstStyle/>
        <a:p>
          <a:endParaRPr lang="en-US" sz="1800"/>
        </a:p>
      </dgm:t>
    </dgm:pt>
    <dgm:pt modelId="{2168647B-B27C-401F-BFB1-292D6A2B26FD}" type="sibTrans" cxnId="{6B9867D6-5301-41AC-B583-5BF8C5243FBE}">
      <dgm:prSet/>
      <dgm:spPr/>
      <dgm:t>
        <a:bodyPr/>
        <a:lstStyle/>
        <a:p>
          <a:endParaRPr lang="en-US" sz="1800"/>
        </a:p>
      </dgm:t>
    </dgm:pt>
    <dgm:pt modelId="{B32642FB-888A-4BC3-8C7D-F0116D841CD7}">
      <dgm:prSet phldrT="[Text]" custT="1"/>
      <dgm:spPr/>
      <dgm:t>
        <a:bodyPr/>
        <a:lstStyle/>
        <a:p>
          <a:r>
            <a:rPr lang="en-US" sz="1100" dirty="0" smtClean="0"/>
            <a:t>Improvement</a:t>
          </a:r>
          <a:endParaRPr lang="en-US" sz="1100" dirty="0"/>
        </a:p>
      </dgm:t>
    </dgm:pt>
    <dgm:pt modelId="{210BC4EC-EA01-4DED-B2EB-55A800E8032B}" type="parTrans" cxnId="{F632C6EE-E859-49A1-9228-F7BF348BAF8A}">
      <dgm:prSet/>
      <dgm:spPr/>
      <dgm:t>
        <a:bodyPr/>
        <a:lstStyle/>
        <a:p>
          <a:endParaRPr lang="en-US" sz="1800"/>
        </a:p>
      </dgm:t>
    </dgm:pt>
    <dgm:pt modelId="{3CE8EC5B-ECCB-45BB-B977-D76760852D2A}" type="sibTrans" cxnId="{F632C6EE-E859-49A1-9228-F7BF348BAF8A}">
      <dgm:prSet/>
      <dgm:spPr/>
      <dgm:t>
        <a:bodyPr/>
        <a:lstStyle/>
        <a:p>
          <a:endParaRPr lang="en-US" sz="1800"/>
        </a:p>
      </dgm:t>
    </dgm:pt>
    <dgm:pt modelId="{63119EA6-8D93-4800-9D21-6851E27F664D}">
      <dgm:prSet phldrT="[Text]" custT="1"/>
      <dgm:spPr/>
      <dgm:t>
        <a:bodyPr/>
        <a:lstStyle/>
        <a:p>
          <a:r>
            <a:rPr lang="en-US" sz="1100" dirty="0" smtClean="0"/>
            <a:t>Old Feature 3</a:t>
          </a:r>
          <a:endParaRPr lang="en-US" sz="1100" dirty="0"/>
        </a:p>
      </dgm:t>
    </dgm:pt>
    <dgm:pt modelId="{94AF0FD4-E677-4321-804F-1483F201BB11}" type="parTrans" cxnId="{BA536857-9AED-486A-964D-3AC66A8F6F34}">
      <dgm:prSet/>
      <dgm:spPr/>
      <dgm:t>
        <a:bodyPr/>
        <a:lstStyle/>
        <a:p>
          <a:endParaRPr lang="en-US" sz="1800"/>
        </a:p>
      </dgm:t>
    </dgm:pt>
    <dgm:pt modelId="{965FA7F4-7150-4499-BAF7-C71605B69E5E}" type="sibTrans" cxnId="{BA536857-9AED-486A-964D-3AC66A8F6F34}">
      <dgm:prSet/>
      <dgm:spPr/>
      <dgm:t>
        <a:bodyPr/>
        <a:lstStyle/>
        <a:p>
          <a:endParaRPr lang="en-US" sz="1800"/>
        </a:p>
      </dgm:t>
    </dgm:pt>
    <dgm:pt modelId="{7826EDD2-3512-4745-B2E2-68CDA67AF1DE}">
      <dgm:prSet phldrT="[Text]" custT="1"/>
      <dgm:spPr/>
      <dgm:t>
        <a:bodyPr/>
        <a:lstStyle/>
        <a:p>
          <a:r>
            <a:rPr lang="en-US" sz="1100" dirty="0" smtClean="0"/>
            <a:t>BR-1239</a:t>
          </a:r>
          <a:endParaRPr lang="en-US" sz="1100" dirty="0"/>
        </a:p>
      </dgm:t>
    </dgm:pt>
    <dgm:pt modelId="{24D028F5-E653-476D-9896-BBFD83AF1DB2}" type="parTrans" cxnId="{27CE889D-4AB4-4BF6-9C44-44CE653F3155}">
      <dgm:prSet/>
      <dgm:spPr/>
      <dgm:t>
        <a:bodyPr/>
        <a:lstStyle/>
        <a:p>
          <a:endParaRPr lang="en-US" sz="1800"/>
        </a:p>
      </dgm:t>
    </dgm:pt>
    <dgm:pt modelId="{1D86C82C-A2FB-451D-A53A-2A17A3706394}" type="sibTrans" cxnId="{27CE889D-4AB4-4BF6-9C44-44CE653F3155}">
      <dgm:prSet/>
      <dgm:spPr/>
      <dgm:t>
        <a:bodyPr/>
        <a:lstStyle/>
        <a:p>
          <a:endParaRPr lang="en-US" sz="1800"/>
        </a:p>
      </dgm:t>
    </dgm:pt>
    <dgm:pt modelId="{0A7F2469-76AC-450F-BB05-5FF974EDB769}">
      <dgm:prSet phldrT="[Text]" custT="1"/>
      <dgm:spPr/>
      <dgm:t>
        <a:bodyPr/>
        <a:lstStyle/>
        <a:p>
          <a:r>
            <a:rPr lang="en-US" sz="2000" dirty="0" smtClean="0"/>
            <a:t>Feature 3</a:t>
          </a:r>
          <a:endParaRPr lang="en-US" sz="2000" dirty="0"/>
        </a:p>
      </dgm:t>
    </dgm:pt>
    <dgm:pt modelId="{0FEBACFD-B34F-456C-B3B4-92B0289108C2}" type="parTrans" cxnId="{312436A3-1D49-438F-A391-799FF4165BB0}">
      <dgm:prSet/>
      <dgm:spPr/>
      <dgm:t>
        <a:bodyPr/>
        <a:lstStyle/>
        <a:p>
          <a:endParaRPr lang="en-US" sz="1800"/>
        </a:p>
      </dgm:t>
    </dgm:pt>
    <dgm:pt modelId="{8CC0153D-98EF-442D-B9DC-694799EF575C}" type="sibTrans" cxnId="{312436A3-1D49-438F-A391-799FF4165BB0}">
      <dgm:prSet/>
      <dgm:spPr/>
      <dgm:t>
        <a:bodyPr/>
        <a:lstStyle/>
        <a:p>
          <a:endParaRPr lang="en-US" sz="1800"/>
        </a:p>
      </dgm:t>
    </dgm:pt>
    <dgm:pt modelId="{45990D10-7076-4DDA-AD53-DD50BC5EF08C}">
      <dgm:prSet phldrT="[Text]" custT="1"/>
      <dgm:spPr/>
      <dgm:t>
        <a:bodyPr/>
        <a:lstStyle/>
        <a:p>
          <a:r>
            <a:rPr lang="en-US" sz="1100" dirty="0" smtClean="0"/>
            <a:t>BR-123</a:t>
          </a:r>
          <a:endParaRPr lang="en-US" sz="1100" dirty="0"/>
        </a:p>
      </dgm:t>
    </dgm:pt>
    <dgm:pt modelId="{A9CEC5F8-80DE-46D7-8ECF-9C7F58BA638A}" type="parTrans" cxnId="{0931EC68-034A-49CC-882B-E0674BFDD383}">
      <dgm:prSet/>
      <dgm:spPr/>
      <dgm:t>
        <a:bodyPr/>
        <a:lstStyle/>
        <a:p>
          <a:endParaRPr lang="en-US" sz="1800"/>
        </a:p>
      </dgm:t>
    </dgm:pt>
    <dgm:pt modelId="{F60A5D98-6CF6-43A9-93D0-F2EA36CB5F6A}" type="sibTrans" cxnId="{0931EC68-034A-49CC-882B-E0674BFDD383}">
      <dgm:prSet/>
      <dgm:spPr/>
      <dgm:t>
        <a:bodyPr/>
        <a:lstStyle/>
        <a:p>
          <a:endParaRPr lang="en-US" sz="1800"/>
        </a:p>
      </dgm:t>
    </dgm:pt>
    <dgm:pt modelId="{0A541523-9558-4954-A489-508E36BAC908}">
      <dgm:prSet phldrT="[Text]" custT="1"/>
      <dgm:spPr/>
      <dgm:t>
        <a:bodyPr/>
        <a:lstStyle/>
        <a:p>
          <a:r>
            <a:rPr lang="en-US" sz="1100" dirty="0" smtClean="0"/>
            <a:t>BR-453</a:t>
          </a:r>
          <a:endParaRPr lang="en-US" sz="1100" dirty="0"/>
        </a:p>
      </dgm:t>
    </dgm:pt>
    <dgm:pt modelId="{CFB7931B-5889-4C83-97DC-CEA96B4BB31F}" type="parTrans" cxnId="{135AA29E-C128-4BB0-86E7-453658A2F7DC}">
      <dgm:prSet/>
      <dgm:spPr/>
      <dgm:t>
        <a:bodyPr/>
        <a:lstStyle/>
        <a:p>
          <a:endParaRPr lang="en-US" sz="1800"/>
        </a:p>
      </dgm:t>
    </dgm:pt>
    <dgm:pt modelId="{E5A2D39C-EAC2-4FFB-B255-A4587BB2BD0A}" type="sibTrans" cxnId="{135AA29E-C128-4BB0-86E7-453658A2F7DC}">
      <dgm:prSet/>
      <dgm:spPr/>
      <dgm:t>
        <a:bodyPr/>
        <a:lstStyle/>
        <a:p>
          <a:endParaRPr lang="en-US" sz="1800"/>
        </a:p>
      </dgm:t>
    </dgm:pt>
    <dgm:pt modelId="{A0F4B7EA-60F4-46CB-8B43-FDB4E4613F34}" type="pres">
      <dgm:prSet presAssocID="{FB90C970-4874-44B0-A6CF-30CD6D86C2DD}" presName="theList" presStyleCnt="0">
        <dgm:presLayoutVars>
          <dgm:dir/>
          <dgm:animLvl val="lvl"/>
          <dgm:resizeHandles val="exact"/>
        </dgm:presLayoutVars>
      </dgm:prSet>
      <dgm:spPr/>
      <dgm:t>
        <a:bodyPr/>
        <a:lstStyle/>
        <a:p>
          <a:endParaRPr lang="en-US"/>
        </a:p>
      </dgm:t>
    </dgm:pt>
    <dgm:pt modelId="{D204D83D-4B16-4B8E-9DB7-7E6DB834BB47}" type="pres">
      <dgm:prSet presAssocID="{4D4784DA-4EF9-47A9-BF82-F5A2671830CD}" presName="compNode" presStyleCnt="0"/>
      <dgm:spPr/>
    </dgm:pt>
    <dgm:pt modelId="{4AA1FB54-EB63-4483-85C5-BD9CDD5AB00A}" type="pres">
      <dgm:prSet presAssocID="{4D4784DA-4EF9-47A9-BF82-F5A2671830CD}" presName="aNode" presStyleLbl="bgShp" presStyleIdx="0" presStyleCnt="3"/>
      <dgm:spPr/>
      <dgm:t>
        <a:bodyPr/>
        <a:lstStyle/>
        <a:p>
          <a:endParaRPr lang="en-US"/>
        </a:p>
      </dgm:t>
    </dgm:pt>
    <dgm:pt modelId="{973DFC4D-3FB7-4DF1-948C-16C59AC05474}" type="pres">
      <dgm:prSet presAssocID="{4D4784DA-4EF9-47A9-BF82-F5A2671830CD}" presName="textNode" presStyleLbl="bgShp" presStyleIdx="0" presStyleCnt="3"/>
      <dgm:spPr/>
      <dgm:t>
        <a:bodyPr/>
        <a:lstStyle/>
        <a:p>
          <a:endParaRPr lang="en-US"/>
        </a:p>
      </dgm:t>
    </dgm:pt>
    <dgm:pt modelId="{6E633E0A-BC90-47A5-941A-7795A168C34D}" type="pres">
      <dgm:prSet presAssocID="{4D4784DA-4EF9-47A9-BF82-F5A2671830CD}" presName="compChildNode" presStyleCnt="0"/>
      <dgm:spPr/>
    </dgm:pt>
    <dgm:pt modelId="{3DFBF9BB-A0F5-49C2-8FC4-E55EAEBDEE6B}" type="pres">
      <dgm:prSet presAssocID="{4D4784DA-4EF9-47A9-BF82-F5A2671830CD}" presName="theInnerList" presStyleCnt="0"/>
      <dgm:spPr/>
    </dgm:pt>
    <dgm:pt modelId="{7CBDE13C-2AFE-46D5-911B-8113D8565553}" type="pres">
      <dgm:prSet presAssocID="{49CFBF10-F54C-40C0-A478-F6F14F442824}" presName="childNode" presStyleLbl="node1" presStyleIdx="0" presStyleCnt="7">
        <dgm:presLayoutVars>
          <dgm:bulletEnabled val="1"/>
        </dgm:presLayoutVars>
      </dgm:prSet>
      <dgm:spPr/>
      <dgm:t>
        <a:bodyPr/>
        <a:lstStyle/>
        <a:p>
          <a:endParaRPr lang="en-US"/>
        </a:p>
      </dgm:t>
    </dgm:pt>
    <dgm:pt modelId="{0CCF242B-0427-49B9-AE62-7C10CF6FE974}" type="pres">
      <dgm:prSet presAssocID="{49CFBF10-F54C-40C0-A478-F6F14F442824}" presName="aSpace2" presStyleCnt="0"/>
      <dgm:spPr/>
    </dgm:pt>
    <dgm:pt modelId="{A7B72F67-90A4-458F-A52B-BE7B52617245}" type="pres">
      <dgm:prSet presAssocID="{7837A26D-FCBC-4C21-9914-CCEF07AC42AA}" presName="childNode" presStyleLbl="node1" presStyleIdx="1" presStyleCnt="7">
        <dgm:presLayoutVars>
          <dgm:bulletEnabled val="1"/>
        </dgm:presLayoutVars>
      </dgm:prSet>
      <dgm:spPr/>
      <dgm:t>
        <a:bodyPr/>
        <a:lstStyle/>
        <a:p>
          <a:endParaRPr lang="en-US"/>
        </a:p>
      </dgm:t>
    </dgm:pt>
    <dgm:pt modelId="{995DE287-2FCE-4B32-9209-A68C4ED4205F}" type="pres">
      <dgm:prSet presAssocID="{4D4784DA-4EF9-47A9-BF82-F5A2671830CD}" presName="aSpace" presStyleCnt="0"/>
      <dgm:spPr/>
    </dgm:pt>
    <dgm:pt modelId="{EE6F98C6-3EA9-40FF-B6A3-B9D2F8A37679}" type="pres">
      <dgm:prSet presAssocID="{104CE64D-45DE-4232-A597-48EA8EDC9DA6}" presName="compNode" presStyleCnt="0"/>
      <dgm:spPr/>
    </dgm:pt>
    <dgm:pt modelId="{33ECA057-0CC7-45DF-AAA0-C455C5EF3F88}" type="pres">
      <dgm:prSet presAssocID="{104CE64D-45DE-4232-A597-48EA8EDC9DA6}" presName="aNode" presStyleLbl="bgShp" presStyleIdx="1" presStyleCnt="3"/>
      <dgm:spPr/>
      <dgm:t>
        <a:bodyPr/>
        <a:lstStyle/>
        <a:p>
          <a:endParaRPr lang="en-US"/>
        </a:p>
      </dgm:t>
    </dgm:pt>
    <dgm:pt modelId="{9AAD8F12-6E38-4555-BEBB-45EEB171D69C}" type="pres">
      <dgm:prSet presAssocID="{104CE64D-45DE-4232-A597-48EA8EDC9DA6}" presName="textNode" presStyleLbl="bgShp" presStyleIdx="1" presStyleCnt="3"/>
      <dgm:spPr/>
      <dgm:t>
        <a:bodyPr/>
        <a:lstStyle/>
        <a:p>
          <a:endParaRPr lang="en-US"/>
        </a:p>
      </dgm:t>
    </dgm:pt>
    <dgm:pt modelId="{FF8F51F0-08DD-4003-9C70-1118C36A5626}" type="pres">
      <dgm:prSet presAssocID="{104CE64D-45DE-4232-A597-48EA8EDC9DA6}" presName="compChildNode" presStyleCnt="0"/>
      <dgm:spPr/>
    </dgm:pt>
    <dgm:pt modelId="{EAB079BF-CF0E-4D76-9A2D-A6B29382CBD5}" type="pres">
      <dgm:prSet presAssocID="{104CE64D-45DE-4232-A597-48EA8EDC9DA6}" presName="theInnerList" presStyleCnt="0"/>
      <dgm:spPr/>
    </dgm:pt>
    <dgm:pt modelId="{0667808B-08A5-4EE6-A763-F82C7632D4E1}" type="pres">
      <dgm:prSet presAssocID="{B32642FB-888A-4BC3-8C7D-F0116D841CD7}" presName="childNode" presStyleLbl="node1" presStyleIdx="2" presStyleCnt="7">
        <dgm:presLayoutVars>
          <dgm:bulletEnabled val="1"/>
        </dgm:presLayoutVars>
      </dgm:prSet>
      <dgm:spPr/>
      <dgm:t>
        <a:bodyPr/>
        <a:lstStyle/>
        <a:p>
          <a:endParaRPr lang="en-US"/>
        </a:p>
      </dgm:t>
    </dgm:pt>
    <dgm:pt modelId="{D91A41A9-6ACA-43E4-8352-39DFFFFFEBDD}" type="pres">
      <dgm:prSet presAssocID="{B32642FB-888A-4BC3-8C7D-F0116D841CD7}" presName="aSpace2" presStyleCnt="0"/>
      <dgm:spPr/>
    </dgm:pt>
    <dgm:pt modelId="{3615273B-BD49-427A-89F8-CD559A937A4F}" type="pres">
      <dgm:prSet presAssocID="{63119EA6-8D93-4800-9D21-6851E27F664D}" presName="childNode" presStyleLbl="node1" presStyleIdx="3" presStyleCnt="7">
        <dgm:presLayoutVars>
          <dgm:bulletEnabled val="1"/>
        </dgm:presLayoutVars>
      </dgm:prSet>
      <dgm:spPr/>
      <dgm:t>
        <a:bodyPr/>
        <a:lstStyle/>
        <a:p>
          <a:endParaRPr lang="en-US"/>
        </a:p>
      </dgm:t>
    </dgm:pt>
    <dgm:pt modelId="{8B9D3233-5B69-41BF-9BB3-B6B66F743BF3}" type="pres">
      <dgm:prSet presAssocID="{63119EA6-8D93-4800-9D21-6851E27F664D}" presName="aSpace2" presStyleCnt="0"/>
      <dgm:spPr/>
    </dgm:pt>
    <dgm:pt modelId="{D90A8B70-D837-4363-9A6E-FBCA27B59EB9}" type="pres">
      <dgm:prSet presAssocID="{7826EDD2-3512-4745-B2E2-68CDA67AF1DE}" presName="childNode" presStyleLbl="node1" presStyleIdx="4" presStyleCnt="7">
        <dgm:presLayoutVars>
          <dgm:bulletEnabled val="1"/>
        </dgm:presLayoutVars>
      </dgm:prSet>
      <dgm:spPr/>
      <dgm:t>
        <a:bodyPr/>
        <a:lstStyle/>
        <a:p>
          <a:endParaRPr lang="en-US"/>
        </a:p>
      </dgm:t>
    </dgm:pt>
    <dgm:pt modelId="{3C9E1CAB-56C2-4169-9887-1825D998DE71}" type="pres">
      <dgm:prSet presAssocID="{104CE64D-45DE-4232-A597-48EA8EDC9DA6}" presName="aSpace" presStyleCnt="0"/>
      <dgm:spPr/>
    </dgm:pt>
    <dgm:pt modelId="{AA504A01-EF78-4958-AAF7-7F21A978BCE2}" type="pres">
      <dgm:prSet presAssocID="{0A7F2469-76AC-450F-BB05-5FF974EDB769}" presName="compNode" presStyleCnt="0"/>
      <dgm:spPr/>
    </dgm:pt>
    <dgm:pt modelId="{B923CC68-0694-43B2-81C2-BB27E8260887}" type="pres">
      <dgm:prSet presAssocID="{0A7F2469-76AC-450F-BB05-5FF974EDB769}" presName="aNode" presStyleLbl="bgShp" presStyleIdx="2" presStyleCnt="3"/>
      <dgm:spPr/>
      <dgm:t>
        <a:bodyPr/>
        <a:lstStyle/>
        <a:p>
          <a:endParaRPr lang="en-US"/>
        </a:p>
      </dgm:t>
    </dgm:pt>
    <dgm:pt modelId="{5CA91BB3-0006-40D0-ADEA-EC6845441505}" type="pres">
      <dgm:prSet presAssocID="{0A7F2469-76AC-450F-BB05-5FF974EDB769}" presName="textNode" presStyleLbl="bgShp" presStyleIdx="2" presStyleCnt="3"/>
      <dgm:spPr/>
      <dgm:t>
        <a:bodyPr/>
        <a:lstStyle/>
        <a:p>
          <a:endParaRPr lang="en-US"/>
        </a:p>
      </dgm:t>
    </dgm:pt>
    <dgm:pt modelId="{2CD2D66C-3D73-4B8D-BD74-43A989F65BDE}" type="pres">
      <dgm:prSet presAssocID="{0A7F2469-76AC-450F-BB05-5FF974EDB769}" presName="compChildNode" presStyleCnt="0"/>
      <dgm:spPr/>
    </dgm:pt>
    <dgm:pt modelId="{A8161195-79E9-49EE-9279-39351FFB22C1}" type="pres">
      <dgm:prSet presAssocID="{0A7F2469-76AC-450F-BB05-5FF974EDB769}" presName="theInnerList" presStyleCnt="0"/>
      <dgm:spPr/>
    </dgm:pt>
    <dgm:pt modelId="{C1110EDB-C5FE-400B-9CCD-EBE0EB9780C6}" type="pres">
      <dgm:prSet presAssocID="{45990D10-7076-4DDA-AD53-DD50BC5EF08C}" presName="childNode" presStyleLbl="node1" presStyleIdx="5" presStyleCnt="7">
        <dgm:presLayoutVars>
          <dgm:bulletEnabled val="1"/>
        </dgm:presLayoutVars>
      </dgm:prSet>
      <dgm:spPr/>
      <dgm:t>
        <a:bodyPr/>
        <a:lstStyle/>
        <a:p>
          <a:endParaRPr lang="en-US"/>
        </a:p>
      </dgm:t>
    </dgm:pt>
    <dgm:pt modelId="{A42730C5-2966-48A5-A319-90EBAF61E900}" type="pres">
      <dgm:prSet presAssocID="{45990D10-7076-4DDA-AD53-DD50BC5EF08C}" presName="aSpace2" presStyleCnt="0"/>
      <dgm:spPr/>
    </dgm:pt>
    <dgm:pt modelId="{37105A73-9EEE-4E0E-BE7A-1D65ABF2AB0A}" type="pres">
      <dgm:prSet presAssocID="{0A541523-9558-4954-A489-508E36BAC908}" presName="childNode" presStyleLbl="node1" presStyleIdx="6" presStyleCnt="7">
        <dgm:presLayoutVars>
          <dgm:bulletEnabled val="1"/>
        </dgm:presLayoutVars>
      </dgm:prSet>
      <dgm:spPr/>
      <dgm:t>
        <a:bodyPr/>
        <a:lstStyle/>
        <a:p>
          <a:endParaRPr lang="en-US"/>
        </a:p>
      </dgm:t>
    </dgm:pt>
  </dgm:ptLst>
  <dgm:cxnLst>
    <dgm:cxn modelId="{9F7DC7EF-864C-4A66-8110-9A7B308AFACD}" type="presOf" srcId="{4D4784DA-4EF9-47A9-BF82-F5A2671830CD}" destId="{973DFC4D-3FB7-4DF1-948C-16C59AC05474}" srcOrd="1" destOrd="0" presId="urn:microsoft.com/office/officeart/2005/8/layout/lProcess2"/>
    <dgm:cxn modelId="{B62D0BCD-474A-45D1-B0F3-0EEFFB28C86D}" type="presOf" srcId="{0A7F2469-76AC-450F-BB05-5FF974EDB769}" destId="{B923CC68-0694-43B2-81C2-BB27E8260887}" srcOrd="0" destOrd="0" presId="urn:microsoft.com/office/officeart/2005/8/layout/lProcess2"/>
    <dgm:cxn modelId="{27CE889D-4AB4-4BF6-9C44-44CE653F3155}" srcId="{104CE64D-45DE-4232-A597-48EA8EDC9DA6}" destId="{7826EDD2-3512-4745-B2E2-68CDA67AF1DE}" srcOrd="2" destOrd="0" parTransId="{24D028F5-E653-476D-9896-BBFD83AF1DB2}" sibTransId="{1D86C82C-A2FB-451D-A53A-2A17A3706394}"/>
    <dgm:cxn modelId="{3A187C76-E8E4-4B70-AB76-95787E2DED80}" type="presOf" srcId="{4D4784DA-4EF9-47A9-BF82-F5A2671830CD}" destId="{4AA1FB54-EB63-4483-85C5-BD9CDD5AB00A}" srcOrd="0" destOrd="0" presId="urn:microsoft.com/office/officeart/2005/8/layout/lProcess2"/>
    <dgm:cxn modelId="{9AD14650-27D6-4252-8550-F1999F360045}" type="presOf" srcId="{63119EA6-8D93-4800-9D21-6851E27F664D}" destId="{3615273B-BD49-427A-89F8-CD559A937A4F}" srcOrd="0" destOrd="0" presId="urn:microsoft.com/office/officeart/2005/8/layout/lProcess2"/>
    <dgm:cxn modelId="{6B9867D6-5301-41AC-B583-5BF8C5243FBE}" srcId="{FB90C970-4874-44B0-A6CF-30CD6D86C2DD}" destId="{104CE64D-45DE-4232-A597-48EA8EDC9DA6}" srcOrd="1" destOrd="0" parTransId="{5678DB60-858E-408B-ABE8-4E86AAD03A92}" sibTransId="{2168647B-B27C-401F-BFB1-292D6A2B26FD}"/>
    <dgm:cxn modelId="{EC6B9A30-2D77-4326-96AE-60B86BFD08CA}" srcId="{FB90C970-4874-44B0-A6CF-30CD6D86C2DD}" destId="{4D4784DA-4EF9-47A9-BF82-F5A2671830CD}" srcOrd="0" destOrd="0" parTransId="{553EA695-19F9-4AC6-9012-03EE238C6DE0}" sibTransId="{5C7EA802-D66E-41C4-9EE0-2D005D5AD0E1}"/>
    <dgm:cxn modelId="{545EE664-AD3C-4179-B8EE-22F48CF8BBCD}" type="presOf" srcId="{104CE64D-45DE-4232-A597-48EA8EDC9DA6}" destId="{33ECA057-0CC7-45DF-AAA0-C455C5EF3F88}" srcOrd="0" destOrd="0" presId="urn:microsoft.com/office/officeart/2005/8/layout/lProcess2"/>
    <dgm:cxn modelId="{CC798F44-1696-4492-B834-5F3915D2FC73}" type="presOf" srcId="{FB90C970-4874-44B0-A6CF-30CD6D86C2DD}" destId="{A0F4B7EA-60F4-46CB-8B43-FDB4E4613F34}" srcOrd="0" destOrd="0" presId="urn:microsoft.com/office/officeart/2005/8/layout/lProcess2"/>
    <dgm:cxn modelId="{F632C6EE-E859-49A1-9228-F7BF348BAF8A}" srcId="{104CE64D-45DE-4232-A597-48EA8EDC9DA6}" destId="{B32642FB-888A-4BC3-8C7D-F0116D841CD7}" srcOrd="0" destOrd="0" parTransId="{210BC4EC-EA01-4DED-B2EB-55A800E8032B}" sibTransId="{3CE8EC5B-ECCB-45BB-B977-D76760852D2A}"/>
    <dgm:cxn modelId="{36BDA70C-D18A-46A8-9FE4-785ADD9E4141}" type="presOf" srcId="{B32642FB-888A-4BC3-8C7D-F0116D841CD7}" destId="{0667808B-08A5-4EE6-A763-F82C7632D4E1}" srcOrd="0" destOrd="0" presId="urn:microsoft.com/office/officeart/2005/8/layout/lProcess2"/>
    <dgm:cxn modelId="{440C6C44-41A0-42E4-B190-4D37B772A757}" type="presOf" srcId="{0A7F2469-76AC-450F-BB05-5FF974EDB769}" destId="{5CA91BB3-0006-40D0-ADEA-EC6845441505}" srcOrd="1" destOrd="0" presId="urn:microsoft.com/office/officeart/2005/8/layout/lProcess2"/>
    <dgm:cxn modelId="{C9D2381F-8145-4AD1-87F5-B170F031A498}" type="presOf" srcId="{0A541523-9558-4954-A489-508E36BAC908}" destId="{37105A73-9EEE-4E0E-BE7A-1D65ABF2AB0A}" srcOrd="0" destOrd="0" presId="urn:microsoft.com/office/officeart/2005/8/layout/lProcess2"/>
    <dgm:cxn modelId="{A667768F-C574-4B40-BFF5-84D7A9DC87FD}" type="presOf" srcId="{7837A26D-FCBC-4C21-9914-CCEF07AC42AA}" destId="{A7B72F67-90A4-458F-A52B-BE7B52617245}" srcOrd="0" destOrd="0" presId="urn:microsoft.com/office/officeart/2005/8/layout/lProcess2"/>
    <dgm:cxn modelId="{312436A3-1D49-438F-A391-799FF4165BB0}" srcId="{FB90C970-4874-44B0-A6CF-30CD6D86C2DD}" destId="{0A7F2469-76AC-450F-BB05-5FF974EDB769}" srcOrd="2" destOrd="0" parTransId="{0FEBACFD-B34F-456C-B3B4-92B0289108C2}" sibTransId="{8CC0153D-98EF-442D-B9DC-694799EF575C}"/>
    <dgm:cxn modelId="{AB2CEF5A-7B5C-451C-B329-5BC6D8C4A971}" type="presOf" srcId="{45990D10-7076-4DDA-AD53-DD50BC5EF08C}" destId="{C1110EDB-C5FE-400B-9CCD-EBE0EB9780C6}" srcOrd="0" destOrd="0" presId="urn:microsoft.com/office/officeart/2005/8/layout/lProcess2"/>
    <dgm:cxn modelId="{BA536857-9AED-486A-964D-3AC66A8F6F34}" srcId="{104CE64D-45DE-4232-A597-48EA8EDC9DA6}" destId="{63119EA6-8D93-4800-9D21-6851E27F664D}" srcOrd="1" destOrd="0" parTransId="{94AF0FD4-E677-4321-804F-1483F201BB11}" sibTransId="{965FA7F4-7150-4499-BAF7-C71605B69E5E}"/>
    <dgm:cxn modelId="{135AA29E-C128-4BB0-86E7-453658A2F7DC}" srcId="{0A7F2469-76AC-450F-BB05-5FF974EDB769}" destId="{0A541523-9558-4954-A489-508E36BAC908}" srcOrd="1" destOrd="0" parTransId="{CFB7931B-5889-4C83-97DC-CEA96B4BB31F}" sibTransId="{E5A2D39C-EAC2-4FFB-B255-A4587BB2BD0A}"/>
    <dgm:cxn modelId="{202EF2D9-5911-4000-B414-73B62494C42C}" srcId="{4D4784DA-4EF9-47A9-BF82-F5A2671830CD}" destId="{49CFBF10-F54C-40C0-A478-F6F14F442824}" srcOrd="0" destOrd="0" parTransId="{4EC346AB-62CC-41E8-91A4-943DFDAE4FDC}" sibTransId="{389D6907-1E41-45AB-868F-B0D3E175749D}"/>
    <dgm:cxn modelId="{3203E432-AE8B-437D-A3B6-F62B2F29AFE1}" type="presOf" srcId="{7826EDD2-3512-4745-B2E2-68CDA67AF1DE}" destId="{D90A8B70-D837-4363-9A6E-FBCA27B59EB9}" srcOrd="0" destOrd="0" presId="urn:microsoft.com/office/officeart/2005/8/layout/lProcess2"/>
    <dgm:cxn modelId="{0931EC68-034A-49CC-882B-E0674BFDD383}" srcId="{0A7F2469-76AC-450F-BB05-5FF974EDB769}" destId="{45990D10-7076-4DDA-AD53-DD50BC5EF08C}" srcOrd="0" destOrd="0" parTransId="{A9CEC5F8-80DE-46D7-8ECF-9C7F58BA638A}" sibTransId="{F60A5D98-6CF6-43A9-93D0-F2EA36CB5F6A}"/>
    <dgm:cxn modelId="{9296BCF1-CB9F-458E-AEC7-23461F211CF5}" srcId="{4D4784DA-4EF9-47A9-BF82-F5A2671830CD}" destId="{7837A26D-FCBC-4C21-9914-CCEF07AC42AA}" srcOrd="1" destOrd="0" parTransId="{809897B9-9517-43A7-A342-2C346BD33F49}" sibTransId="{5596B2D6-54B0-48EB-BCE9-86E525DAE98F}"/>
    <dgm:cxn modelId="{7E06BBAF-DDC6-4C2E-BCF8-E57A5FDFC959}" type="presOf" srcId="{104CE64D-45DE-4232-A597-48EA8EDC9DA6}" destId="{9AAD8F12-6E38-4555-BEBB-45EEB171D69C}" srcOrd="1" destOrd="0" presId="urn:microsoft.com/office/officeart/2005/8/layout/lProcess2"/>
    <dgm:cxn modelId="{3A7E6005-703F-4A89-9C7A-8FBBFF588442}" type="presOf" srcId="{49CFBF10-F54C-40C0-A478-F6F14F442824}" destId="{7CBDE13C-2AFE-46D5-911B-8113D8565553}" srcOrd="0" destOrd="0" presId="urn:microsoft.com/office/officeart/2005/8/layout/lProcess2"/>
    <dgm:cxn modelId="{F3DF6D97-6AA7-4558-AD0F-FC3DF8D7E4C3}" type="presParOf" srcId="{A0F4B7EA-60F4-46CB-8B43-FDB4E4613F34}" destId="{D204D83D-4B16-4B8E-9DB7-7E6DB834BB47}" srcOrd="0" destOrd="0" presId="urn:microsoft.com/office/officeart/2005/8/layout/lProcess2"/>
    <dgm:cxn modelId="{FAC5C60E-B8EF-448B-8EB3-DAB6B20BDE7B}" type="presParOf" srcId="{D204D83D-4B16-4B8E-9DB7-7E6DB834BB47}" destId="{4AA1FB54-EB63-4483-85C5-BD9CDD5AB00A}" srcOrd="0" destOrd="0" presId="urn:microsoft.com/office/officeart/2005/8/layout/lProcess2"/>
    <dgm:cxn modelId="{53292081-4EFE-4941-8316-1B3A4B7D9F97}" type="presParOf" srcId="{D204D83D-4B16-4B8E-9DB7-7E6DB834BB47}" destId="{973DFC4D-3FB7-4DF1-948C-16C59AC05474}" srcOrd="1" destOrd="0" presId="urn:microsoft.com/office/officeart/2005/8/layout/lProcess2"/>
    <dgm:cxn modelId="{F430C2C7-9E72-4873-BD0B-E3620DEEA1B6}" type="presParOf" srcId="{D204D83D-4B16-4B8E-9DB7-7E6DB834BB47}" destId="{6E633E0A-BC90-47A5-941A-7795A168C34D}" srcOrd="2" destOrd="0" presId="urn:microsoft.com/office/officeart/2005/8/layout/lProcess2"/>
    <dgm:cxn modelId="{3B6DA298-6C6B-4C8A-8729-2E6856ED219C}" type="presParOf" srcId="{6E633E0A-BC90-47A5-941A-7795A168C34D}" destId="{3DFBF9BB-A0F5-49C2-8FC4-E55EAEBDEE6B}" srcOrd="0" destOrd="0" presId="urn:microsoft.com/office/officeart/2005/8/layout/lProcess2"/>
    <dgm:cxn modelId="{407C58B1-CF0C-490F-80B2-DC5ED4461440}" type="presParOf" srcId="{3DFBF9BB-A0F5-49C2-8FC4-E55EAEBDEE6B}" destId="{7CBDE13C-2AFE-46D5-911B-8113D8565553}" srcOrd="0" destOrd="0" presId="urn:microsoft.com/office/officeart/2005/8/layout/lProcess2"/>
    <dgm:cxn modelId="{D68778F2-6EEE-4595-AE0F-E705260990AD}" type="presParOf" srcId="{3DFBF9BB-A0F5-49C2-8FC4-E55EAEBDEE6B}" destId="{0CCF242B-0427-49B9-AE62-7C10CF6FE974}" srcOrd="1" destOrd="0" presId="urn:microsoft.com/office/officeart/2005/8/layout/lProcess2"/>
    <dgm:cxn modelId="{57A01A49-40A6-4D44-AF40-6B70D6F743AC}" type="presParOf" srcId="{3DFBF9BB-A0F5-49C2-8FC4-E55EAEBDEE6B}" destId="{A7B72F67-90A4-458F-A52B-BE7B52617245}" srcOrd="2" destOrd="0" presId="urn:microsoft.com/office/officeart/2005/8/layout/lProcess2"/>
    <dgm:cxn modelId="{494CF438-D52A-4668-9329-5A07D91DBDCA}" type="presParOf" srcId="{A0F4B7EA-60F4-46CB-8B43-FDB4E4613F34}" destId="{995DE287-2FCE-4B32-9209-A68C4ED4205F}" srcOrd="1" destOrd="0" presId="urn:microsoft.com/office/officeart/2005/8/layout/lProcess2"/>
    <dgm:cxn modelId="{61D272CC-1478-431C-9CAF-36C85496D272}" type="presParOf" srcId="{A0F4B7EA-60F4-46CB-8B43-FDB4E4613F34}" destId="{EE6F98C6-3EA9-40FF-B6A3-B9D2F8A37679}" srcOrd="2" destOrd="0" presId="urn:microsoft.com/office/officeart/2005/8/layout/lProcess2"/>
    <dgm:cxn modelId="{16FC0C06-78CA-44C2-B1EA-60F5F88A98AE}" type="presParOf" srcId="{EE6F98C6-3EA9-40FF-B6A3-B9D2F8A37679}" destId="{33ECA057-0CC7-45DF-AAA0-C455C5EF3F88}" srcOrd="0" destOrd="0" presId="urn:microsoft.com/office/officeart/2005/8/layout/lProcess2"/>
    <dgm:cxn modelId="{9841D040-88D6-4412-99A1-9E437A535CAD}" type="presParOf" srcId="{EE6F98C6-3EA9-40FF-B6A3-B9D2F8A37679}" destId="{9AAD8F12-6E38-4555-BEBB-45EEB171D69C}" srcOrd="1" destOrd="0" presId="urn:microsoft.com/office/officeart/2005/8/layout/lProcess2"/>
    <dgm:cxn modelId="{32EBF738-C0A2-4856-AB23-C3206E695534}" type="presParOf" srcId="{EE6F98C6-3EA9-40FF-B6A3-B9D2F8A37679}" destId="{FF8F51F0-08DD-4003-9C70-1118C36A5626}" srcOrd="2" destOrd="0" presId="urn:microsoft.com/office/officeart/2005/8/layout/lProcess2"/>
    <dgm:cxn modelId="{509057A2-2CAD-4FAD-AC3C-3C1E72C02235}" type="presParOf" srcId="{FF8F51F0-08DD-4003-9C70-1118C36A5626}" destId="{EAB079BF-CF0E-4D76-9A2D-A6B29382CBD5}" srcOrd="0" destOrd="0" presId="urn:microsoft.com/office/officeart/2005/8/layout/lProcess2"/>
    <dgm:cxn modelId="{4C8269AA-4B5B-45F4-8F2F-956936C4C6C5}" type="presParOf" srcId="{EAB079BF-CF0E-4D76-9A2D-A6B29382CBD5}" destId="{0667808B-08A5-4EE6-A763-F82C7632D4E1}" srcOrd="0" destOrd="0" presId="urn:microsoft.com/office/officeart/2005/8/layout/lProcess2"/>
    <dgm:cxn modelId="{CA75A02B-952D-4D04-930D-F4DD9B436FE0}" type="presParOf" srcId="{EAB079BF-CF0E-4D76-9A2D-A6B29382CBD5}" destId="{D91A41A9-6ACA-43E4-8352-39DFFFFFEBDD}" srcOrd="1" destOrd="0" presId="urn:microsoft.com/office/officeart/2005/8/layout/lProcess2"/>
    <dgm:cxn modelId="{BAB40E51-5D44-4A60-A6EB-1C9606C50225}" type="presParOf" srcId="{EAB079BF-CF0E-4D76-9A2D-A6B29382CBD5}" destId="{3615273B-BD49-427A-89F8-CD559A937A4F}" srcOrd="2" destOrd="0" presId="urn:microsoft.com/office/officeart/2005/8/layout/lProcess2"/>
    <dgm:cxn modelId="{F54A1039-1B83-42E3-82F4-74DC7D3D7188}" type="presParOf" srcId="{EAB079BF-CF0E-4D76-9A2D-A6B29382CBD5}" destId="{8B9D3233-5B69-41BF-9BB3-B6B66F743BF3}" srcOrd="3" destOrd="0" presId="urn:microsoft.com/office/officeart/2005/8/layout/lProcess2"/>
    <dgm:cxn modelId="{9609F2BC-9D9E-4510-B90A-1317CBA92914}" type="presParOf" srcId="{EAB079BF-CF0E-4D76-9A2D-A6B29382CBD5}" destId="{D90A8B70-D837-4363-9A6E-FBCA27B59EB9}" srcOrd="4" destOrd="0" presId="urn:microsoft.com/office/officeart/2005/8/layout/lProcess2"/>
    <dgm:cxn modelId="{E9084BC8-FA5F-47F0-BC4B-DF3AD923700B}" type="presParOf" srcId="{A0F4B7EA-60F4-46CB-8B43-FDB4E4613F34}" destId="{3C9E1CAB-56C2-4169-9887-1825D998DE71}" srcOrd="3" destOrd="0" presId="urn:microsoft.com/office/officeart/2005/8/layout/lProcess2"/>
    <dgm:cxn modelId="{85A459FF-90A0-4B68-B71C-24270D4B526B}" type="presParOf" srcId="{A0F4B7EA-60F4-46CB-8B43-FDB4E4613F34}" destId="{AA504A01-EF78-4958-AAF7-7F21A978BCE2}" srcOrd="4" destOrd="0" presId="urn:microsoft.com/office/officeart/2005/8/layout/lProcess2"/>
    <dgm:cxn modelId="{1AF9861A-2313-464F-BC26-F1C20469F621}" type="presParOf" srcId="{AA504A01-EF78-4958-AAF7-7F21A978BCE2}" destId="{B923CC68-0694-43B2-81C2-BB27E8260887}" srcOrd="0" destOrd="0" presId="urn:microsoft.com/office/officeart/2005/8/layout/lProcess2"/>
    <dgm:cxn modelId="{528EFD0B-B41E-4534-BB7A-53E5AD7F2869}" type="presParOf" srcId="{AA504A01-EF78-4958-AAF7-7F21A978BCE2}" destId="{5CA91BB3-0006-40D0-ADEA-EC6845441505}" srcOrd="1" destOrd="0" presId="urn:microsoft.com/office/officeart/2005/8/layout/lProcess2"/>
    <dgm:cxn modelId="{D09AF657-66B0-49CF-A8B2-E093FFF994A9}" type="presParOf" srcId="{AA504A01-EF78-4958-AAF7-7F21A978BCE2}" destId="{2CD2D66C-3D73-4B8D-BD74-43A989F65BDE}" srcOrd="2" destOrd="0" presId="urn:microsoft.com/office/officeart/2005/8/layout/lProcess2"/>
    <dgm:cxn modelId="{5337DA07-FAB1-457E-924A-71ABDFBE849F}" type="presParOf" srcId="{2CD2D66C-3D73-4B8D-BD74-43A989F65BDE}" destId="{A8161195-79E9-49EE-9279-39351FFB22C1}" srcOrd="0" destOrd="0" presId="urn:microsoft.com/office/officeart/2005/8/layout/lProcess2"/>
    <dgm:cxn modelId="{3518169A-FBEF-4C50-8E10-01D1E2F3FF9B}" type="presParOf" srcId="{A8161195-79E9-49EE-9279-39351FFB22C1}" destId="{C1110EDB-C5FE-400B-9CCD-EBE0EB9780C6}" srcOrd="0" destOrd="0" presId="urn:microsoft.com/office/officeart/2005/8/layout/lProcess2"/>
    <dgm:cxn modelId="{1F3C56E9-1CCF-4610-999E-EED1EA891663}" type="presParOf" srcId="{A8161195-79E9-49EE-9279-39351FFB22C1}" destId="{A42730C5-2966-48A5-A319-90EBAF61E900}" srcOrd="1" destOrd="0" presId="urn:microsoft.com/office/officeart/2005/8/layout/lProcess2"/>
    <dgm:cxn modelId="{A0F60B4C-4DC5-4B9E-9C98-7185ECFDC3F8}" type="presParOf" srcId="{A8161195-79E9-49EE-9279-39351FFB22C1}" destId="{37105A73-9EEE-4E0E-BE7A-1D65ABF2AB0A}" srcOrd="2" destOrd="0" presId="urn:microsoft.com/office/officeart/2005/8/layout/lProcess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90C970-4874-44B0-A6CF-30CD6D86C2DD}"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4D4784DA-4EF9-47A9-BF82-F5A2671830CD}">
      <dgm:prSet phldrT="[Text]" custT="1"/>
      <dgm:spPr/>
      <dgm:t>
        <a:bodyPr/>
        <a:lstStyle/>
        <a:p>
          <a:r>
            <a:rPr lang="en-US" sz="1600" dirty="0" smtClean="0"/>
            <a:t>Feature 1</a:t>
          </a:r>
          <a:endParaRPr lang="en-US" sz="1600" dirty="0"/>
        </a:p>
      </dgm:t>
    </dgm:pt>
    <dgm:pt modelId="{553EA695-19F9-4AC6-9012-03EE238C6DE0}" type="parTrans" cxnId="{EC6B9A30-2D77-4326-96AE-60B86BFD08CA}">
      <dgm:prSet/>
      <dgm:spPr/>
      <dgm:t>
        <a:bodyPr/>
        <a:lstStyle/>
        <a:p>
          <a:endParaRPr lang="en-US" sz="2400"/>
        </a:p>
      </dgm:t>
    </dgm:pt>
    <dgm:pt modelId="{5C7EA802-D66E-41C4-9EE0-2D005D5AD0E1}" type="sibTrans" cxnId="{EC6B9A30-2D77-4326-96AE-60B86BFD08CA}">
      <dgm:prSet/>
      <dgm:spPr/>
      <dgm:t>
        <a:bodyPr/>
        <a:lstStyle/>
        <a:p>
          <a:endParaRPr lang="en-US" sz="2400"/>
        </a:p>
      </dgm:t>
    </dgm:pt>
    <dgm:pt modelId="{49CFBF10-F54C-40C0-A478-F6F14F442824}">
      <dgm:prSet phldrT="[Text]" custT="1"/>
      <dgm:spPr/>
      <dgm:t>
        <a:bodyPr/>
        <a:lstStyle/>
        <a:p>
          <a:r>
            <a:rPr lang="en-US" sz="1050" dirty="0" smtClean="0"/>
            <a:t>BR-124</a:t>
          </a:r>
          <a:endParaRPr lang="en-US" sz="1050" dirty="0"/>
        </a:p>
      </dgm:t>
    </dgm:pt>
    <dgm:pt modelId="{4EC346AB-62CC-41E8-91A4-943DFDAE4FDC}" type="parTrans" cxnId="{202EF2D9-5911-4000-B414-73B62494C42C}">
      <dgm:prSet/>
      <dgm:spPr/>
      <dgm:t>
        <a:bodyPr/>
        <a:lstStyle/>
        <a:p>
          <a:endParaRPr lang="en-US" sz="2400"/>
        </a:p>
      </dgm:t>
    </dgm:pt>
    <dgm:pt modelId="{389D6907-1E41-45AB-868F-B0D3E175749D}" type="sibTrans" cxnId="{202EF2D9-5911-4000-B414-73B62494C42C}">
      <dgm:prSet/>
      <dgm:spPr/>
      <dgm:t>
        <a:bodyPr/>
        <a:lstStyle/>
        <a:p>
          <a:endParaRPr lang="en-US" sz="2400"/>
        </a:p>
      </dgm:t>
    </dgm:pt>
    <dgm:pt modelId="{7837A26D-FCBC-4C21-9914-CCEF07AC42AA}">
      <dgm:prSet phldrT="[Text]" custT="1"/>
      <dgm:spPr/>
      <dgm:t>
        <a:bodyPr/>
        <a:lstStyle/>
        <a:p>
          <a:r>
            <a:rPr lang="en-US" sz="1050" dirty="0" smtClean="0"/>
            <a:t>BR-123</a:t>
          </a:r>
          <a:endParaRPr lang="en-US" sz="1050" dirty="0"/>
        </a:p>
      </dgm:t>
    </dgm:pt>
    <dgm:pt modelId="{809897B9-9517-43A7-A342-2C346BD33F49}" type="parTrans" cxnId="{9296BCF1-CB9F-458E-AEC7-23461F211CF5}">
      <dgm:prSet/>
      <dgm:spPr/>
      <dgm:t>
        <a:bodyPr/>
        <a:lstStyle/>
        <a:p>
          <a:endParaRPr lang="en-US" sz="2400"/>
        </a:p>
      </dgm:t>
    </dgm:pt>
    <dgm:pt modelId="{5596B2D6-54B0-48EB-BCE9-86E525DAE98F}" type="sibTrans" cxnId="{9296BCF1-CB9F-458E-AEC7-23461F211CF5}">
      <dgm:prSet/>
      <dgm:spPr/>
      <dgm:t>
        <a:bodyPr/>
        <a:lstStyle/>
        <a:p>
          <a:endParaRPr lang="en-US" sz="2400"/>
        </a:p>
      </dgm:t>
    </dgm:pt>
    <dgm:pt modelId="{104CE64D-45DE-4232-A597-48EA8EDC9DA6}">
      <dgm:prSet phldrT="[Text]" custT="1"/>
      <dgm:spPr/>
      <dgm:t>
        <a:bodyPr/>
        <a:lstStyle/>
        <a:p>
          <a:r>
            <a:rPr lang="en-US" sz="1600" dirty="0" smtClean="0"/>
            <a:t>Feature 2</a:t>
          </a:r>
          <a:endParaRPr lang="en-US" sz="1600" dirty="0"/>
        </a:p>
      </dgm:t>
    </dgm:pt>
    <dgm:pt modelId="{5678DB60-858E-408B-ABE8-4E86AAD03A92}" type="parTrans" cxnId="{6B9867D6-5301-41AC-B583-5BF8C5243FBE}">
      <dgm:prSet/>
      <dgm:spPr/>
      <dgm:t>
        <a:bodyPr/>
        <a:lstStyle/>
        <a:p>
          <a:endParaRPr lang="en-US" sz="2400"/>
        </a:p>
      </dgm:t>
    </dgm:pt>
    <dgm:pt modelId="{2168647B-B27C-401F-BFB1-292D6A2B26FD}" type="sibTrans" cxnId="{6B9867D6-5301-41AC-B583-5BF8C5243FBE}">
      <dgm:prSet/>
      <dgm:spPr/>
      <dgm:t>
        <a:bodyPr/>
        <a:lstStyle/>
        <a:p>
          <a:endParaRPr lang="en-US" sz="2400"/>
        </a:p>
      </dgm:t>
    </dgm:pt>
    <dgm:pt modelId="{B32642FB-888A-4BC3-8C7D-F0116D841CD7}">
      <dgm:prSet phldrT="[Text]" custT="1"/>
      <dgm:spPr/>
      <dgm:t>
        <a:bodyPr/>
        <a:lstStyle/>
        <a:p>
          <a:r>
            <a:rPr lang="en-US" sz="1050" dirty="0" smtClean="0"/>
            <a:t>Improvement</a:t>
          </a:r>
          <a:endParaRPr lang="en-US" sz="1050" dirty="0"/>
        </a:p>
      </dgm:t>
    </dgm:pt>
    <dgm:pt modelId="{210BC4EC-EA01-4DED-B2EB-55A800E8032B}" type="parTrans" cxnId="{F632C6EE-E859-49A1-9228-F7BF348BAF8A}">
      <dgm:prSet/>
      <dgm:spPr/>
      <dgm:t>
        <a:bodyPr/>
        <a:lstStyle/>
        <a:p>
          <a:endParaRPr lang="en-US" sz="2400"/>
        </a:p>
      </dgm:t>
    </dgm:pt>
    <dgm:pt modelId="{3CE8EC5B-ECCB-45BB-B977-D76760852D2A}" type="sibTrans" cxnId="{F632C6EE-E859-49A1-9228-F7BF348BAF8A}">
      <dgm:prSet/>
      <dgm:spPr/>
      <dgm:t>
        <a:bodyPr/>
        <a:lstStyle/>
        <a:p>
          <a:endParaRPr lang="en-US" sz="2400"/>
        </a:p>
      </dgm:t>
    </dgm:pt>
    <dgm:pt modelId="{63119EA6-8D93-4800-9D21-6851E27F664D}">
      <dgm:prSet phldrT="[Text]" custT="1"/>
      <dgm:spPr/>
      <dgm:t>
        <a:bodyPr/>
        <a:lstStyle/>
        <a:p>
          <a:r>
            <a:rPr lang="en-US" sz="1050" dirty="0" smtClean="0"/>
            <a:t>Old Feature 3</a:t>
          </a:r>
          <a:endParaRPr lang="en-US" sz="1050" dirty="0"/>
        </a:p>
      </dgm:t>
    </dgm:pt>
    <dgm:pt modelId="{94AF0FD4-E677-4321-804F-1483F201BB11}" type="parTrans" cxnId="{BA536857-9AED-486A-964D-3AC66A8F6F34}">
      <dgm:prSet/>
      <dgm:spPr/>
      <dgm:t>
        <a:bodyPr/>
        <a:lstStyle/>
        <a:p>
          <a:endParaRPr lang="en-US" sz="2400"/>
        </a:p>
      </dgm:t>
    </dgm:pt>
    <dgm:pt modelId="{965FA7F4-7150-4499-BAF7-C71605B69E5E}" type="sibTrans" cxnId="{BA536857-9AED-486A-964D-3AC66A8F6F34}">
      <dgm:prSet/>
      <dgm:spPr/>
      <dgm:t>
        <a:bodyPr/>
        <a:lstStyle/>
        <a:p>
          <a:endParaRPr lang="en-US" sz="2400"/>
        </a:p>
      </dgm:t>
    </dgm:pt>
    <dgm:pt modelId="{7826EDD2-3512-4745-B2E2-68CDA67AF1DE}">
      <dgm:prSet phldrT="[Text]" custT="1"/>
      <dgm:spPr/>
      <dgm:t>
        <a:bodyPr/>
        <a:lstStyle/>
        <a:p>
          <a:r>
            <a:rPr lang="en-US" sz="1050" dirty="0" smtClean="0"/>
            <a:t>BR-1239</a:t>
          </a:r>
          <a:endParaRPr lang="en-US" sz="1050" dirty="0"/>
        </a:p>
      </dgm:t>
    </dgm:pt>
    <dgm:pt modelId="{24D028F5-E653-476D-9896-BBFD83AF1DB2}" type="parTrans" cxnId="{27CE889D-4AB4-4BF6-9C44-44CE653F3155}">
      <dgm:prSet/>
      <dgm:spPr/>
      <dgm:t>
        <a:bodyPr/>
        <a:lstStyle/>
        <a:p>
          <a:endParaRPr lang="en-US" sz="2400"/>
        </a:p>
      </dgm:t>
    </dgm:pt>
    <dgm:pt modelId="{1D86C82C-A2FB-451D-A53A-2A17A3706394}" type="sibTrans" cxnId="{27CE889D-4AB4-4BF6-9C44-44CE653F3155}">
      <dgm:prSet/>
      <dgm:spPr/>
      <dgm:t>
        <a:bodyPr/>
        <a:lstStyle/>
        <a:p>
          <a:endParaRPr lang="en-US" sz="2400"/>
        </a:p>
      </dgm:t>
    </dgm:pt>
    <dgm:pt modelId="{0A7F2469-76AC-450F-BB05-5FF974EDB769}">
      <dgm:prSet phldrT="[Text]" custT="1"/>
      <dgm:spPr/>
      <dgm:t>
        <a:bodyPr/>
        <a:lstStyle/>
        <a:p>
          <a:r>
            <a:rPr lang="en-US" sz="1600" dirty="0" smtClean="0"/>
            <a:t>Feature 3</a:t>
          </a:r>
          <a:endParaRPr lang="en-US" sz="1600" dirty="0"/>
        </a:p>
      </dgm:t>
    </dgm:pt>
    <dgm:pt modelId="{0FEBACFD-B34F-456C-B3B4-92B0289108C2}" type="parTrans" cxnId="{312436A3-1D49-438F-A391-799FF4165BB0}">
      <dgm:prSet/>
      <dgm:spPr/>
      <dgm:t>
        <a:bodyPr/>
        <a:lstStyle/>
        <a:p>
          <a:endParaRPr lang="en-US" sz="2400"/>
        </a:p>
      </dgm:t>
    </dgm:pt>
    <dgm:pt modelId="{8CC0153D-98EF-442D-B9DC-694799EF575C}" type="sibTrans" cxnId="{312436A3-1D49-438F-A391-799FF4165BB0}">
      <dgm:prSet/>
      <dgm:spPr/>
      <dgm:t>
        <a:bodyPr/>
        <a:lstStyle/>
        <a:p>
          <a:endParaRPr lang="en-US" sz="2400"/>
        </a:p>
      </dgm:t>
    </dgm:pt>
    <dgm:pt modelId="{45990D10-7076-4DDA-AD53-DD50BC5EF08C}">
      <dgm:prSet phldrT="[Text]" custT="1"/>
      <dgm:spPr/>
      <dgm:t>
        <a:bodyPr/>
        <a:lstStyle/>
        <a:p>
          <a:r>
            <a:rPr lang="en-US" sz="1050" dirty="0" smtClean="0"/>
            <a:t>BR-123</a:t>
          </a:r>
          <a:endParaRPr lang="en-US" sz="1050" dirty="0"/>
        </a:p>
      </dgm:t>
    </dgm:pt>
    <dgm:pt modelId="{A9CEC5F8-80DE-46D7-8ECF-9C7F58BA638A}" type="parTrans" cxnId="{0931EC68-034A-49CC-882B-E0674BFDD383}">
      <dgm:prSet/>
      <dgm:spPr/>
      <dgm:t>
        <a:bodyPr/>
        <a:lstStyle/>
        <a:p>
          <a:endParaRPr lang="en-US" sz="2400"/>
        </a:p>
      </dgm:t>
    </dgm:pt>
    <dgm:pt modelId="{F60A5D98-6CF6-43A9-93D0-F2EA36CB5F6A}" type="sibTrans" cxnId="{0931EC68-034A-49CC-882B-E0674BFDD383}">
      <dgm:prSet/>
      <dgm:spPr/>
      <dgm:t>
        <a:bodyPr/>
        <a:lstStyle/>
        <a:p>
          <a:endParaRPr lang="en-US" sz="2400"/>
        </a:p>
      </dgm:t>
    </dgm:pt>
    <dgm:pt modelId="{0A541523-9558-4954-A489-508E36BAC908}">
      <dgm:prSet phldrT="[Text]" custT="1"/>
      <dgm:spPr/>
      <dgm:t>
        <a:bodyPr/>
        <a:lstStyle/>
        <a:p>
          <a:r>
            <a:rPr lang="en-US" sz="1050" smtClean="0"/>
            <a:t>BR-453</a:t>
          </a:r>
          <a:endParaRPr lang="en-US" sz="1050" dirty="0"/>
        </a:p>
      </dgm:t>
    </dgm:pt>
    <dgm:pt modelId="{CFB7931B-5889-4C83-97DC-CEA96B4BB31F}" type="parTrans" cxnId="{135AA29E-C128-4BB0-86E7-453658A2F7DC}">
      <dgm:prSet/>
      <dgm:spPr/>
      <dgm:t>
        <a:bodyPr/>
        <a:lstStyle/>
        <a:p>
          <a:endParaRPr lang="en-US" sz="2400"/>
        </a:p>
      </dgm:t>
    </dgm:pt>
    <dgm:pt modelId="{E5A2D39C-EAC2-4FFB-B255-A4587BB2BD0A}" type="sibTrans" cxnId="{135AA29E-C128-4BB0-86E7-453658A2F7DC}">
      <dgm:prSet/>
      <dgm:spPr/>
      <dgm:t>
        <a:bodyPr/>
        <a:lstStyle/>
        <a:p>
          <a:endParaRPr lang="en-US" sz="2400"/>
        </a:p>
      </dgm:t>
    </dgm:pt>
    <dgm:pt modelId="{12C0A95D-007F-41E9-9ADE-C0863BBE3616}" type="pres">
      <dgm:prSet presAssocID="{FB90C970-4874-44B0-A6CF-30CD6D86C2DD}" presName="compositeShape" presStyleCnt="0">
        <dgm:presLayoutVars>
          <dgm:chMax val="7"/>
          <dgm:dir/>
          <dgm:resizeHandles val="exact"/>
        </dgm:presLayoutVars>
      </dgm:prSet>
      <dgm:spPr/>
      <dgm:t>
        <a:bodyPr/>
        <a:lstStyle/>
        <a:p>
          <a:endParaRPr lang="en-US"/>
        </a:p>
      </dgm:t>
    </dgm:pt>
    <dgm:pt modelId="{7E213A6F-8DEE-4E27-A59D-B2A5AF76677D}" type="pres">
      <dgm:prSet presAssocID="{4D4784DA-4EF9-47A9-BF82-F5A2671830CD}" presName="circ1" presStyleLbl="vennNode1" presStyleIdx="0" presStyleCnt="3"/>
      <dgm:spPr/>
      <dgm:t>
        <a:bodyPr/>
        <a:lstStyle/>
        <a:p>
          <a:endParaRPr lang="en-US"/>
        </a:p>
      </dgm:t>
    </dgm:pt>
    <dgm:pt modelId="{095ABCF4-A460-40A7-B5C2-2A3456552F8B}" type="pres">
      <dgm:prSet presAssocID="{4D4784DA-4EF9-47A9-BF82-F5A2671830CD}" presName="circ1Tx" presStyleLbl="revTx" presStyleIdx="0" presStyleCnt="0">
        <dgm:presLayoutVars>
          <dgm:chMax val="0"/>
          <dgm:chPref val="0"/>
          <dgm:bulletEnabled val="1"/>
        </dgm:presLayoutVars>
      </dgm:prSet>
      <dgm:spPr/>
      <dgm:t>
        <a:bodyPr/>
        <a:lstStyle/>
        <a:p>
          <a:endParaRPr lang="en-US"/>
        </a:p>
      </dgm:t>
    </dgm:pt>
    <dgm:pt modelId="{C23C7E58-BB82-429A-9112-7EA1F138C9F3}" type="pres">
      <dgm:prSet presAssocID="{104CE64D-45DE-4232-A597-48EA8EDC9DA6}" presName="circ2" presStyleLbl="vennNode1" presStyleIdx="1" presStyleCnt="3"/>
      <dgm:spPr/>
      <dgm:t>
        <a:bodyPr/>
        <a:lstStyle/>
        <a:p>
          <a:endParaRPr lang="en-US"/>
        </a:p>
      </dgm:t>
    </dgm:pt>
    <dgm:pt modelId="{1BBA159B-2A26-461C-B5BB-3BF2BFC07366}" type="pres">
      <dgm:prSet presAssocID="{104CE64D-45DE-4232-A597-48EA8EDC9DA6}" presName="circ2Tx" presStyleLbl="revTx" presStyleIdx="0" presStyleCnt="0">
        <dgm:presLayoutVars>
          <dgm:chMax val="0"/>
          <dgm:chPref val="0"/>
          <dgm:bulletEnabled val="1"/>
        </dgm:presLayoutVars>
      </dgm:prSet>
      <dgm:spPr/>
      <dgm:t>
        <a:bodyPr/>
        <a:lstStyle/>
        <a:p>
          <a:endParaRPr lang="en-US"/>
        </a:p>
      </dgm:t>
    </dgm:pt>
    <dgm:pt modelId="{05903F85-2D60-4CE7-97CB-8C531F72A2AE}" type="pres">
      <dgm:prSet presAssocID="{0A7F2469-76AC-450F-BB05-5FF974EDB769}" presName="circ3" presStyleLbl="vennNode1" presStyleIdx="2" presStyleCnt="3"/>
      <dgm:spPr/>
      <dgm:t>
        <a:bodyPr/>
        <a:lstStyle/>
        <a:p>
          <a:endParaRPr lang="en-US"/>
        </a:p>
      </dgm:t>
    </dgm:pt>
    <dgm:pt modelId="{792298E3-1481-4E03-8311-BE429F70BB8E}" type="pres">
      <dgm:prSet presAssocID="{0A7F2469-76AC-450F-BB05-5FF974EDB769}" presName="circ3Tx" presStyleLbl="revTx" presStyleIdx="0" presStyleCnt="0">
        <dgm:presLayoutVars>
          <dgm:chMax val="0"/>
          <dgm:chPref val="0"/>
          <dgm:bulletEnabled val="1"/>
        </dgm:presLayoutVars>
      </dgm:prSet>
      <dgm:spPr/>
      <dgm:t>
        <a:bodyPr/>
        <a:lstStyle/>
        <a:p>
          <a:endParaRPr lang="en-US"/>
        </a:p>
      </dgm:t>
    </dgm:pt>
  </dgm:ptLst>
  <dgm:cxnLst>
    <dgm:cxn modelId="{F8F7B194-10C1-4047-9E01-B58ED1757404}" type="presOf" srcId="{0A541523-9558-4954-A489-508E36BAC908}" destId="{792298E3-1481-4E03-8311-BE429F70BB8E}" srcOrd="1" destOrd="2" presId="urn:microsoft.com/office/officeart/2005/8/layout/venn1"/>
    <dgm:cxn modelId="{87176D7C-0DB8-4DC0-AA67-C6942FFF5925}" type="presOf" srcId="{FB90C970-4874-44B0-A6CF-30CD6D86C2DD}" destId="{12C0A95D-007F-41E9-9ADE-C0863BBE3616}" srcOrd="0" destOrd="0" presId="urn:microsoft.com/office/officeart/2005/8/layout/venn1"/>
    <dgm:cxn modelId="{57055B1E-7533-4E31-BF90-B1D6ED829909}" type="presOf" srcId="{63119EA6-8D93-4800-9D21-6851E27F664D}" destId="{1BBA159B-2A26-461C-B5BB-3BF2BFC07366}" srcOrd="1" destOrd="2" presId="urn:microsoft.com/office/officeart/2005/8/layout/venn1"/>
    <dgm:cxn modelId="{6B9867D6-5301-41AC-B583-5BF8C5243FBE}" srcId="{FB90C970-4874-44B0-A6CF-30CD6D86C2DD}" destId="{104CE64D-45DE-4232-A597-48EA8EDC9DA6}" srcOrd="1" destOrd="0" parTransId="{5678DB60-858E-408B-ABE8-4E86AAD03A92}" sibTransId="{2168647B-B27C-401F-BFB1-292D6A2B26FD}"/>
    <dgm:cxn modelId="{BF4B18C5-FB54-44DD-82FF-9FCF533105F4}" type="presOf" srcId="{7826EDD2-3512-4745-B2E2-68CDA67AF1DE}" destId="{C23C7E58-BB82-429A-9112-7EA1F138C9F3}" srcOrd="0" destOrd="3" presId="urn:microsoft.com/office/officeart/2005/8/layout/venn1"/>
    <dgm:cxn modelId="{FFCE0E70-AF44-479B-8523-130F1F44CD71}" type="presOf" srcId="{45990D10-7076-4DDA-AD53-DD50BC5EF08C}" destId="{05903F85-2D60-4CE7-97CB-8C531F72A2AE}" srcOrd="0" destOrd="1" presId="urn:microsoft.com/office/officeart/2005/8/layout/venn1"/>
    <dgm:cxn modelId="{1DDA7D03-AD21-4983-9DA7-F53D4CA86DA0}" type="presOf" srcId="{B32642FB-888A-4BC3-8C7D-F0116D841CD7}" destId="{1BBA159B-2A26-461C-B5BB-3BF2BFC07366}" srcOrd="1" destOrd="1" presId="urn:microsoft.com/office/officeart/2005/8/layout/venn1"/>
    <dgm:cxn modelId="{202EF2D9-5911-4000-B414-73B62494C42C}" srcId="{4D4784DA-4EF9-47A9-BF82-F5A2671830CD}" destId="{49CFBF10-F54C-40C0-A478-F6F14F442824}" srcOrd="0" destOrd="0" parTransId="{4EC346AB-62CC-41E8-91A4-943DFDAE4FDC}" sibTransId="{389D6907-1E41-45AB-868F-B0D3E175749D}"/>
    <dgm:cxn modelId="{4DDA55F0-4DED-4676-9662-ADA98B1BCEFA}" type="presOf" srcId="{0A541523-9558-4954-A489-508E36BAC908}" destId="{05903F85-2D60-4CE7-97CB-8C531F72A2AE}" srcOrd="0" destOrd="2" presId="urn:microsoft.com/office/officeart/2005/8/layout/venn1"/>
    <dgm:cxn modelId="{EC6B9A30-2D77-4326-96AE-60B86BFD08CA}" srcId="{FB90C970-4874-44B0-A6CF-30CD6D86C2DD}" destId="{4D4784DA-4EF9-47A9-BF82-F5A2671830CD}" srcOrd="0" destOrd="0" parTransId="{553EA695-19F9-4AC6-9012-03EE238C6DE0}" sibTransId="{5C7EA802-D66E-41C4-9EE0-2D005D5AD0E1}"/>
    <dgm:cxn modelId="{7DE05347-4FE0-4F3D-8D4E-3012ED6715AA}" type="presOf" srcId="{63119EA6-8D93-4800-9D21-6851E27F664D}" destId="{C23C7E58-BB82-429A-9112-7EA1F138C9F3}" srcOrd="0" destOrd="2" presId="urn:microsoft.com/office/officeart/2005/8/layout/venn1"/>
    <dgm:cxn modelId="{27CE889D-4AB4-4BF6-9C44-44CE653F3155}" srcId="{104CE64D-45DE-4232-A597-48EA8EDC9DA6}" destId="{7826EDD2-3512-4745-B2E2-68CDA67AF1DE}" srcOrd="2" destOrd="0" parTransId="{24D028F5-E653-476D-9896-BBFD83AF1DB2}" sibTransId="{1D86C82C-A2FB-451D-A53A-2A17A3706394}"/>
    <dgm:cxn modelId="{67229689-B693-4D3A-BD53-90BA43B70CE8}" type="presOf" srcId="{7837A26D-FCBC-4C21-9914-CCEF07AC42AA}" destId="{7E213A6F-8DEE-4E27-A59D-B2A5AF76677D}" srcOrd="0" destOrd="2" presId="urn:microsoft.com/office/officeart/2005/8/layout/venn1"/>
    <dgm:cxn modelId="{26751FED-6DAB-432C-9BB2-CAC53A21512E}" type="presOf" srcId="{49CFBF10-F54C-40C0-A478-F6F14F442824}" destId="{7E213A6F-8DEE-4E27-A59D-B2A5AF76677D}" srcOrd="0" destOrd="1" presId="urn:microsoft.com/office/officeart/2005/8/layout/venn1"/>
    <dgm:cxn modelId="{9C2139B1-FAB8-4767-97CF-3BDF998D7340}" type="presOf" srcId="{7826EDD2-3512-4745-B2E2-68CDA67AF1DE}" destId="{1BBA159B-2A26-461C-B5BB-3BF2BFC07366}" srcOrd="1" destOrd="3" presId="urn:microsoft.com/office/officeart/2005/8/layout/venn1"/>
    <dgm:cxn modelId="{F416EDDD-2C6E-461A-9071-7F9E8043C306}" type="presOf" srcId="{0A7F2469-76AC-450F-BB05-5FF974EDB769}" destId="{05903F85-2D60-4CE7-97CB-8C531F72A2AE}" srcOrd="0" destOrd="0" presId="urn:microsoft.com/office/officeart/2005/8/layout/venn1"/>
    <dgm:cxn modelId="{90869AEC-1093-43B8-875F-566A9F70DF52}" type="presOf" srcId="{0A7F2469-76AC-450F-BB05-5FF974EDB769}" destId="{792298E3-1481-4E03-8311-BE429F70BB8E}" srcOrd="1" destOrd="0" presId="urn:microsoft.com/office/officeart/2005/8/layout/venn1"/>
    <dgm:cxn modelId="{205549A4-5589-4906-B471-DE733DB34AD2}" type="presOf" srcId="{49CFBF10-F54C-40C0-A478-F6F14F442824}" destId="{095ABCF4-A460-40A7-B5C2-2A3456552F8B}" srcOrd="1" destOrd="1" presId="urn:microsoft.com/office/officeart/2005/8/layout/venn1"/>
    <dgm:cxn modelId="{BA536857-9AED-486A-964D-3AC66A8F6F34}" srcId="{104CE64D-45DE-4232-A597-48EA8EDC9DA6}" destId="{63119EA6-8D93-4800-9D21-6851E27F664D}" srcOrd="1" destOrd="0" parTransId="{94AF0FD4-E677-4321-804F-1483F201BB11}" sibTransId="{965FA7F4-7150-4499-BAF7-C71605B69E5E}"/>
    <dgm:cxn modelId="{7E4B06D8-4F33-4791-8F60-D28FE1BA0787}" type="presOf" srcId="{4D4784DA-4EF9-47A9-BF82-F5A2671830CD}" destId="{7E213A6F-8DEE-4E27-A59D-B2A5AF76677D}" srcOrd="0" destOrd="0" presId="urn:microsoft.com/office/officeart/2005/8/layout/venn1"/>
    <dgm:cxn modelId="{F632C6EE-E859-49A1-9228-F7BF348BAF8A}" srcId="{104CE64D-45DE-4232-A597-48EA8EDC9DA6}" destId="{B32642FB-888A-4BC3-8C7D-F0116D841CD7}" srcOrd="0" destOrd="0" parTransId="{210BC4EC-EA01-4DED-B2EB-55A800E8032B}" sibTransId="{3CE8EC5B-ECCB-45BB-B977-D76760852D2A}"/>
    <dgm:cxn modelId="{527D6169-6E6B-4B96-ADF9-C2B95C54F063}" type="presOf" srcId="{4D4784DA-4EF9-47A9-BF82-F5A2671830CD}" destId="{095ABCF4-A460-40A7-B5C2-2A3456552F8B}" srcOrd="1" destOrd="0" presId="urn:microsoft.com/office/officeart/2005/8/layout/venn1"/>
    <dgm:cxn modelId="{9296BCF1-CB9F-458E-AEC7-23461F211CF5}" srcId="{4D4784DA-4EF9-47A9-BF82-F5A2671830CD}" destId="{7837A26D-FCBC-4C21-9914-CCEF07AC42AA}" srcOrd="1" destOrd="0" parTransId="{809897B9-9517-43A7-A342-2C346BD33F49}" sibTransId="{5596B2D6-54B0-48EB-BCE9-86E525DAE98F}"/>
    <dgm:cxn modelId="{135AA29E-C128-4BB0-86E7-453658A2F7DC}" srcId="{0A7F2469-76AC-450F-BB05-5FF974EDB769}" destId="{0A541523-9558-4954-A489-508E36BAC908}" srcOrd="1" destOrd="0" parTransId="{CFB7931B-5889-4C83-97DC-CEA96B4BB31F}" sibTransId="{E5A2D39C-EAC2-4FFB-B255-A4587BB2BD0A}"/>
    <dgm:cxn modelId="{FCF100F2-47C1-465F-85C2-D75EE108130B}" type="presOf" srcId="{7837A26D-FCBC-4C21-9914-CCEF07AC42AA}" destId="{095ABCF4-A460-40A7-B5C2-2A3456552F8B}" srcOrd="1" destOrd="2" presId="urn:microsoft.com/office/officeart/2005/8/layout/venn1"/>
    <dgm:cxn modelId="{B50E0278-60FC-4960-A721-6423FA361F24}" type="presOf" srcId="{B32642FB-888A-4BC3-8C7D-F0116D841CD7}" destId="{C23C7E58-BB82-429A-9112-7EA1F138C9F3}" srcOrd="0" destOrd="1" presId="urn:microsoft.com/office/officeart/2005/8/layout/venn1"/>
    <dgm:cxn modelId="{1094C5D8-A8B2-42D7-87CE-932791A47071}" type="presOf" srcId="{45990D10-7076-4DDA-AD53-DD50BC5EF08C}" destId="{792298E3-1481-4E03-8311-BE429F70BB8E}" srcOrd="1" destOrd="1" presId="urn:microsoft.com/office/officeart/2005/8/layout/venn1"/>
    <dgm:cxn modelId="{2F0D3191-3969-4762-A87B-1930DE283502}" type="presOf" srcId="{104CE64D-45DE-4232-A597-48EA8EDC9DA6}" destId="{C23C7E58-BB82-429A-9112-7EA1F138C9F3}" srcOrd="0" destOrd="0" presId="urn:microsoft.com/office/officeart/2005/8/layout/venn1"/>
    <dgm:cxn modelId="{03B327DC-3C38-4F1B-92D5-527E64755E5D}" type="presOf" srcId="{104CE64D-45DE-4232-A597-48EA8EDC9DA6}" destId="{1BBA159B-2A26-461C-B5BB-3BF2BFC07366}" srcOrd="1" destOrd="0" presId="urn:microsoft.com/office/officeart/2005/8/layout/venn1"/>
    <dgm:cxn modelId="{312436A3-1D49-438F-A391-799FF4165BB0}" srcId="{FB90C970-4874-44B0-A6CF-30CD6D86C2DD}" destId="{0A7F2469-76AC-450F-BB05-5FF974EDB769}" srcOrd="2" destOrd="0" parTransId="{0FEBACFD-B34F-456C-B3B4-92B0289108C2}" sibTransId="{8CC0153D-98EF-442D-B9DC-694799EF575C}"/>
    <dgm:cxn modelId="{0931EC68-034A-49CC-882B-E0674BFDD383}" srcId="{0A7F2469-76AC-450F-BB05-5FF974EDB769}" destId="{45990D10-7076-4DDA-AD53-DD50BC5EF08C}" srcOrd="0" destOrd="0" parTransId="{A9CEC5F8-80DE-46D7-8ECF-9C7F58BA638A}" sibTransId="{F60A5D98-6CF6-43A9-93D0-F2EA36CB5F6A}"/>
    <dgm:cxn modelId="{F959AFCB-CA4C-4DEA-A225-20288CAE86AF}" type="presParOf" srcId="{12C0A95D-007F-41E9-9ADE-C0863BBE3616}" destId="{7E213A6F-8DEE-4E27-A59D-B2A5AF76677D}" srcOrd="0" destOrd="0" presId="urn:microsoft.com/office/officeart/2005/8/layout/venn1"/>
    <dgm:cxn modelId="{C224EC34-FB13-4D55-BBEC-BE47571705C6}" type="presParOf" srcId="{12C0A95D-007F-41E9-9ADE-C0863BBE3616}" destId="{095ABCF4-A460-40A7-B5C2-2A3456552F8B}" srcOrd="1" destOrd="0" presId="urn:microsoft.com/office/officeart/2005/8/layout/venn1"/>
    <dgm:cxn modelId="{026AC634-A8A5-4516-95D6-52D2E25DB394}" type="presParOf" srcId="{12C0A95D-007F-41E9-9ADE-C0863BBE3616}" destId="{C23C7E58-BB82-429A-9112-7EA1F138C9F3}" srcOrd="2" destOrd="0" presId="urn:microsoft.com/office/officeart/2005/8/layout/venn1"/>
    <dgm:cxn modelId="{6E9023F8-30F8-48A4-A56E-A071A83123A3}" type="presParOf" srcId="{12C0A95D-007F-41E9-9ADE-C0863BBE3616}" destId="{1BBA159B-2A26-461C-B5BB-3BF2BFC07366}" srcOrd="3" destOrd="0" presId="urn:microsoft.com/office/officeart/2005/8/layout/venn1"/>
    <dgm:cxn modelId="{B96163D5-E950-47FB-BB0E-A80A922EA3FC}" type="presParOf" srcId="{12C0A95D-007F-41E9-9ADE-C0863BBE3616}" destId="{05903F85-2D60-4CE7-97CB-8C531F72A2AE}" srcOrd="4" destOrd="0" presId="urn:microsoft.com/office/officeart/2005/8/layout/venn1"/>
    <dgm:cxn modelId="{BDFF8996-CA74-471F-946F-0BF99788D324}" type="presParOf" srcId="{12C0A95D-007F-41E9-9ADE-C0863BBE3616}" destId="{792298E3-1481-4E03-8311-BE429F70BB8E}" srcOrd="5" destOrd="0" presId="urn:microsoft.com/office/officeart/2005/8/layout/venn1"/>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871E1-0ED1-4340-BE75-4D1B6D7E5484}">
      <dsp:nvSpPr>
        <dsp:cNvPr id="0" name=""/>
        <dsp:cNvSpPr/>
      </dsp:nvSpPr>
      <dsp:spPr>
        <a:xfrm>
          <a:off x="0" y="0"/>
          <a:ext cx="104521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D9B733-A52B-4771-889E-8809C3A0C0FC}">
      <dsp:nvSpPr>
        <dsp:cNvPr id="0" name=""/>
        <dsp:cNvSpPr/>
      </dsp:nvSpPr>
      <dsp:spPr>
        <a:xfrm>
          <a:off x="0" y="0"/>
          <a:ext cx="10452100" cy="1042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 SSF2.0 Architecture                             </a:t>
          </a:r>
          <a:endParaRPr lang="en-US" sz="2400" kern="1200" dirty="0"/>
        </a:p>
      </dsp:txBody>
      <dsp:txXfrm>
        <a:off x="0" y="0"/>
        <a:ext cx="10452100" cy="1042193"/>
      </dsp:txXfrm>
    </dsp:sp>
    <dsp:sp modelId="{FC6A2240-3FCD-40C4-967E-DFAEEDC6C3D4}">
      <dsp:nvSpPr>
        <dsp:cNvPr id="0" name=""/>
        <dsp:cNvSpPr/>
      </dsp:nvSpPr>
      <dsp:spPr>
        <a:xfrm>
          <a:off x="0" y="1042193"/>
          <a:ext cx="104521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44BA1B-77CE-4385-B1CD-8093F29063AB}">
      <dsp:nvSpPr>
        <dsp:cNvPr id="0" name=""/>
        <dsp:cNvSpPr/>
      </dsp:nvSpPr>
      <dsp:spPr>
        <a:xfrm>
          <a:off x="0" y="1042193"/>
          <a:ext cx="10452100" cy="1042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  SSF2.0 interaction with CRM backend   </a:t>
          </a:r>
        </a:p>
      </dsp:txBody>
      <dsp:txXfrm>
        <a:off x="0" y="1042193"/>
        <a:ext cx="10452100" cy="1042193"/>
      </dsp:txXfrm>
    </dsp:sp>
    <dsp:sp modelId="{62A89838-339C-487C-96C1-7B32443B73A9}">
      <dsp:nvSpPr>
        <dsp:cNvPr id="0" name=""/>
        <dsp:cNvSpPr/>
      </dsp:nvSpPr>
      <dsp:spPr>
        <a:xfrm>
          <a:off x="0" y="2084387"/>
          <a:ext cx="104521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512185-121C-46A8-A34C-F813F21ACAD4}">
      <dsp:nvSpPr>
        <dsp:cNvPr id="0" name=""/>
        <dsp:cNvSpPr/>
      </dsp:nvSpPr>
      <dsp:spPr>
        <a:xfrm>
          <a:off x="0" y="2084387"/>
          <a:ext cx="10452100" cy="1042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  Development approach in SSF2.0         </a:t>
          </a:r>
        </a:p>
      </dsp:txBody>
      <dsp:txXfrm>
        <a:off x="0" y="2084387"/>
        <a:ext cx="10452100" cy="1042193"/>
      </dsp:txXfrm>
    </dsp:sp>
    <dsp:sp modelId="{A19AC762-C102-4C6F-B696-80208296BDA0}">
      <dsp:nvSpPr>
        <dsp:cNvPr id="0" name=""/>
        <dsp:cNvSpPr/>
      </dsp:nvSpPr>
      <dsp:spPr>
        <a:xfrm>
          <a:off x="0" y="3126581"/>
          <a:ext cx="104521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9B8D35-CD51-4564-A922-B1819B36CCD9}">
      <dsp:nvSpPr>
        <dsp:cNvPr id="0" name=""/>
        <dsp:cNvSpPr/>
      </dsp:nvSpPr>
      <dsp:spPr>
        <a:xfrm>
          <a:off x="0" y="3126581"/>
          <a:ext cx="10452100" cy="1042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  How developments can impact existing functions</a:t>
          </a:r>
        </a:p>
      </dsp:txBody>
      <dsp:txXfrm>
        <a:off x="0" y="3126581"/>
        <a:ext cx="10452100" cy="1042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A508E-5884-4B22-B5BA-33044F2EB557}">
      <dsp:nvSpPr>
        <dsp:cNvPr id="0" name=""/>
        <dsp:cNvSpPr/>
      </dsp:nvSpPr>
      <dsp:spPr>
        <a:xfrm>
          <a:off x="2228" y="1411134"/>
          <a:ext cx="1632542" cy="13465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UD &amp; CI</a:t>
          </a:r>
          <a:endParaRPr lang="en-US" sz="1300" kern="1200" dirty="0"/>
        </a:p>
        <a:p>
          <a:pPr marL="114300" lvl="1" indent="-114300" algn="l" defTabSz="577850">
            <a:lnSpc>
              <a:spcPct val="90000"/>
            </a:lnSpc>
            <a:spcBef>
              <a:spcPct val="0"/>
            </a:spcBef>
            <a:spcAft>
              <a:spcPct val="15000"/>
            </a:spcAft>
            <a:buChar char="••"/>
          </a:pPr>
          <a:r>
            <a:rPr lang="en-US" sz="1300" kern="1200" dirty="0" smtClean="0"/>
            <a:t>Timeline Planning</a:t>
          </a:r>
          <a:endParaRPr lang="en-US" sz="1300" kern="1200" dirty="0"/>
        </a:p>
      </dsp:txBody>
      <dsp:txXfrm>
        <a:off x="33215" y="1442121"/>
        <a:ext cx="1570568" cy="995995"/>
      </dsp:txXfrm>
    </dsp:sp>
    <dsp:sp modelId="{25F9EC13-8F29-40AE-93C0-48F530D37308}">
      <dsp:nvSpPr>
        <dsp:cNvPr id="0" name=""/>
        <dsp:cNvSpPr/>
      </dsp:nvSpPr>
      <dsp:spPr>
        <a:xfrm>
          <a:off x="897272" y="1651370"/>
          <a:ext cx="1919254" cy="1919254"/>
        </a:xfrm>
        <a:prstGeom prst="leftCircularArrow">
          <a:avLst>
            <a:gd name="adj1" fmla="val 3769"/>
            <a:gd name="adj2" fmla="val 470713"/>
            <a:gd name="adj3" fmla="val 2246224"/>
            <a:gd name="adj4" fmla="val 9024489"/>
            <a:gd name="adj5" fmla="val 439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9B8CEA-BCA9-448F-BB5D-58CAFA8C6362}">
      <dsp:nvSpPr>
        <dsp:cNvPr id="0" name=""/>
        <dsp:cNvSpPr/>
      </dsp:nvSpPr>
      <dsp:spPr>
        <a:xfrm>
          <a:off x="365015" y="2469103"/>
          <a:ext cx="1451148" cy="5770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LH Preparation.</a:t>
          </a:r>
          <a:endParaRPr lang="en-US" sz="1800" kern="1200" dirty="0"/>
        </a:p>
      </dsp:txBody>
      <dsp:txXfrm>
        <a:off x="381917" y="2486005"/>
        <a:ext cx="1417344" cy="543270"/>
      </dsp:txXfrm>
    </dsp:sp>
    <dsp:sp modelId="{4393C043-2915-42A1-8EC0-9C122A9A1924}">
      <dsp:nvSpPr>
        <dsp:cNvPr id="0" name=""/>
        <dsp:cNvSpPr/>
      </dsp:nvSpPr>
      <dsp:spPr>
        <a:xfrm>
          <a:off x="2160655" y="1411134"/>
          <a:ext cx="1632542" cy="13465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CI &amp; Dev Team discuss PH &amp; estimate effort.</a:t>
          </a:r>
          <a:endParaRPr lang="en-US" sz="1300" kern="1200" dirty="0"/>
        </a:p>
        <a:p>
          <a:pPr marL="114300" lvl="1" indent="-114300" algn="l" defTabSz="577850">
            <a:lnSpc>
              <a:spcPct val="90000"/>
            </a:lnSpc>
            <a:spcBef>
              <a:spcPct val="0"/>
            </a:spcBef>
            <a:spcAft>
              <a:spcPct val="15000"/>
            </a:spcAft>
            <a:buChar char="••"/>
          </a:pPr>
          <a:r>
            <a:rPr lang="en-US" sz="1300" kern="1200" dirty="0" smtClean="0"/>
            <a:t>Open discussion with UD</a:t>
          </a:r>
          <a:endParaRPr lang="en-US" sz="1300" kern="1200" dirty="0"/>
        </a:p>
      </dsp:txBody>
      <dsp:txXfrm>
        <a:off x="2191642" y="1730658"/>
        <a:ext cx="1570568" cy="995995"/>
      </dsp:txXfrm>
    </dsp:sp>
    <dsp:sp modelId="{28EEA3E3-636A-4EBA-A0F0-80732EB9804A}">
      <dsp:nvSpPr>
        <dsp:cNvPr id="0" name=""/>
        <dsp:cNvSpPr/>
      </dsp:nvSpPr>
      <dsp:spPr>
        <a:xfrm>
          <a:off x="3042094" y="545354"/>
          <a:ext cx="2127857" cy="2127857"/>
        </a:xfrm>
        <a:prstGeom prst="circularArrow">
          <a:avLst>
            <a:gd name="adj1" fmla="val 3400"/>
            <a:gd name="adj2" fmla="val 420832"/>
            <a:gd name="adj3" fmla="val 19403657"/>
            <a:gd name="adj4" fmla="val 12575511"/>
            <a:gd name="adj5" fmla="val 396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F17984-7AEA-4ED4-A2AF-C0A99AC83DB2}">
      <dsp:nvSpPr>
        <dsp:cNvPr id="0" name=""/>
        <dsp:cNvSpPr/>
      </dsp:nvSpPr>
      <dsp:spPr>
        <a:xfrm>
          <a:off x="2523442" y="1122597"/>
          <a:ext cx="1451148" cy="5770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PH preparation</a:t>
          </a:r>
          <a:endParaRPr lang="en-US" sz="1800" kern="1200" dirty="0"/>
        </a:p>
      </dsp:txBody>
      <dsp:txXfrm>
        <a:off x="2540344" y="1139499"/>
        <a:ext cx="1417344" cy="543270"/>
      </dsp:txXfrm>
    </dsp:sp>
    <dsp:sp modelId="{5EC8C457-D836-45C8-A320-9D3B192CD677}">
      <dsp:nvSpPr>
        <dsp:cNvPr id="0" name=""/>
        <dsp:cNvSpPr/>
      </dsp:nvSpPr>
      <dsp:spPr>
        <a:xfrm>
          <a:off x="4319081" y="1411134"/>
          <a:ext cx="1632542" cy="13465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Dev Team develop based on PH</a:t>
          </a:r>
          <a:endParaRPr lang="en-US" sz="1300" kern="1200" dirty="0"/>
        </a:p>
        <a:p>
          <a:pPr marL="114300" lvl="1" indent="-114300" algn="l" defTabSz="577850">
            <a:lnSpc>
              <a:spcPct val="90000"/>
            </a:lnSpc>
            <a:spcBef>
              <a:spcPct val="0"/>
            </a:spcBef>
            <a:spcAft>
              <a:spcPct val="15000"/>
            </a:spcAft>
            <a:buChar char="••"/>
          </a:pPr>
          <a:r>
            <a:rPr lang="en-US" sz="1300" kern="1200" dirty="0" smtClean="0"/>
            <a:t>Test before delivery</a:t>
          </a:r>
          <a:endParaRPr lang="en-US" sz="1300" kern="1200" dirty="0"/>
        </a:p>
      </dsp:txBody>
      <dsp:txXfrm>
        <a:off x="4350068" y="1442121"/>
        <a:ext cx="1570568" cy="995995"/>
      </dsp:txXfrm>
    </dsp:sp>
    <dsp:sp modelId="{CB08EA0F-EB88-43F1-9E6D-91E90285D567}">
      <dsp:nvSpPr>
        <dsp:cNvPr id="0" name=""/>
        <dsp:cNvSpPr/>
      </dsp:nvSpPr>
      <dsp:spPr>
        <a:xfrm>
          <a:off x="5214125" y="1651370"/>
          <a:ext cx="1919254" cy="1919254"/>
        </a:xfrm>
        <a:prstGeom prst="leftCircularArrow">
          <a:avLst>
            <a:gd name="adj1" fmla="val 3769"/>
            <a:gd name="adj2" fmla="val 470713"/>
            <a:gd name="adj3" fmla="val 2246224"/>
            <a:gd name="adj4" fmla="val 9024489"/>
            <a:gd name="adj5" fmla="val 439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F23FB4-FEEE-4312-B8BC-3B1D5C71B961}">
      <dsp:nvSpPr>
        <dsp:cNvPr id="0" name=""/>
        <dsp:cNvSpPr/>
      </dsp:nvSpPr>
      <dsp:spPr>
        <a:xfrm>
          <a:off x="4681869" y="2469103"/>
          <a:ext cx="1451148" cy="5770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Sprint Development  </a:t>
          </a:r>
          <a:endParaRPr lang="en-US" sz="1800" kern="1200" dirty="0"/>
        </a:p>
      </dsp:txBody>
      <dsp:txXfrm>
        <a:off x="4698771" y="2486005"/>
        <a:ext cx="1417344" cy="543270"/>
      </dsp:txXfrm>
    </dsp:sp>
    <dsp:sp modelId="{4C924975-C627-4776-B07B-6123FA7E33DE}">
      <dsp:nvSpPr>
        <dsp:cNvPr id="0" name=""/>
        <dsp:cNvSpPr/>
      </dsp:nvSpPr>
      <dsp:spPr>
        <a:xfrm>
          <a:off x="6477508" y="1411134"/>
          <a:ext cx="1632542" cy="13465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1 week for CI Test.</a:t>
          </a:r>
          <a:endParaRPr lang="en-US" sz="1300" kern="1200" dirty="0"/>
        </a:p>
        <a:p>
          <a:pPr marL="114300" lvl="1" indent="-114300" algn="l" defTabSz="577850">
            <a:lnSpc>
              <a:spcPct val="90000"/>
            </a:lnSpc>
            <a:spcBef>
              <a:spcPct val="0"/>
            </a:spcBef>
            <a:spcAft>
              <a:spcPct val="15000"/>
            </a:spcAft>
            <a:buChar char="••"/>
          </a:pPr>
          <a:r>
            <a:rPr lang="en-US" sz="1300" kern="1200" dirty="0" smtClean="0"/>
            <a:t>2 week for UD test.</a:t>
          </a:r>
          <a:endParaRPr lang="en-US" sz="1300" kern="1200" dirty="0"/>
        </a:p>
      </dsp:txBody>
      <dsp:txXfrm>
        <a:off x="6508495" y="1730658"/>
        <a:ext cx="1570568" cy="995995"/>
      </dsp:txXfrm>
    </dsp:sp>
    <dsp:sp modelId="{3D929B31-DA9F-440E-94EE-46F2EB2AC4B6}">
      <dsp:nvSpPr>
        <dsp:cNvPr id="0" name=""/>
        <dsp:cNvSpPr/>
      </dsp:nvSpPr>
      <dsp:spPr>
        <a:xfrm>
          <a:off x="7358947" y="545354"/>
          <a:ext cx="2127857" cy="2127857"/>
        </a:xfrm>
        <a:prstGeom prst="circularArrow">
          <a:avLst>
            <a:gd name="adj1" fmla="val 3400"/>
            <a:gd name="adj2" fmla="val 420832"/>
            <a:gd name="adj3" fmla="val 19403657"/>
            <a:gd name="adj4" fmla="val 12575511"/>
            <a:gd name="adj5" fmla="val 396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CE3A7C-24FF-4FD3-9A84-259DB7AF891B}">
      <dsp:nvSpPr>
        <dsp:cNvPr id="0" name=""/>
        <dsp:cNvSpPr/>
      </dsp:nvSpPr>
      <dsp:spPr>
        <a:xfrm>
          <a:off x="6840295" y="1122597"/>
          <a:ext cx="1451148" cy="5770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Test phase</a:t>
          </a:r>
          <a:endParaRPr lang="en-US" sz="1800" kern="1200" dirty="0"/>
        </a:p>
      </dsp:txBody>
      <dsp:txXfrm>
        <a:off x="6857197" y="1139499"/>
        <a:ext cx="1417344" cy="543270"/>
      </dsp:txXfrm>
    </dsp:sp>
    <dsp:sp modelId="{CEA6DEE6-3732-43F5-9856-58669BE98D5A}">
      <dsp:nvSpPr>
        <dsp:cNvPr id="0" name=""/>
        <dsp:cNvSpPr/>
      </dsp:nvSpPr>
      <dsp:spPr>
        <a:xfrm>
          <a:off x="8635935" y="1411134"/>
          <a:ext cx="1632542" cy="13465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If everything is OK.</a:t>
          </a:r>
          <a:endParaRPr lang="en-US" sz="1300" kern="1200" dirty="0"/>
        </a:p>
      </dsp:txBody>
      <dsp:txXfrm>
        <a:off x="8666922" y="1442121"/>
        <a:ext cx="1570568" cy="995995"/>
      </dsp:txXfrm>
    </dsp:sp>
    <dsp:sp modelId="{DFA770C5-EEF9-4630-8045-F598DBF513F7}">
      <dsp:nvSpPr>
        <dsp:cNvPr id="0" name=""/>
        <dsp:cNvSpPr/>
      </dsp:nvSpPr>
      <dsp:spPr>
        <a:xfrm>
          <a:off x="8998722" y="2469103"/>
          <a:ext cx="1451148" cy="5770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GO-LIVE</a:t>
          </a:r>
          <a:endParaRPr lang="en-US" sz="1800" kern="1200" dirty="0"/>
        </a:p>
      </dsp:txBody>
      <dsp:txXfrm>
        <a:off x="9015624" y="2486005"/>
        <a:ext cx="1417344"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A4E36-562F-4F61-9108-B847D55E0139}"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3DF5E-ADF7-4E19-A643-A86BFADD6F8A}" type="slidenum">
              <a:rPr lang="en-US" smtClean="0"/>
              <a:t>‹#›</a:t>
            </a:fld>
            <a:endParaRPr lang="en-US"/>
          </a:p>
        </p:txBody>
      </p:sp>
    </p:spTree>
    <p:extLst>
      <p:ext uri="{BB962C8B-B14F-4D97-AF65-F5344CB8AC3E}">
        <p14:creationId xmlns:p14="http://schemas.microsoft.com/office/powerpoint/2010/main" val="2772577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49932C-591E-457C-A96A-B39496BA89BD}" type="slidenum">
              <a:rPr lang="en-GB" smtClean="0"/>
              <a:t>3</a:t>
            </a:fld>
            <a:endParaRPr lang="en-GB" dirty="0"/>
          </a:p>
        </p:txBody>
      </p:sp>
    </p:spTree>
    <p:extLst>
      <p:ext uri="{BB962C8B-B14F-4D97-AF65-F5344CB8AC3E}">
        <p14:creationId xmlns:p14="http://schemas.microsoft.com/office/powerpoint/2010/main" val="332308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SSF 2.0 portal: https://inside.bosch.com/irj/portal/fiori#MyAccSelfService-display&amp;/</a:t>
            </a:r>
          </a:p>
          <a:p>
            <a:r>
              <a:rPr lang="en-US" dirty="0" smtClean="0"/>
              <a:t>SAPUI5 framework:</a:t>
            </a:r>
          </a:p>
          <a:p>
            <a:endParaRPr lang="en-US" dirty="0"/>
          </a:p>
        </p:txBody>
      </p:sp>
      <p:sp>
        <p:nvSpPr>
          <p:cNvPr id="4" name="Slide Number Placeholder 3"/>
          <p:cNvSpPr>
            <a:spLocks noGrp="1"/>
          </p:cNvSpPr>
          <p:nvPr>
            <p:ph type="sldNum" sz="quarter" idx="10"/>
          </p:nvPr>
        </p:nvSpPr>
        <p:spPr/>
        <p:txBody>
          <a:bodyPr/>
          <a:lstStyle/>
          <a:p>
            <a:fld id="{88B3DF5E-ADF7-4E19-A643-A86BFADD6F8A}" type="slidenum">
              <a:rPr lang="en-US" smtClean="0"/>
              <a:t>4</a:t>
            </a:fld>
            <a:endParaRPr lang="en-US"/>
          </a:p>
        </p:txBody>
      </p:sp>
    </p:spTree>
    <p:extLst>
      <p:ext uri="{BB962C8B-B14F-4D97-AF65-F5344CB8AC3E}">
        <p14:creationId xmlns:p14="http://schemas.microsoft.com/office/powerpoint/2010/main" val="90676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processes </a:t>
            </a:r>
            <a:r>
              <a:rPr lang="en-US" dirty="0" smtClean="0">
                <a:sym typeface="Wingdings" panose="05000000000000000000" pitchFamily="2" charset="2"/>
              </a:rPr>
              <a:t> many views &amp; controller</a:t>
            </a:r>
            <a:r>
              <a:rPr lang="en-US" baseline="0" dirty="0" smtClean="0">
                <a:sym typeface="Wingdings" panose="05000000000000000000" pitchFamily="2" charset="2"/>
              </a:rPr>
              <a:t>  get complicated over time with Model &amp; controller cod twisted together.</a:t>
            </a:r>
          </a:p>
          <a:p>
            <a:endParaRPr lang="en-US" dirty="0"/>
          </a:p>
        </p:txBody>
      </p:sp>
      <p:sp>
        <p:nvSpPr>
          <p:cNvPr id="4" name="Slide Number Placeholder 3"/>
          <p:cNvSpPr>
            <a:spLocks noGrp="1"/>
          </p:cNvSpPr>
          <p:nvPr>
            <p:ph type="sldNum" sz="quarter" idx="10"/>
          </p:nvPr>
        </p:nvSpPr>
        <p:spPr/>
        <p:txBody>
          <a:bodyPr/>
          <a:lstStyle/>
          <a:p>
            <a:fld id="{88B3DF5E-ADF7-4E19-A643-A86BFADD6F8A}" type="slidenum">
              <a:rPr lang="en-US" smtClean="0"/>
              <a:t>5</a:t>
            </a:fld>
            <a:endParaRPr lang="en-US"/>
          </a:p>
        </p:txBody>
      </p:sp>
    </p:spTree>
    <p:extLst>
      <p:ext uri="{BB962C8B-B14F-4D97-AF65-F5344CB8AC3E}">
        <p14:creationId xmlns:p14="http://schemas.microsoft.com/office/powerpoint/2010/main" val="254839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defTabSz="914400" eaLnBrk="1" fontAlgn="auto" latinLnBrk="0" hangingPunct="1">
              <a:lnSpc>
                <a:spcPct val="107000"/>
              </a:lnSpc>
              <a:spcBef>
                <a:spcPts val="500"/>
              </a:spcBef>
              <a:spcAft>
                <a:spcPts val="0"/>
              </a:spcAft>
              <a:buClrTx/>
              <a:buSzTx/>
              <a:tabLst/>
            </a:pPr>
            <a:r>
              <a:rPr lang="en-US" kern="0" dirty="0" smtClean="0">
                <a:solidFill>
                  <a:srgbClr val="000000"/>
                </a:solidFill>
              </a:rPr>
              <a:t>1. Defect 4628: No error message when request field is empty, Silver process</a:t>
            </a:r>
          </a:p>
          <a:p>
            <a:pPr>
              <a:lnSpc>
                <a:spcPct val="107000"/>
              </a:lnSpc>
              <a:spcBef>
                <a:spcPts val="500"/>
              </a:spcBef>
            </a:pPr>
            <a:r>
              <a:rPr lang="en-US" kern="0" dirty="0" smtClean="0">
                <a:solidFill>
                  <a:srgbClr val="000000"/>
                </a:solidFill>
              </a:rPr>
              <a:t>	The variant ID from backend is returned incorrect. It should be '000002' instead of 	'000000'.</a:t>
            </a:r>
            <a:r>
              <a:rPr lang="en-US" kern="0" dirty="0" smtClean="0">
                <a:solidFill>
                  <a:srgbClr val="000000"/>
                </a:solidFill>
                <a:sym typeface="Wingdings" panose="05000000000000000000" pitchFamily="2" charset="2"/>
              </a:rPr>
              <a:t>Cost center loaded based on variant.</a:t>
            </a:r>
          </a:p>
          <a:p>
            <a:pPr>
              <a:lnSpc>
                <a:spcPct val="107000"/>
              </a:lnSpc>
              <a:spcBef>
                <a:spcPts val="500"/>
              </a:spcBef>
            </a:pPr>
            <a:r>
              <a:rPr lang="en-US" kern="0" dirty="0" smtClean="0">
                <a:solidFill>
                  <a:srgbClr val="000000"/>
                </a:solidFill>
                <a:sym typeface="Wingdings" panose="05000000000000000000" pitchFamily="2" charset="2"/>
              </a:rPr>
              <a:t>2. Defect 4637: buffer issues happened repeatedly during Sprint</a:t>
            </a:r>
          </a:p>
          <a:p>
            <a:pPr>
              <a:lnSpc>
                <a:spcPct val="107000"/>
              </a:lnSpc>
              <a:spcBef>
                <a:spcPts val="500"/>
              </a:spcBef>
            </a:pPr>
            <a:r>
              <a:rPr lang="en-US" kern="0" dirty="0" smtClean="0">
                <a:solidFill>
                  <a:srgbClr val="000000"/>
                </a:solidFill>
                <a:sym typeface="Wingdings" panose="05000000000000000000" pitchFamily="2" charset="2"/>
              </a:rPr>
              <a:t>	 The duplicated id error will appear if fragment is loaded again. We need to destroy 	 fragment before reloading it.</a:t>
            </a:r>
          </a:p>
          <a:p>
            <a:pPr>
              <a:lnSpc>
                <a:spcPct val="107000"/>
              </a:lnSpc>
              <a:spcBef>
                <a:spcPts val="500"/>
              </a:spcBef>
            </a:pPr>
            <a:r>
              <a:rPr lang="en-US" kern="0" dirty="0" smtClean="0">
                <a:solidFill>
                  <a:srgbClr val="000000"/>
                </a:solidFill>
                <a:sym typeface="Wingdings" panose="05000000000000000000" pitchFamily="2" charset="2"/>
              </a:rPr>
              <a:t>3. Defect 4593: loading of cost center based on company code for gold process is gone.</a:t>
            </a:r>
          </a:p>
          <a:p>
            <a:pPr>
              <a:lnSpc>
                <a:spcPct val="107000"/>
              </a:lnSpc>
              <a:spcBef>
                <a:spcPts val="500"/>
              </a:spcBef>
            </a:pPr>
            <a:r>
              <a:rPr lang="en-US" kern="0" dirty="0" smtClean="0">
                <a:solidFill>
                  <a:srgbClr val="000000"/>
                </a:solidFill>
                <a:sym typeface="Wingdings" panose="05000000000000000000" pitchFamily="2" charset="2"/>
              </a:rPr>
              <a:t>	- Previously, Frontend sent request to get full cost center but backend can not return all 	cost center because data is too big, that why there were some cost center missed.</a:t>
            </a:r>
          </a:p>
          <a:p>
            <a:pPr lvl="2">
              <a:lnSpc>
                <a:spcPct val="107000"/>
              </a:lnSpc>
              <a:spcBef>
                <a:spcPts val="500"/>
              </a:spcBef>
            </a:pPr>
            <a:r>
              <a:rPr lang="en-US" kern="0" dirty="0" smtClean="0">
                <a:solidFill>
                  <a:srgbClr val="000000"/>
                </a:solidFill>
                <a:sym typeface="Wingdings" panose="05000000000000000000" pitchFamily="2" charset="2"/>
              </a:rPr>
              <a:t>- Now, Frontend only send request with specific company code and backend just returns cost center that belong to the company code.</a:t>
            </a:r>
          </a:p>
          <a:p>
            <a:pPr marR="0" defTabSz="914400" eaLnBrk="1" fontAlgn="auto" latinLnBrk="0" hangingPunct="1">
              <a:lnSpc>
                <a:spcPct val="107000"/>
              </a:lnSpc>
              <a:spcBef>
                <a:spcPts val="500"/>
              </a:spcBef>
              <a:spcAft>
                <a:spcPts val="0"/>
              </a:spcAft>
              <a:buClrTx/>
              <a:buSzTx/>
              <a:tabLst/>
            </a:pPr>
            <a:r>
              <a:rPr lang="en-US" kern="0" noProof="0" dirty="0" smtClean="0">
                <a:solidFill>
                  <a:srgbClr val="000000"/>
                </a:solidFill>
                <a:sym typeface="Wingdings" panose="05000000000000000000" pitchFamily="2" charset="2"/>
              </a:rPr>
              <a:t>One special reason that developer always try to utilize the old functions to avoid duplicating source code when implement new features that why the old features may be impacted. Developers need to carefully test before submit changed code. </a:t>
            </a:r>
            <a:endParaRPr kumimoji="0" lang="en-US" sz="1800" i="0" u="none" strike="noStrike" kern="0" cap="none" spc="0" normalizeH="0" noProof="0" dirty="0" smtClean="0">
              <a:ln>
                <a:noFill/>
              </a:ln>
              <a:solidFill>
                <a:srgbClr val="000000"/>
              </a:solidFill>
              <a:effectLst/>
              <a:uLnTx/>
              <a:uFillTx/>
              <a:sym typeface="Wingdings" panose="05000000000000000000" pitchFamily="2" charset="2"/>
            </a:endParaRPr>
          </a:p>
          <a:p>
            <a:pPr marL="285750" marR="0" indent="-285750" defTabSz="914400" eaLnBrk="1" fontAlgn="auto" latinLnBrk="0" hangingPunct="1">
              <a:lnSpc>
                <a:spcPct val="107000"/>
              </a:lnSpc>
              <a:spcBef>
                <a:spcPts val="500"/>
              </a:spcBef>
              <a:spcAft>
                <a:spcPts val="0"/>
              </a:spcAft>
              <a:buClrTx/>
              <a:buSzTx/>
              <a:buFontTx/>
              <a:buChar char="-"/>
              <a:tabLst/>
            </a:pPr>
            <a:endParaRPr kumimoji="0" lang="en-US" sz="1800" i="0" u="none" strike="noStrike" kern="0" cap="none" spc="0" normalizeH="0" baseline="0" noProof="0" dirty="0" smtClean="0">
              <a:ln>
                <a:noFill/>
              </a:ln>
              <a:solidFill>
                <a:srgbClr val="000000"/>
              </a:solidFill>
              <a:effectLst/>
              <a:uLnTx/>
              <a:uFillTx/>
            </a:endParaRPr>
          </a:p>
          <a:p>
            <a:endParaRPr lang="en-US" dirty="0"/>
          </a:p>
        </p:txBody>
      </p:sp>
      <p:sp>
        <p:nvSpPr>
          <p:cNvPr id="4" name="Slide Number Placeholder 3"/>
          <p:cNvSpPr>
            <a:spLocks noGrp="1"/>
          </p:cNvSpPr>
          <p:nvPr>
            <p:ph type="sldNum" sz="quarter" idx="10"/>
          </p:nvPr>
        </p:nvSpPr>
        <p:spPr/>
        <p:txBody>
          <a:bodyPr/>
          <a:lstStyle/>
          <a:p>
            <a:fld id="{88B3DF5E-ADF7-4E19-A643-A86BFADD6F8A}" type="slidenum">
              <a:rPr lang="en-US" smtClean="0"/>
              <a:t>12</a:t>
            </a:fld>
            <a:endParaRPr lang="en-US"/>
          </a:p>
        </p:txBody>
      </p:sp>
    </p:spTree>
    <p:extLst>
      <p:ext uri="{BB962C8B-B14F-4D97-AF65-F5344CB8AC3E}">
        <p14:creationId xmlns:p14="http://schemas.microsoft.com/office/powerpoint/2010/main" val="1190181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279161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163929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52237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23815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766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52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22102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3164199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06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400261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06655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15" name="Picture 14"/>
          <p:cNvPicPr>
            <a:picLocks/>
          </p:cNvPicPr>
          <p:nvPr userDrawn="1">
            <p:custDataLst>
              <p:tags r:id="rId1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extLst>
      <p:ext uri="{BB962C8B-B14F-4D97-AF65-F5344CB8AC3E}">
        <p14:creationId xmlns:p14="http://schemas.microsoft.com/office/powerpoint/2010/main" val="2969579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2.emf"/><Relationship Id="rId4" Type="http://schemas.openxmlformats.org/officeDocument/2006/relationships/tags" Target="../tags/tag9.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tags" Target="../tags/tag181.xml"/><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tags" Target="../tags/tag180.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tags" Target="../tags/tag179.xml"/><Relationship Id="rId5" Type="http://schemas.openxmlformats.org/officeDocument/2006/relationships/tags" Target="../tags/tag173.xml"/><Relationship Id="rId10" Type="http://schemas.openxmlformats.org/officeDocument/2006/relationships/tags" Target="../tags/tag178.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diagramQuickStyle" Target="../diagrams/quickStyle2.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diagramLayout" Target="../diagrams/layout2.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diagramData" Target="../diagrams/data2.xml"/><Relationship Id="rId5" Type="http://schemas.openxmlformats.org/officeDocument/2006/relationships/tags" Target="../tags/tag186.xml"/><Relationship Id="rId15" Type="http://schemas.microsoft.com/office/2007/relationships/diagramDrawing" Target="../diagrams/drawing2.xml"/><Relationship Id="rId10" Type="http://schemas.openxmlformats.org/officeDocument/2006/relationships/slideLayout" Target="../slideLayouts/slideLayout2.xml"/><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diagramColors" Target="../diagrams/colors2.xml"/></Relationships>
</file>

<file path=ppt/slides/_rels/slide12.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diagramLayout" Target="../diagrams/layout3.xml"/><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diagramData" Target="../diagrams/data3.xml"/><Relationship Id="rId2" Type="http://schemas.openxmlformats.org/officeDocument/2006/relationships/tags" Target="../tags/tag192.xml"/><Relationship Id="rId16" Type="http://schemas.microsoft.com/office/2007/relationships/diagramDrawing" Target="../diagrams/drawing3.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notesSlide" Target="../notesSlides/notesSlide4.xml"/><Relationship Id="rId5" Type="http://schemas.openxmlformats.org/officeDocument/2006/relationships/tags" Target="../tags/tag195.xml"/><Relationship Id="rId15" Type="http://schemas.openxmlformats.org/officeDocument/2006/relationships/diagramColors" Target="../diagrams/colors3.xml"/><Relationship Id="rId10" Type="http://schemas.openxmlformats.org/officeDocument/2006/relationships/slideLayout" Target="../slideLayouts/slideLayout2.xml"/><Relationship Id="rId4" Type="http://schemas.openxmlformats.org/officeDocument/2006/relationships/tags" Target="../tags/tag194.xml"/><Relationship Id="rId9" Type="http://schemas.openxmlformats.org/officeDocument/2006/relationships/tags" Target="../tags/tag199.xml"/><Relationship Id="rId1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18" Type="http://schemas.openxmlformats.org/officeDocument/2006/relationships/diagramLayout" Target="../diagrams/layout4.xml"/><Relationship Id="rId3" Type="http://schemas.openxmlformats.org/officeDocument/2006/relationships/tags" Target="../tags/tag202.xml"/><Relationship Id="rId21" Type="http://schemas.microsoft.com/office/2007/relationships/diagramDrawing" Target="../diagrams/drawing4.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diagramData" Target="../diagrams/data4.xml"/><Relationship Id="rId2" Type="http://schemas.openxmlformats.org/officeDocument/2006/relationships/tags" Target="../tags/tag201.xml"/><Relationship Id="rId16" Type="http://schemas.openxmlformats.org/officeDocument/2006/relationships/image" Target="../media/image15.png"/><Relationship Id="rId20" Type="http://schemas.openxmlformats.org/officeDocument/2006/relationships/diagramColors" Target="../diagrams/colors4.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image" Target="../media/image5.png"/><Relationship Id="rId10" Type="http://schemas.openxmlformats.org/officeDocument/2006/relationships/tags" Target="../tags/tag209.xml"/><Relationship Id="rId19" Type="http://schemas.openxmlformats.org/officeDocument/2006/relationships/diagramQuickStyle" Target="../diagrams/quickStyle4.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18" Type="http://schemas.openxmlformats.org/officeDocument/2006/relationships/diagramColors" Target="../diagrams/colors5.xml"/><Relationship Id="rId3" Type="http://schemas.openxmlformats.org/officeDocument/2006/relationships/tags" Target="../tags/tag215.xml"/><Relationship Id="rId21" Type="http://schemas.openxmlformats.org/officeDocument/2006/relationships/diagramLayout" Target="../diagrams/layout6.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diagramQuickStyle" Target="../diagrams/quickStyle5.xml"/><Relationship Id="rId2" Type="http://schemas.openxmlformats.org/officeDocument/2006/relationships/tags" Target="../tags/tag214.xml"/><Relationship Id="rId16" Type="http://schemas.openxmlformats.org/officeDocument/2006/relationships/diagramLayout" Target="../diagrams/layout5.xml"/><Relationship Id="rId20" Type="http://schemas.openxmlformats.org/officeDocument/2006/relationships/diagramData" Target="../diagrams/data6.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tags" Target="../tags/tag223.xml"/><Relationship Id="rId24" Type="http://schemas.microsoft.com/office/2007/relationships/diagramDrawing" Target="../diagrams/drawing6.xml"/><Relationship Id="rId5" Type="http://schemas.openxmlformats.org/officeDocument/2006/relationships/tags" Target="../tags/tag217.xml"/><Relationship Id="rId15" Type="http://schemas.openxmlformats.org/officeDocument/2006/relationships/diagramData" Target="../diagrams/data5.xml"/><Relationship Id="rId23" Type="http://schemas.openxmlformats.org/officeDocument/2006/relationships/diagramColors" Target="../diagrams/colors6.xml"/><Relationship Id="rId10" Type="http://schemas.openxmlformats.org/officeDocument/2006/relationships/tags" Target="../tags/tag222.xml"/><Relationship Id="rId19" Type="http://schemas.microsoft.com/office/2007/relationships/diagramDrawing" Target="../diagrams/drawing5.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slideLayout" Target="../slideLayouts/slideLayout2.xml"/><Relationship Id="rId22"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8" Type="http://schemas.openxmlformats.org/officeDocument/2006/relationships/tags" Target="../tags/tag233.xml"/><Relationship Id="rId3" Type="http://schemas.openxmlformats.org/officeDocument/2006/relationships/tags" Target="../tags/tag228.xml"/><Relationship Id="rId7" Type="http://schemas.openxmlformats.org/officeDocument/2006/relationships/tags" Target="../tags/tag232.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9"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tags" Target="../tags/tag246.xml"/><Relationship Id="rId18" Type="http://schemas.openxmlformats.org/officeDocument/2006/relationships/tags" Target="../tags/tag251.xml"/><Relationship Id="rId3" Type="http://schemas.openxmlformats.org/officeDocument/2006/relationships/tags" Target="../tags/tag236.xml"/><Relationship Id="rId21" Type="http://schemas.openxmlformats.org/officeDocument/2006/relationships/slideLayout" Target="../slideLayouts/slideLayout2.xml"/><Relationship Id="rId7" Type="http://schemas.openxmlformats.org/officeDocument/2006/relationships/tags" Target="../tags/tag240.xml"/><Relationship Id="rId12" Type="http://schemas.openxmlformats.org/officeDocument/2006/relationships/tags" Target="../tags/tag245.xml"/><Relationship Id="rId17" Type="http://schemas.openxmlformats.org/officeDocument/2006/relationships/tags" Target="../tags/tag250.xml"/><Relationship Id="rId2" Type="http://schemas.openxmlformats.org/officeDocument/2006/relationships/tags" Target="../tags/tag235.xml"/><Relationship Id="rId16" Type="http://schemas.openxmlformats.org/officeDocument/2006/relationships/tags" Target="../tags/tag249.xml"/><Relationship Id="rId20" Type="http://schemas.openxmlformats.org/officeDocument/2006/relationships/tags" Target="../tags/tag253.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tags" Target="../tags/tag244.xml"/><Relationship Id="rId5" Type="http://schemas.openxmlformats.org/officeDocument/2006/relationships/tags" Target="../tags/tag238.xml"/><Relationship Id="rId15" Type="http://schemas.openxmlformats.org/officeDocument/2006/relationships/tags" Target="../tags/tag248.xml"/><Relationship Id="rId10" Type="http://schemas.openxmlformats.org/officeDocument/2006/relationships/tags" Target="../tags/tag243.xml"/><Relationship Id="rId19" Type="http://schemas.openxmlformats.org/officeDocument/2006/relationships/tags" Target="../tags/tag252.xml"/><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tags" Target="../tags/tag247.xml"/><Relationship Id="rId22"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diagramQuickStyle" Target="../diagrams/quickStyle1.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diagramLayout" Target="../diagrams/layout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diagramData" Target="../diagrams/data1.xml"/><Relationship Id="rId5" Type="http://schemas.openxmlformats.org/officeDocument/2006/relationships/tags" Target="../tags/tag16.xml"/><Relationship Id="rId15" Type="http://schemas.microsoft.com/office/2007/relationships/diagramDrawing" Target="../diagrams/drawing1.xml"/><Relationship Id="rId10" Type="http://schemas.openxmlformats.org/officeDocument/2006/relationships/slideLayout" Target="../slideLayouts/slideLayout2.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13" Type="http://schemas.openxmlformats.org/officeDocument/2006/relationships/tags" Target="../tags/tag33.xml"/><Relationship Id="rId18" Type="http://schemas.openxmlformats.org/officeDocument/2006/relationships/tags" Target="../tags/tag38.xml"/><Relationship Id="rId26" Type="http://schemas.openxmlformats.org/officeDocument/2006/relationships/tags" Target="../tags/tag46.xml"/><Relationship Id="rId39" Type="http://schemas.openxmlformats.org/officeDocument/2006/relationships/tags" Target="../tags/tag59.xml"/><Relationship Id="rId21" Type="http://schemas.openxmlformats.org/officeDocument/2006/relationships/tags" Target="../tags/tag41.xml"/><Relationship Id="rId34" Type="http://schemas.openxmlformats.org/officeDocument/2006/relationships/tags" Target="../tags/tag54.xml"/><Relationship Id="rId42" Type="http://schemas.openxmlformats.org/officeDocument/2006/relationships/tags" Target="../tags/tag62.xml"/><Relationship Id="rId47" Type="http://schemas.openxmlformats.org/officeDocument/2006/relationships/tags" Target="../tags/tag67.xml"/><Relationship Id="rId50" Type="http://schemas.openxmlformats.org/officeDocument/2006/relationships/tags" Target="../tags/tag70.xml"/><Relationship Id="rId55" Type="http://schemas.openxmlformats.org/officeDocument/2006/relationships/notesSlide" Target="../notesSlides/notesSlide1.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5" Type="http://schemas.openxmlformats.org/officeDocument/2006/relationships/tags" Target="../tags/tag45.xml"/><Relationship Id="rId33" Type="http://schemas.openxmlformats.org/officeDocument/2006/relationships/tags" Target="../tags/tag53.xml"/><Relationship Id="rId38" Type="http://schemas.openxmlformats.org/officeDocument/2006/relationships/tags" Target="../tags/tag58.xml"/><Relationship Id="rId46" Type="http://schemas.openxmlformats.org/officeDocument/2006/relationships/tags" Target="../tags/tag66.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tags" Target="../tags/tag40.xml"/><Relationship Id="rId29" Type="http://schemas.openxmlformats.org/officeDocument/2006/relationships/tags" Target="../tags/tag49.xml"/><Relationship Id="rId41" Type="http://schemas.openxmlformats.org/officeDocument/2006/relationships/tags" Target="../tags/tag61.xml"/><Relationship Id="rId54"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tags" Target="../tags/tag44.xml"/><Relationship Id="rId32" Type="http://schemas.openxmlformats.org/officeDocument/2006/relationships/tags" Target="../tags/tag52.xml"/><Relationship Id="rId37" Type="http://schemas.openxmlformats.org/officeDocument/2006/relationships/tags" Target="../tags/tag57.xml"/><Relationship Id="rId40" Type="http://schemas.openxmlformats.org/officeDocument/2006/relationships/tags" Target="../tags/tag60.xml"/><Relationship Id="rId45" Type="http://schemas.openxmlformats.org/officeDocument/2006/relationships/tags" Target="../tags/tag65.xml"/><Relationship Id="rId53" Type="http://schemas.openxmlformats.org/officeDocument/2006/relationships/tags" Target="../tags/tag73.xml"/><Relationship Id="rId5" Type="http://schemas.openxmlformats.org/officeDocument/2006/relationships/tags" Target="../tags/tag25.xml"/><Relationship Id="rId15" Type="http://schemas.openxmlformats.org/officeDocument/2006/relationships/tags" Target="../tags/tag35.xml"/><Relationship Id="rId23" Type="http://schemas.openxmlformats.org/officeDocument/2006/relationships/tags" Target="../tags/tag43.xml"/><Relationship Id="rId28" Type="http://schemas.openxmlformats.org/officeDocument/2006/relationships/tags" Target="../tags/tag48.xml"/><Relationship Id="rId36" Type="http://schemas.openxmlformats.org/officeDocument/2006/relationships/tags" Target="../tags/tag56.xml"/><Relationship Id="rId49" Type="http://schemas.openxmlformats.org/officeDocument/2006/relationships/tags" Target="../tags/tag69.xml"/><Relationship Id="rId10" Type="http://schemas.openxmlformats.org/officeDocument/2006/relationships/tags" Target="../tags/tag30.xml"/><Relationship Id="rId19" Type="http://schemas.openxmlformats.org/officeDocument/2006/relationships/tags" Target="../tags/tag39.xml"/><Relationship Id="rId31" Type="http://schemas.openxmlformats.org/officeDocument/2006/relationships/tags" Target="../tags/tag51.xml"/><Relationship Id="rId44" Type="http://schemas.openxmlformats.org/officeDocument/2006/relationships/tags" Target="../tags/tag64.xml"/><Relationship Id="rId52" Type="http://schemas.openxmlformats.org/officeDocument/2006/relationships/tags" Target="../tags/tag72.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tags" Target="../tags/tag42.xml"/><Relationship Id="rId27" Type="http://schemas.openxmlformats.org/officeDocument/2006/relationships/tags" Target="../tags/tag47.xml"/><Relationship Id="rId30" Type="http://schemas.openxmlformats.org/officeDocument/2006/relationships/tags" Target="../tags/tag50.xml"/><Relationship Id="rId35" Type="http://schemas.openxmlformats.org/officeDocument/2006/relationships/tags" Target="../tags/tag55.xml"/><Relationship Id="rId43" Type="http://schemas.openxmlformats.org/officeDocument/2006/relationships/tags" Target="../tags/tag63.xml"/><Relationship Id="rId48" Type="http://schemas.openxmlformats.org/officeDocument/2006/relationships/tags" Target="../tags/tag68.xml"/><Relationship Id="rId8" Type="http://schemas.openxmlformats.org/officeDocument/2006/relationships/tags" Target="../tags/tag28.xml"/><Relationship Id="rId51" Type="http://schemas.openxmlformats.org/officeDocument/2006/relationships/tags" Target="../tags/tag71.xml"/><Relationship Id="rId3" Type="http://schemas.openxmlformats.org/officeDocument/2006/relationships/tags" Target="../tags/tag23.xml"/></Relationships>
</file>

<file path=ppt/slides/_rels/slide4.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tags" Target="../tags/tag91.xml"/><Relationship Id="rId3" Type="http://schemas.openxmlformats.org/officeDocument/2006/relationships/tags" Target="../tags/tag76.xml"/><Relationship Id="rId21" Type="http://schemas.openxmlformats.org/officeDocument/2006/relationships/tags" Target="../tags/tag94.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5" Type="http://schemas.openxmlformats.org/officeDocument/2006/relationships/image" Target="../media/image5.png"/><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tags" Target="../tags/tag93.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24" Type="http://schemas.openxmlformats.org/officeDocument/2006/relationships/notesSlide" Target="../notesSlides/notesSlide2.xml"/><Relationship Id="rId5" Type="http://schemas.openxmlformats.org/officeDocument/2006/relationships/tags" Target="../tags/tag78.xml"/><Relationship Id="rId15" Type="http://schemas.openxmlformats.org/officeDocument/2006/relationships/tags" Target="../tags/tag88.xml"/><Relationship Id="rId23" Type="http://schemas.openxmlformats.org/officeDocument/2006/relationships/slideLayout" Target="../slideLayouts/slideLayout2.xml"/><Relationship Id="rId10" Type="http://schemas.openxmlformats.org/officeDocument/2006/relationships/tags" Target="../tags/tag83.xml"/><Relationship Id="rId19" Type="http://schemas.openxmlformats.org/officeDocument/2006/relationships/tags" Target="../tags/tag92.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tags" Target="../tags/tag95.xml"/></Relationships>
</file>

<file path=ppt/slides/_rels/slide5.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6.png"/><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image" Target="../media/image5.png"/><Relationship Id="rId2" Type="http://schemas.openxmlformats.org/officeDocument/2006/relationships/tags" Target="../tags/tag97.xml"/><Relationship Id="rId16" Type="http://schemas.openxmlformats.org/officeDocument/2006/relationships/notesSlide" Target="../notesSlides/notesSlide3.xml"/><Relationship Id="rId20" Type="http://schemas.openxmlformats.org/officeDocument/2006/relationships/image" Target="../media/image8.png"/><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slideLayout" Target="../slideLayouts/slideLayout2.xml"/><Relationship Id="rId10" Type="http://schemas.openxmlformats.org/officeDocument/2006/relationships/tags" Target="../tags/tag105.xml"/><Relationship Id="rId19" Type="http://schemas.openxmlformats.org/officeDocument/2006/relationships/image" Target="../media/image7.png"/><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s/_rels/slide6.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image" Target="../media/image9.png"/><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5" Type="http://schemas.openxmlformats.org/officeDocument/2006/relationships/image" Target="../media/image10.png"/><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image" Target="../media/image11.png"/><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slideLayout" Target="../slideLayouts/slideLayout2.xml"/><Relationship Id="rId2" Type="http://schemas.openxmlformats.org/officeDocument/2006/relationships/tags" Target="../tags/tag137.xml"/><Relationship Id="rId16" Type="http://schemas.openxmlformats.org/officeDocument/2006/relationships/tags" Target="../tags/tag151.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5" Type="http://schemas.openxmlformats.org/officeDocument/2006/relationships/tags" Target="../tags/tag140.xml"/><Relationship Id="rId15" Type="http://schemas.openxmlformats.org/officeDocument/2006/relationships/tags" Target="../tags/tag150.xml"/><Relationship Id="rId10" Type="http://schemas.openxmlformats.org/officeDocument/2006/relationships/tags" Target="../tags/tag145.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s>
</file>

<file path=ppt/slides/_rels/slide9.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tags" Target="../tags/tag164.xml"/><Relationship Id="rId18" Type="http://schemas.openxmlformats.org/officeDocument/2006/relationships/slideLayout" Target="../slideLayouts/slideLayout2.xml"/><Relationship Id="rId3" Type="http://schemas.openxmlformats.org/officeDocument/2006/relationships/tags" Target="../tags/tag154.xml"/><Relationship Id="rId21" Type="http://schemas.openxmlformats.org/officeDocument/2006/relationships/image" Target="../media/image13.png"/><Relationship Id="rId7" Type="http://schemas.openxmlformats.org/officeDocument/2006/relationships/tags" Target="../tags/tag158.xml"/><Relationship Id="rId12" Type="http://schemas.openxmlformats.org/officeDocument/2006/relationships/tags" Target="../tags/tag163.xml"/><Relationship Id="rId17" Type="http://schemas.openxmlformats.org/officeDocument/2006/relationships/tags" Target="../tags/tag168.xml"/><Relationship Id="rId2" Type="http://schemas.openxmlformats.org/officeDocument/2006/relationships/tags" Target="../tags/tag153.xml"/><Relationship Id="rId16" Type="http://schemas.openxmlformats.org/officeDocument/2006/relationships/tags" Target="../tags/tag167.xml"/><Relationship Id="rId20" Type="http://schemas.openxmlformats.org/officeDocument/2006/relationships/image" Target="../media/image12.png"/><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5" Type="http://schemas.openxmlformats.org/officeDocument/2006/relationships/tags" Target="../tags/tag156.xml"/><Relationship Id="rId15" Type="http://schemas.openxmlformats.org/officeDocument/2006/relationships/tags" Target="../tags/tag166.xml"/><Relationship Id="rId10" Type="http://schemas.openxmlformats.org/officeDocument/2006/relationships/tags" Target="../tags/tag161.xml"/><Relationship Id="rId19" Type="http://schemas.openxmlformats.org/officeDocument/2006/relationships/image" Target="../media/image5.png"/><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tags" Target="../tags/tag165.xml"/><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9" name="Picture 18"/>
          <p:cNvPicPr>
            <a:picLocks/>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Rectangle 4" hidden="1"/>
          <p:cNvSpPr>
            <a:spLocks/>
          </p:cNvSpPr>
          <p:nvPr>
            <p:custDataLst>
              <p:tags r:id="rId4"/>
            </p:custDataLst>
          </p:nvPr>
        </p:nvSpPr>
        <p:spPr>
          <a:xfrm>
            <a:off x="9224010" y="259080"/>
            <a:ext cx="1691640" cy="777240"/>
          </a:xfrm>
          <a:prstGeom prst="rect">
            <a:avLst/>
          </a:prstGeom>
          <a:solidFill>
            <a:srgbClr val="000000">
              <a:alpha val="0"/>
            </a:srgbClr>
          </a:solid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10" name="Title 9"/>
          <p:cNvSpPr>
            <a:spLocks noGrp="1"/>
          </p:cNvSpPr>
          <p:nvPr>
            <p:ph type="ctrTitle"/>
            <p:custDataLst>
              <p:tags r:id="rId5"/>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Autofit/>
          </a:bodyPr>
          <a:lstStyle/>
          <a:p>
            <a:r>
              <a:rPr lang="en-US" kern="0" dirty="0"/>
              <a:t>SSF 2.0 App </a:t>
            </a:r>
            <a:r>
              <a:rPr lang="en-US" kern="0" dirty="0" smtClean="0"/>
              <a:t>Architecture workshop</a:t>
            </a:r>
            <a:r>
              <a:rPr lang="en-US" kern="0" dirty="0"/>
              <a:t/>
            </a:r>
            <a:br>
              <a:rPr lang="en-US" kern="0" dirty="0"/>
            </a:br>
            <a:endParaRPr lang="en-US" dirty="0"/>
          </a:p>
        </p:txBody>
      </p:sp>
      <p:pic>
        <p:nvPicPr>
          <p:cNvPr id="22" name="Picture 21"/>
          <p:cNvPicPr>
            <a:picLocks/>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custDataLst>
      <p:tags r:id="rId1"/>
    </p:custDataLst>
    <p:extLst>
      <p:ext uri="{BB962C8B-B14F-4D97-AF65-F5344CB8AC3E}">
        <p14:creationId xmlns:p14="http://schemas.microsoft.com/office/powerpoint/2010/main" val="4260855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SSF 2.0 App Architecture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SSF2.0 interaction with CRM </a:t>
            </a:r>
            <a:r>
              <a:rPr lang="en-US" sz="2800" dirty="0" smtClean="0">
                <a:solidFill>
                  <a:srgbClr val="A80163"/>
                </a:solidFill>
              </a:rPr>
              <a:t>backend - Details</a:t>
            </a:r>
            <a:endParaRPr lang="en-US" sz="2800" dirty="0">
              <a:solidFill>
                <a:srgbClr val="A80163"/>
              </a:solidFill>
            </a:endParaRPr>
          </a:p>
        </p:txBody>
      </p:sp>
      <p:graphicFrame>
        <p:nvGraphicFramePr>
          <p:cNvPr id="18" name="Content Placeholder 17"/>
          <p:cNvGraphicFramePr>
            <a:graphicFrameLocks noGrp="1"/>
          </p:cNvGraphicFramePr>
          <p:nvPr>
            <p:ph sz="half" idx="1"/>
            <p:custDataLst>
              <p:tags r:id="rId9"/>
            </p:custDataLst>
            <p:extLst>
              <p:ext uri="{D42A27DB-BD31-4B8C-83A1-F6EECF244321}">
                <p14:modId xmlns:p14="http://schemas.microsoft.com/office/powerpoint/2010/main" val="975042146"/>
              </p:ext>
            </p:extLst>
          </p:nvPr>
        </p:nvGraphicFramePr>
        <p:xfrm>
          <a:off x="346075" y="1295400"/>
          <a:ext cx="4860925" cy="1168400"/>
        </p:xfrm>
        <a:graphic>
          <a:graphicData uri="http://schemas.openxmlformats.org/drawingml/2006/table">
            <a:tbl>
              <a:tblPr firstRow="1" bandRow="1">
                <a:tableStyleId>{5C22544A-7EE6-4342-B048-85BDC9FD1C3A}</a:tableStyleId>
              </a:tblPr>
              <a:tblGrid>
                <a:gridCol w="972185"/>
                <a:gridCol w="972185"/>
                <a:gridCol w="972185"/>
                <a:gridCol w="972185"/>
                <a:gridCol w="972185"/>
              </a:tblGrid>
              <a:tr h="370840">
                <a:tc>
                  <a:txBody>
                    <a:bodyPr/>
                    <a:lstStyle/>
                    <a:p>
                      <a:r>
                        <a:rPr lang="en-US" sz="1100" dirty="0" err="1" smtClean="0"/>
                        <a:t>ObjectId</a:t>
                      </a:r>
                      <a:endParaRPr lang="en-US" sz="1100" dirty="0"/>
                    </a:p>
                  </a:txBody>
                  <a:tcPr marL="91469" marR="91469"/>
                </a:tc>
                <a:tc>
                  <a:txBody>
                    <a:bodyPr/>
                    <a:lstStyle/>
                    <a:p>
                      <a:r>
                        <a:rPr lang="en-US" sz="1100" dirty="0" err="1" smtClean="0"/>
                        <a:t>CategoryId</a:t>
                      </a:r>
                      <a:endParaRPr lang="en-US" sz="1100" dirty="0"/>
                    </a:p>
                  </a:txBody>
                  <a:tcPr marL="91469" marR="91469"/>
                </a:tc>
                <a:tc>
                  <a:txBody>
                    <a:bodyPr/>
                    <a:lstStyle/>
                    <a:p>
                      <a:r>
                        <a:rPr lang="en-US" sz="1100" dirty="0" smtClean="0">
                          <a:solidFill>
                            <a:schemeClr val="accent4"/>
                          </a:solidFill>
                        </a:rPr>
                        <a:t>YYAMT_DEC_55</a:t>
                      </a:r>
                      <a:endParaRPr lang="en-US" sz="1100" dirty="0">
                        <a:solidFill>
                          <a:schemeClr val="accent4"/>
                        </a:solidFill>
                      </a:endParaRPr>
                    </a:p>
                  </a:txBody>
                  <a:tcPr marL="91469" marR="91469"/>
                </a:tc>
                <a:tc>
                  <a:txBody>
                    <a:bodyPr/>
                    <a:lstStyle/>
                    <a:p>
                      <a:r>
                        <a:rPr lang="en-US" sz="1100" dirty="0" smtClean="0"/>
                        <a:t>YYBUKRS_55</a:t>
                      </a:r>
                      <a:endParaRPr lang="en-US" sz="1100" dirty="0"/>
                    </a:p>
                  </a:txBody>
                  <a:tcPr marL="91469" marR="91469"/>
                </a:tc>
                <a:tc>
                  <a:txBody>
                    <a:bodyPr/>
                    <a:lstStyle/>
                    <a:p>
                      <a:r>
                        <a:rPr lang="en-US" sz="1050" dirty="0" smtClean="0"/>
                        <a:t>YYCURRENCY_55</a:t>
                      </a:r>
                      <a:endParaRPr lang="en-US" sz="1050" dirty="0"/>
                    </a:p>
                  </a:txBody>
                  <a:tcPr marL="91469" marR="91469"/>
                </a:tc>
              </a:tr>
              <a:tr h="370840">
                <a:tc>
                  <a:txBody>
                    <a:bodyPr/>
                    <a:lstStyle/>
                    <a:p>
                      <a:r>
                        <a:rPr lang="en-US" sz="1100" dirty="0" smtClean="0"/>
                        <a:t>8000013570</a:t>
                      </a:r>
                      <a:endParaRPr lang="en-US" sz="1100" dirty="0"/>
                    </a:p>
                  </a:txBody>
                  <a:tcPr marL="91469" marR="91469"/>
                </a:tc>
                <a:tc>
                  <a:txBody>
                    <a:bodyPr/>
                    <a:lstStyle/>
                    <a:p>
                      <a:endParaRPr lang="en-US" sz="1100"/>
                    </a:p>
                  </a:txBody>
                  <a:tcPr marL="91469" marR="91469"/>
                </a:tc>
                <a:tc>
                  <a:txBody>
                    <a:bodyPr/>
                    <a:lstStyle/>
                    <a:p>
                      <a:r>
                        <a:rPr lang="en-US" sz="1100" dirty="0" smtClean="0">
                          <a:solidFill>
                            <a:schemeClr val="accent4"/>
                          </a:solidFill>
                        </a:rPr>
                        <a:t>123123.00</a:t>
                      </a:r>
                      <a:endParaRPr lang="en-US" sz="1100" dirty="0">
                        <a:solidFill>
                          <a:schemeClr val="accent4"/>
                        </a:solidFill>
                      </a:endParaRPr>
                    </a:p>
                  </a:txBody>
                  <a:tcPr marL="91469" marR="91469"/>
                </a:tc>
                <a:tc>
                  <a:txBody>
                    <a:bodyPr/>
                    <a:lstStyle/>
                    <a:p>
                      <a:r>
                        <a:rPr lang="en-US" sz="1100" dirty="0" smtClean="0">
                          <a:solidFill>
                            <a:schemeClr val="accent1"/>
                          </a:solidFill>
                        </a:rPr>
                        <a:t>CN60</a:t>
                      </a:r>
                      <a:endParaRPr lang="en-US" sz="1100" dirty="0">
                        <a:solidFill>
                          <a:schemeClr val="accent1"/>
                        </a:solidFill>
                      </a:endParaRPr>
                    </a:p>
                  </a:txBody>
                  <a:tcPr marL="91469" marR="91469"/>
                </a:tc>
                <a:tc>
                  <a:txBody>
                    <a:bodyPr/>
                    <a:lstStyle/>
                    <a:p>
                      <a:r>
                        <a:rPr lang="en-US" sz="1100" dirty="0" smtClean="0"/>
                        <a:t>USD</a:t>
                      </a:r>
                      <a:endParaRPr lang="en-US" sz="1100" dirty="0"/>
                    </a:p>
                  </a:txBody>
                  <a:tcPr marL="91469" marR="91469"/>
                </a:tc>
              </a:tr>
              <a:tr h="370840">
                <a:tc>
                  <a:txBody>
                    <a:bodyPr/>
                    <a:lstStyle/>
                    <a:p>
                      <a:endParaRPr lang="en-US" sz="1100" dirty="0"/>
                    </a:p>
                  </a:txBody>
                  <a:tcPr marL="91469" marR="91469"/>
                </a:tc>
                <a:tc>
                  <a:txBody>
                    <a:bodyPr/>
                    <a:lstStyle/>
                    <a:p>
                      <a:endParaRPr lang="en-US" sz="1100" dirty="0"/>
                    </a:p>
                  </a:txBody>
                  <a:tcPr marL="91469" marR="91469"/>
                </a:tc>
                <a:tc>
                  <a:txBody>
                    <a:bodyPr/>
                    <a:lstStyle/>
                    <a:p>
                      <a:endParaRPr lang="en-US" sz="1100" dirty="0"/>
                    </a:p>
                  </a:txBody>
                  <a:tcPr marL="91469" marR="91469"/>
                </a:tc>
                <a:tc>
                  <a:txBody>
                    <a:bodyPr/>
                    <a:lstStyle/>
                    <a:p>
                      <a:endParaRPr lang="en-US" sz="1100" dirty="0"/>
                    </a:p>
                  </a:txBody>
                  <a:tcPr marL="91469" marR="91469"/>
                </a:tc>
                <a:tc>
                  <a:txBody>
                    <a:bodyPr/>
                    <a:lstStyle/>
                    <a:p>
                      <a:endParaRPr lang="en-US" sz="1100" dirty="0"/>
                    </a:p>
                  </a:txBody>
                  <a:tcPr marL="91469" marR="91469"/>
                </a:tc>
              </a:tr>
            </a:tbl>
          </a:graphicData>
        </a:graphic>
      </p:graphicFrame>
      <p:sp>
        <p:nvSpPr>
          <p:cNvPr id="17" name="Content Placeholder 16"/>
          <p:cNvSpPr>
            <a:spLocks noGrp="1"/>
          </p:cNvSpPr>
          <p:nvPr>
            <p:ph sz="half" idx="2"/>
            <p:custDataLst>
              <p:tags r:id="rId10"/>
            </p:custDataLst>
          </p:nvPr>
        </p:nvSpPr>
        <p:spPr>
          <a:xfrm>
            <a:off x="980693" y="2722880"/>
            <a:ext cx="3477021" cy="2785111"/>
          </a:xfrm>
          <a:noFill/>
          <a:effectLst/>
          <a:extLst>
            <a:ext uri="{909E8E84-426E-40DD-AFC4-6F175D3DCCD1}">
              <a14:hiddenFill xmlns:a14="http://schemas.microsoft.com/office/drawing/2010/main">
                <a:solidFill>
                  <a:scrgbClr r="0" g="0" b="0">
                    <a:alpha val="0"/>
                  </a:scrgbClr>
                </a:solidFill>
              </a14:hiddenFill>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nSpc>
                <a:spcPct val="100000"/>
              </a:lnSpc>
              <a:buNone/>
            </a:pPr>
            <a:r>
              <a:rPr lang="en-US" sz="1400" dirty="0" smtClean="0"/>
              <a:t>{    </a:t>
            </a:r>
            <a:r>
              <a:rPr lang="en-US" sz="1400" dirty="0"/>
              <a:t>"</a:t>
            </a:r>
            <a:r>
              <a:rPr lang="en-US" sz="1400" dirty="0" err="1"/>
              <a:t>ObjectId</a:t>
            </a:r>
            <a:r>
              <a:rPr lang="en-US" sz="1400" dirty="0"/>
              <a:t>": "8000013570",</a:t>
            </a:r>
          </a:p>
          <a:p>
            <a:pPr marL="0" indent="0">
              <a:lnSpc>
                <a:spcPct val="100000"/>
              </a:lnSpc>
              <a:buNone/>
            </a:pPr>
            <a:r>
              <a:rPr lang="en-US" sz="1400" dirty="0"/>
              <a:t>    "</a:t>
            </a:r>
            <a:r>
              <a:rPr lang="en-US" sz="1400" dirty="0" err="1"/>
              <a:t>CategoryId</a:t>
            </a:r>
            <a:r>
              <a:rPr lang="en-US" sz="1400" dirty="0"/>
              <a:t>": "",</a:t>
            </a:r>
          </a:p>
          <a:p>
            <a:pPr marL="0" indent="0">
              <a:lnSpc>
                <a:spcPct val="100000"/>
              </a:lnSpc>
              <a:buNone/>
            </a:pPr>
            <a:r>
              <a:rPr lang="en-US" sz="1400" dirty="0"/>
              <a:t>    "Mode": "",</a:t>
            </a:r>
          </a:p>
          <a:p>
            <a:pPr marL="0" indent="0">
              <a:lnSpc>
                <a:spcPct val="100000"/>
              </a:lnSpc>
              <a:buNone/>
            </a:pPr>
            <a:r>
              <a:rPr lang="en-US" sz="1400" dirty="0"/>
              <a:t>    "</a:t>
            </a:r>
            <a:r>
              <a:rPr lang="en-US" sz="1400" dirty="0" err="1"/>
              <a:t>FieldName</a:t>
            </a:r>
            <a:r>
              <a:rPr lang="en-US" sz="1400" dirty="0"/>
              <a:t>": "</a:t>
            </a:r>
            <a:r>
              <a:rPr lang="en-US" sz="1400" dirty="0">
                <a:solidFill>
                  <a:schemeClr val="accent4"/>
                </a:solidFill>
              </a:rPr>
              <a:t>YYAMT_DEC_55</a:t>
            </a:r>
            <a:r>
              <a:rPr lang="en-US" sz="1400" dirty="0"/>
              <a:t>",</a:t>
            </a:r>
          </a:p>
          <a:p>
            <a:pPr marL="0" indent="0">
              <a:lnSpc>
                <a:spcPct val="100000"/>
              </a:lnSpc>
              <a:buNone/>
            </a:pPr>
            <a:r>
              <a:rPr lang="en-US" sz="1400" dirty="0"/>
              <a:t>    "Index": "0 ",</a:t>
            </a:r>
          </a:p>
          <a:p>
            <a:pPr marL="0" indent="0">
              <a:lnSpc>
                <a:spcPct val="100000"/>
              </a:lnSpc>
              <a:buNone/>
            </a:pPr>
            <a:r>
              <a:rPr lang="en-US" sz="1400" dirty="0"/>
              <a:t>    "</a:t>
            </a:r>
            <a:r>
              <a:rPr lang="en-US" sz="1400" dirty="0" err="1"/>
              <a:t>FieldValue</a:t>
            </a:r>
            <a:r>
              <a:rPr lang="en-US" sz="1400" dirty="0"/>
              <a:t>": "</a:t>
            </a:r>
            <a:r>
              <a:rPr lang="en-US" sz="1400" dirty="0">
                <a:solidFill>
                  <a:schemeClr val="accent4"/>
                </a:solidFill>
              </a:rPr>
              <a:t>123123.00</a:t>
            </a:r>
            <a:r>
              <a:rPr lang="en-US" sz="1400" dirty="0"/>
              <a:t>",</a:t>
            </a:r>
          </a:p>
          <a:p>
            <a:pPr marL="0" indent="0">
              <a:lnSpc>
                <a:spcPct val="100000"/>
              </a:lnSpc>
              <a:buNone/>
            </a:pPr>
            <a:r>
              <a:rPr lang="en-US" sz="1400" dirty="0"/>
              <a:t>    "Mandatory": "",</a:t>
            </a:r>
          </a:p>
          <a:p>
            <a:pPr marL="0" indent="0">
              <a:lnSpc>
                <a:spcPct val="100000"/>
              </a:lnSpc>
              <a:buNone/>
            </a:pPr>
            <a:r>
              <a:rPr lang="en-US" sz="1400" dirty="0"/>
              <a:t>    "Hidden": "",</a:t>
            </a:r>
          </a:p>
          <a:p>
            <a:pPr marL="0" indent="0">
              <a:lnSpc>
                <a:spcPct val="100000"/>
              </a:lnSpc>
              <a:buNone/>
            </a:pPr>
            <a:r>
              <a:rPr lang="en-US" sz="1400" dirty="0"/>
              <a:t>    "Display": "",</a:t>
            </a:r>
          </a:p>
          <a:p>
            <a:pPr marL="0" indent="0">
              <a:lnSpc>
                <a:spcPct val="100000"/>
              </a:lnSpc>
              <a:buNone/>
            </a:pPr>
            <a:r>
              <a:rPr lang="en-US" sz="1400" dirty="0"/>
              <a:t>    "Update": </a:t>
            </a:r>
            <a:r>
              <a:rPr lang="en-US" sz="1400" dirty="0" smtClean="0"/>
              <a:t>""  }</a:t>
            </a:r>
            <a:endParaRPr lang="en-US" sz="1400" dirty="0"/>
          </a:p>
        </p:txBody>
      </p:sp>
      <p:sp>
        <p:nvSpPr>
          <p:cNvPr id="21" name="Rectangle 20"/>
          <p:cNvSpPr/>
          <p:nvPr>
            <p:custDataLst>
              <p:tags r:id="rId11"/>
            </p:custDataLst>
          </p:nvPr>
        </p:nvSpPr>
        <p:spPr>
          <a:xfrm>
            <a:off x="6472720" y="1474895"/>
            <a:ext cx="3996647" cy="2677656"/>
          </a:xfrm>
          <a:prstGeom prst="rect">
            <a:avLst/>
          </a:prstGeom>
        </p:spPr>
        <p:txBody>
          <a:bodyPr wrap="square">
            <a:spAutoFit/>
          </a:bodyPr>
          <a:lstStyle/>
          <a:p>
            <a:r>
              <a:rPr lang="en-US" sz="1400" dirty="0" smtClean="0"/>
              <a:t>{</a:t>
            </a:r>
            <a:endParaRPr lang="en-US" sz="1400" dirty="0"/>
          </a:p>
          <a:p>
            <a:r>
              <a:rPr lang="en-US" sz="1400" dirty="0"/>
              <a:t>    "</a:t>
            </a:r>
            <a:r>
              <a:rPr lang="en-US" sz="1400" dirty="0" err="1"/>
              <a:t>ObjectId</a:t>
            </a:r>
            <a:r>
              <a:rPr lang="en-US" sz="1400" dirty="0"/>
              <a:t>": "8000013570",</a:t>
            </a:r>
          </a:p>
          <a:p>
            <a:r>
              <a:rPr lang="en-US" sz="1400" dirty="0"/>
              <a:t>    "</a:t>
            </a:r>
            <a:r>
              <a:rPr lang="en-US" sz="1400" dirty="0" err="1"/>
              <a:t>CategoryId</a:t>
            </a:r>
            <a:r>
              <a:rPr lang="en-US" sz="1400" dirty="0"/>
              <a:t>": "",</a:t>
            </a:r>
          </a:p>
          <a:p>
            <a:r>
              <a:rPr lang="en-US" sz="1400" dirty="0"/>
              <a:t>    "Mode": "",</a:t>
            </a:r>
          </a:p>
          <a:p>
            <a:r>
              <a:rPr lang="en-US" sz="1400" dirty="0"/>
              <a:t>    "</a:t>
            </a:r>
            <a:r>
              <a:rPr lang="en-US" sz="1400" dirty="0" err="1"/>
              <a:t>FieldName</a:t>
            </a:r>
            <a:r>
              <a:rPr lang="en-US" sz="1400" dirty="0"/>
              <a:t>": "</a:t>
            </a:r>
            <a:r>
              <a:rPr lang="en-US" sz="1400" dirty="0">
                <a:solidFill>
                  <a:schemeClr val="accent1"/>
                </a:solidFill>
              </a:rPr>
              <a:t>YYBUKRS_55</a:t>
            </a:r>
            <a:r>
              <a:rPr lang="en-US" sz="1400" dirty="0"/>
              <a:t>",</a:t>
            </a:r>
          </a:p>
          <a:p>
            <a:r>
              <a:rPr lang="en-US" sz="1400" dirty="0"/>
              <a:t>    "Index": "0 ",</a:t>
            </a:r>
          </a:p>
          <a:p>
            <a:r>
              <a:rPr lang="en-US" sz="1400" dirty="0"/>
              <a:t>    "</a:t>
            </a:r>
            <a:r>
              <a:rPr lang="en-US" sz="1400" dirty="0" err="1"/>
              <a:t>FieldValue</a:t>
            </a:r>
            <a:r>
              <a:rPr lang="en-US" sz="1400" dirty="0"/>
              <a:t>": "</a:t>
            </a:r>
            <a:r>
              <a:rPr lang="en-US" sz="1400" dirty="0">
                <a:solidFill>
                  <a:schemeClr val="accent1"/>
                </a:solidFill>
              </a:rPr>
              <a:t>CN60</a:t>
            </a:r>
            <a:r>
              <a:rPr lang="en-US" sz="1400" dirty="0"/>
              <a:t>",</a:t>
            </a:r>
          </a:p>
          <a:p>
            <a:r>
              <a:rPr lang="en-US" sz="1400" dirty="0"/>
              <a:t>    "Mandatory": "X",</a:t>
            </a:r>
          </a:p>
          <a:p>
            <a:r>
              <a:rPr lang="en-US" sz="1400" dirty="0"/>
              <a:t>    "Hidden": "",</a:t>
            </a:r>
          </a:p>
          <a:p>
            <a:r>
              <a:rPr lang="en-US" sz="1400" dirty="0"/>
              <a:t>    "Display": "",</a:t>
            </a:r>
          </a:p>
          <a:p>
            <a:r>
              <a:rPr lang="en-US" sz="1400" dirty="0"/>
              <a:t>    "Update": ""</a:t>
            </a:r>
          </a:p>
          <a:p>
            <a:r>
              <a:rPr lang="en-US" sz="1400" dirty="0"/>
              <a:t>  }</a:t>
            </a:r>
          </a:p>
        </p:txBody>
      </p:sp>
      <p:cxnSp>
        <p:nvCxnSpPr>
          <p:cNvPr id="23" name="Straight Arrow Connector 22"/>
          <p:cNvCxnSpPr>
            <a:endCxn id="21" idx="1"/>
          </p:cNvCxnSpPr>
          <p:nvPr>
            <p:custDataLst>
              <p:tags r:id="rId12"/>
            </p:custDataLst>
          </p:nvPr>
        </p:nvCxnSpPr>
        <p:spPr>
          <a:xfrm>
            <a:off x="3723556" y="1879600"/>
            <a:ext cx="2749164" cy="934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7" idx="0"/>
          </p:cNvCxnSpPr>
          <p:nvPr>
            <p:custDataLst>
              <p:tags r:id="rId13"/>
            </p:custDataLst>
          </p:nvPr>
        </p:nvCxnSpPr>
        <p:spPr>
          <a:xfrm>
            <a:off x="2712378" y="1937955"/>
            <a:ext cx="6826" cy="78492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801492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SSF 2.0 App Architecture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Development </a:t>
            </a:r>
            <a:r>
              <a:rPr lang="en-US" sz="2800" dirty="0">
                <a:solidFill>
                  <a:srgbClr val="A80163"/>
                </a:solidFill>
              </a:rPr>
              <a:t>approach in </a:t>
            </a:r>
            <a:r>
              <a:rPr lang="en-US" sz="2800" dirty="0" smtClean="0">
                <a:solidFill>
                  <a:srgbClr val="A80163"/>
                </a:solidFill>
              </a:rPr>
              <a:t>SSF2.0</a:t>
            </a:r>
            <a:endParaRPr lang="en-US" sz="2800" dirty="0">
              <a:solidFill>
                <a:srgbClr val="A80163"/>
              </a:solidFill>
            </a:endParaRPr>
          </a:p>
        </p:txBody>
      </p:sp>
      <p:graphicFrame>
        <p:nvGraphicFramePr>
          <p:cNvPr id="10" name="Content Placeholder 9"/>
          <p:cNvGraphicFramePr>
            <a:graphicFrameLocks noGrp="1"/>
          </p:cNvGraphicFramePr>
          <p:nvPr>
            <p:ph idx="1"/>
            <p:custDataLst>
              <p:tags r:id="rId9"/>
            </p:custDataLst>
            <p:extLst>
              <p:ext uri="{D42A27DB-BD31-4B8C-83A1-F6EECF244321}">
                <p14:modId xmlns:p14="http://schemas.microsoft.com/office/powerpoint/2010/main" val="2422426235"/>
              </p:ext>
            </p:extLst>
          </p:nvPr>
        </p:nvGraphicFramePr>
        <p:xfrm>
          <a:off x="258763" y="1295400"/>
          <a:ext cx="10452100" cy="416877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extLst>
      <p:ext uri="{BB962C8B-B14F-4D97-AF65-F5344CB8AC3E}">
        <p14:creationId xmlns:p14="http://schemas.microsoft.com/office/powerpoint/2010/main" val="3944106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SSF 2.0 App Architecture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8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How </a:t>
            </a:r>
            <a:r>
              <a:rPr lang="en-US" sz="2800" dirty="0">
                <a:solidFill>
                  <a:srgbClr val="A80163"/>
                </a:solidFill>
              </a:rPr>
              <a:t>developments can impact existing functions </a:t>
            </a:r>
          </a:p>
        </p:txBody>
      </p:sp>
      <p:graphicFrame>
        <p:nvGraphicFramePr>
          <p:cNvPr id="14" name="Content Placeholder 13"/>
          <p:cNvGraphicFramePr>
            <a:graphicFrameLocks noGrp="1"/>
          </p:cNvGraphicFramePr>
          <p:nvPr>
            <p:ph idx="1"/>
            <p:custDataLst>
              <p:tags r:id="rId9"/>
            </p:custDataLst>
            <p:extLst>
              <p:ext uri="{D42A27DB-BD31-4B8C-83A1-F6EECF244321}">
                <p14:modId xmlns:p14="http://schemas.microsoft.com/office/powerpoint/2010/main" val="1486548473"/>
              </p:ext>
            </p:extLst>
          </p:nvPr>
        </p:nvGraphicFramePr>
        <p:xfrm>
          <a:off x="347226" y="1179576"/>
          <a:ext cx="9912342" cy="44427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ustDataLst>
      <p:tags r:id="rId1"/>
    </p:custDataLst>
    <p:extLst>
      <p:ext uri="{BB962C8B-B14F-4D97-AF65-F5344CB8AC3E}">
        <p14:creationId xmlns:p14="http://schemas.microsoft.com/office/powerpoint/2010/main" val="164795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SSF 2.0 App Architecture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Current MVC Model</a:t>
            </a:r>
            <a:endParaRPr lang="en-US" sz="2800" dirty="0">
              <a:solidFill>
                <a:srgbClr val="A80163"/>
              </a:solidFill>
            </a:endParaRPr>
          </a:p>
        </p:txBody>
      </p:sp>
      <p:pic>
        <p:nvPicPr>
          <p:cNvPr id="10" name="Content Placeholder 9"/>
          <p:cNvPicPr>
            <a:picLocks noGrp="1" noChangeAspect="1"/>
          </p:cNvPicPr>
          <p:nvPr>
            <p:ph idx="1"/>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266700" y="1166004"/>
            <a:ext cx="3643981" cy="4168775"/>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Content Placeholder 9_"/>
          <p:cNvPicPr>
            <a:picLocks noChangeAspect="1"/>
          </p:cNvPicPr>
          <p:nvPr>
            <p:custDataLst>
              <p:tags r:id="rId10"/>
            </p:custDataLst>
          </p:nvPr>
        </p:nvPicPr>
        <p:blipFill>
          <a:blip r:embed="rId15">
            <a:extLst>
              <a:ext uri="{28A0092B-C50C-407E-A947-70E740481C1C}">
                <a14:useLocalDpi xmlns:a14="http://schemas.microsoft.com/office/drawing/2010/main" val="0"/>
              </a:ext>
            </a:extLst>
          </a:blip>
          <a:stretch>
            <a:fillRect/>
          </a:stretch>
        </p:blipFill>
        <p:spPr>
          <a:xfrm>
            <a:off x="6868836" y="1166004"/>
            <a:ext cx="3643981" cy="416877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2" name="Rounded Rectangle 11"/>
          <p:cNvSpPr/>
          <p:nvPr>
            <p:custDataLst>
              <p:tags r:id="rId11"/>
            </p:custDataLst>
          </p:nvPr>
        </p:nvSpPr>
        <p:spPr>
          <a:xfrm>
            <a:off x="8179266" y="2114026"/>
            <a:ext cx="2231473" cy="1350627"/>
          </a:xfrm>
          <a:prstGeom prst="roundRect">
            <a:avLst/>
          </a:prstGeom>
          <a:blipFill dpi="0" rotWithShape="1">
            <a:blip r:embed="rId16">
              <a:alphaModFix amt="90000"/>
              <a:duotone>
                <a:prstClr val="black"/>
                <a:schemeClr val="accent3">
                  <a:lumMod val="60000"/>
                  <a:lumOff val="40000"/>
                  <a:tint val="45000"/>
                  <a:satMod val="400000"/>
                </a:schemeClr>
              </a:duotone>
            </a:blip>
            <a:srcRect/>
            <a:tile tx="0" ty="0" sx="100000" sy="100000" flip="none" algn="tl"/>
          </a:blip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chemeClr val="bg1"/>
                </a:solidFill>
                <a:effectLst/>
                <a:uLnTx/>
                <a:uFillTx/>
                <a:latin typeface="Bosch Office Sans"/>
                <a:ea typeface="+mn-ea"/>
                <a:cs typeface="+mn-cs"/>
              </a:rPr>
              <a:t>Controller &amp; Model</a:t>
            </a:r>
          </a:p>
        </p:txBody>
      </p:sp>
      <p:graphicFrame>
        <p:nvGraphicFramePr>
          <p:cNvPr id="3" name="Diagram 2"/>
          <p:cNvGraphicFramePr/>
          <p:nvPr>
            <p:custDataLst>
              <p:tags r:id="rId12"/>
            </p:custDataLst>
            <p:extLst>
              <p:ext uri="{D42A27DB-BD31-4B8C-83A1-F6EECF244321}">
                <p14:modId xmlns:p14="http://schemas.microsoft.com/office/powerpoint/2010/main" val="1678180005"/>
              </p:ext>
            </p:extLst>
          </p:nvPr>
        </p:nvGraphicFramePr>
        <p:xfrm>
          <a:off x="4104287" y="1905923"/>
          <a:ext cx="2761686" cy="176683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7" name="TextBox 16"/>
          <p:cNvSpPr txBox="1"/>
          <p:nvPr>
            <p:custDataLst>
              <p:tags r:id="rId13"/>
            </p:custDataLst>
          </p:nvPr>
        </p:nvSpPr>
        <p:spPr>
          <a:xfrm>
            <a:off x="7458986" y="782489"/>
            <a:ext cx="2714009" cy="272254"/>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800" b="0" i="0" u="none" strike="noStrike" kern="0" cap="none" spc="0" normalizeH="0" baseline="0" noProof="0" dirty="0" smtClean="0">
                <a:ln>
                  <a:noFill/>
                </a:ln>
                <a:solidFill>
                  <a:schemeClr val="accent1"/>
                </a:solidFill>
                <a:effectLst/>
                <a:uLnTx/>
                <a:uFillTx/>
              </a:rPr>
              <a:t>Complicated code base</a:t>
            </a:r>
          </a:p>
        </p:txBody>
      </p:sp>
    </p:spTree>
    <p:custDataLst>
      <p:tags r:id="rId1"/>
    </p:custDataLst>
    <p:extLst>
      <p:ext uri="{BB962C8B-B14F-4D97-AF65-F5344CB8AC3E}">
        <p14:creationId xmlns:p14="http://schemas.microsoft.com/office/powerpoint/2010/main" val="1999082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SSF 2.0 App Architecture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Defects reason - communication gap (PH preparation)</a:t>
            </a:r>
            <a:endParaRPr lang="en-US" sz="2800" dirty="0">
              <a:solidFill>
                <a:srgbClr val="A80163"/>
              </a:solidFill>
            </a:endParaRPr>
          </a:p>
        </p:txBody>
      </p:sp>
      <p:sp>
        <p:nvSpPr>
          <p:cNvPr id="11" name="TextBox 10"/>
          <p:cNvSpPr txBox="1"/>
          <p:nvPr>
            <p:custDataLst>
              <p:tags r:id="rId9"/>
            </p:custDataLst>
          </p:nvPr>
        </p:nvSpPr>
        <p:spPr>
          <a:xfrm>
            <a:off x="1237792" y="4754230"/>
            <a:ext cx="1831487" cy="296363"/>
          </a:xfrm>
          <a:prstGeom prst="rect">
            <a:avLst/>
          </a:prstGeom>
          <a:noFill/>
        </p:spPr>
        <p:txBody>
          <a:bodyPr wrap="square" lIns="0" tIns="0" rIns="0" bIns="0" rtlCol="0">
            <a:spAutoFit/>
          </a:bodyPr>
          <a:lstStyle/>
          <a:p>
            <a:pPr marR="0" defTabSz="914400" eaLnBrk="1" fontAlgn="auto" latinLnBrk="0" hangingPunct="1">
              <a:lnSpc>
                <a:spcPct val="107000"/>
              </a:lnSpc>
              <a:spcBef>
                <a:spcPts val="500"/>
              </a:spcBef>
              <a:spcAft>
                <a:spcPts val="0"/>
              </a:spcAft>
              <a:buClrTx/>
              <a:buSzTx/>
              <a:buFontTx/>
              <a:buNone/>
              <a:tabLst/>
            </a:pPr>
            <a:r>
              <a:rPr kumimoji="0" lang="en-US" sz="1800" b="0" i="0" u="none" strike="noStrike" kern="0" cap="none" spc="0" normalizeH="0" baseline="0" noProof="0" dirty="0" smtClean="0">
                <a:ln>
                  <a:noFill/>
                </a:ln>
                <a:solidFill>
                  <a:schemeClr val="accent1"/>
                </a:solidFill>
                <a:effectLst/>
                <a:uLnTx/>
                <a:uFillTx/>
              </a:rPr>
              <a:t>UD Point of view</a:t>
            </a:r>
          </a:p>
        </p:txBody>
      </p:sp>
      <p:sp>
        <p:nvSpPr>
          <p:cNvPr id="12" name="TextBox 11"/>
          <p:cNvSpPr txBox="1"/>
          <p:nvPr>
            <p:custDataLst>
              <p:tags r:id="rId10"/>
            </p:custDataLst>
          </p:nvPr>
        </p:nvSpPr>
        <p:spPr>
          <a:xfrm>
            <a:off x="7173727" y="4754230"/>
            <a:ext cx="2632955" cy="296363"/>
          </a:xfrm>
          <a:prstGeom prst="rect">
            <a:avLst/>
          </a:prstGeom>
          <a:noFill/>
        </p:spPr>
        <p:txBody>
          <a:bodyPr wrap="square" lIns="0" tIns="0" rIns="0" bIns="0" rtlCol="0">
            <a:spAutoFit/>
          </a:bodyPr>
          <a:lstStyle/>
          <a:p>
            <a:pPr marR="0" defTabSz="914400" eaLnBrk="1" fontAlgn="auto" latinLnBrk="0" hangingPunct="1">
              <a:lnSpc>
                <a:spcPct val="107000"/>
              </a:lnSpc>
              <a:spcBef>
                <a:spcPts val="500"/>
              </a:spcBef>
              <a:spcAft>
                <a:spcPts val="0"/>
              </a:spcAft>
              <a:buClrTx/>
              <a:buSzTx/>
              <a:buFontTx/>
              <a:buNone/>
              <a:tabLst/>
            </a:pPr>
            <a:r>
              <a:rPr kumimoji="0" lang="en-US" sz="1800" b="0" i="0" u="none" strike="noStrike" kern="0" cap="none" spc="0" normalizeH="0" baseline="0" noProof="0" dirty="0" smtClean="0">
                <a:ln>
                  <a:noFill/>
                </a:ln>
                <a:solidFill>
                  <a:schemeClr val="accent1"/>
                </a:solidFill>
                <a:effectLst/>
                <a:uLnTx/>
                <a:uFillTx/>
              </a:rPr>
              <a:t>Developers</a:t>
            </a:r>
            <a:r>
              <a:rPr kumimoji="0" lang="en-US" sz="1800" b="0" i="0" u="none" strike="noStrike" kern="0" cap="none" spc="0" normalizeH="0" noProof="0" dirty="0" smtClean="0">
                <a:ln>
                  <a:noFill/>
                </a:ln>
                <a:solidFill>
                  <a:schemeClr val="accent1"/>
                </a:solidFill>
                <a:effectLst/>
                <a:uLnTx/>
                <a:uFillTx/>
              </a:rPr>
              <a:t> point of view</a:t>
            </a:r>
            <a:endParaRPr kumimoji="0" lang="en-US" sz="1800" b="0" i="0" u="none" strike="noStrike" kern="0" cap="none" spc="0" normalizeH="0" baseline="0" noProof="0" dirty="0" smtClean="0">
              <a:ln>
                <a:noFill/>
              </a:ln>
              <a:solidFill>
                <a:schemeClr val="accent1"/>
              </a:solidFill>
              <a:effectLst/>
              <a:uLnTx/>
              <a:uFillTx/>
            </a:endParaRPr>
          </a:p>
        </p:txBody>
      </p:sp>
      <p:graphicFrame>
        <p:nvGraphicFramePr>
          <p:cNvPr id="13" name="Diagram 12"/>
          <p:cNvGraphicFramePr/>
          <p:nvPr>
            <p:custDataLst>
              <p:tags r:id="rId11"/>
            </p:custDataLst>
            <p:extLst>
              <p:ext uri="{D42A27DB-BD31-4B8C-83A1-F6EECF244321}">
                <p14:modId xmlns:p14="http://schemas.microsoft.com/office/powerpoint/2010/main" val="954954462"/>
              </p:ext>
            </p:extLst>
          </p:nvPr>
        </p:nvGraphicFramePr>
        <p:xfrm>
          <a:off x="259080" y="1636724"/>
          <a:ext cx="3788913" cy="2743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8" name="Diagram 17"/>
          <p:cNvGraphicFramePr/>
          <p:nvPr>
            <p:custDataLst>
              <p:tags r:id="rId12"/>
            </p:custDataLst>
            <p:extLst>
              <p:ext uri="{D42A27DB-BD31-4B8C-83A1-F6EECF244321}">
                <p14:modId xmlns:p14="http://schemas.microsoft.com/office/powerpoint/2010/main" val="3116318747"/>
              </p:ext>
            </p:extLst>
          </p:nvPr>
        </p:nvGraphicFramePr>
        <p:xfrm>
          <a:off x="6684265" y="1424940"/>
          <a:ext cx="3611880" cy="3166769"/>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19" name="Not Equal 18"/>
          <p:cNvSpPr/>
          <p:nvPr>
            <p:custDataLst>
              <p:tags r:id="rId13"/>
            </p:custDataLst>
          </p:nvPr>
        </p:nvSpPr>
        <p:spPr>
          <a:xfrm>
            <a:off x="3986784" y="2391084"/>
            <a:ext cx="2862072" cy="1234480"/>
          </a:xfrm>
          <a:prstGeom prst="mathNotEqual">
            <a:avLst/>
          </a:prstGeom>
          <a:noFill/>
          <a:ln w="9525"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6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endParaRPr lang="en-US" sz="1600" kern="0" dirty="0">
              <a:solidFill>
                <a:srgbClr val="000000"/>
              </a:solidFill>
              <a:latin typeface="Bosch Office Sans"/>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6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endParaRPr lang="en-US" sz="1600" kern="0" dirty="0">
              <a:solidFill>
                <a:srgbClr val="000000"/>
              </a:solidFill>
              <a:latin typeface="Bosch Office Sans"/>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6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6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6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dirty="0" smtClean="0">
                <a:ln>
                  <a:noFill/>
                </a:ln>
                <a:solidFill>
                  <a:srgbClr val="000000"/>
                </a:solidFill>
                <a:effectLst/>
                <a:uLnTx/>
                <a:uFillTx/>
                <a:latin typeface="Bosch Office Sans"/>
                <a:ea typeface="+mn-ea"/>
                <a:cs typeface="+mn-cs"/>
              </a:rPr>
              <a:t>Communication Gap</a:t>
            </a:r>
          </a:p>
        </p:txBody>
      </p:sp>
    </p:spTree>
    <p:custDataLst>
      <p:tags r:id="rId1"/>
    </p:custDataLst>
    <p:extLst>
      <p:ext uri="{BB962C8B-B14F-4D97-AF65-F5344CB8AC3E}">
        <p14:creationId xmlns:p14="http://schemas.microsoft.com/office/powerpoint/2010/main" val="4244380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10" name="Title 9"/>
          <p:cNvSpPr>
            <a:spLocks noGrp="1"/>
          </p:cNvSpPr>
          <p:nvPr>
            <p:ph type="title"/>
            <p:custDataLst>
              <p:tags r:id="rId7"/>
            </p:custDataLst>
          </p:nvPr>
        </p:nvSpPr>
        <p:spPr/>
        <p:txBody>
          <a:bodyPr wrap="square">
            <a:noAutofit/>
          </a:bodyPr>
          <a:lstStyle/>
          <a:p>
            <a:r>
              <a:rPr lang="en-US" sz="5398" dirty="0" smtClean="0"/>
              <a:t>Thank you</a:t>
            </a:r>
            <a:endParaRPr lang="en-US" sz="5398" dirty="0"/>
          </a:p>
        </p:txBody>
      </p:sp>
      <p:sp>
        <p:nvSpPr>
          <p:cNvPr id="11" name="Text Placeholder 10"/>
          <p:cNvSpPr>
            <a:spLocks noGrp="1"/>
          </p:cNvSpPr>
          <p:nvPr>
            <p:ph type="body" idx="1"/>
            <p:custDataLst>
              <p:tags r:id="rId8"/>
            </p:custDataLst>
          </p:nvPr>
        </p:nvSpPr>
        <p:spPr/>
        <p:txBody>
          <a:bodyPr wrap="square">
            <a:noAutofit/>
          </a:bodyPr>
          <a:lstStyle/>
          <a:p>
            <a:pPr marL="0" indent="0">
              <a:buNone/>
            </a:pPr>
            <a:r>
              <a:rPr lang="en-US" sz="2159" dirty="0" smtClean="0">
                <a:solidFill>
                  <a:srgbClr val="898989"/>
                </a:solidFill>
              </a:rPr>
              <a:t>We are Bosch</a:t>
            </a:r>
          </a:p>
          <a:p>
            <a:pPr marL="0" indent="0">
              <a:buNone/>
            </a:pPr>
            <a:r>
              <a:rPr lang="en-US" sz="2159" dirty="0" smtClean="0">
                <a:solidFill>
                  <a:srgbClr val="898989"/>
                </a:solidFill>
              </a:rPr>
              <a:t>SSF Team </a:t>
            </a:r>
            <a:r>
              <a:rPr lang="en-US" sz="2159" dirty="0" smtClean="0">
                <a:solidFill>
                  <a:srgbClr val="898989"/>
                </a:solidFill>
                <a:sym typeface="Wingdings" panose="05000000000000000000" pitchFamily="2" charset="2"/>
              </a:rPr>
              <a:t> FI SSF  Bosch users are happy with the new application.</a:t>
            </a:r>
            <a:endParaRPr lang="en-US" sz="2159" dirty="0">
              <a:solidFill>
                <a:srgbClr val="898989"/>
              </a:solidFill>
            </a:endParaRPr>
          </a:p>
        </p:txBody>
      </p:sp>
    </p:spTree>
    <p:custDataLst>
      <p:tags r:id="rId1"/>
    </p:custDataLst>
    <p:extLst>
      <p:ext uri="{BB962C8B-B14F-4D97-AF65-F5344CB8AC3E}">
        <p14:creationId xmlns:p14="http://schemas.microsoft.com/office/powerpoint/2010/main" val="2136756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SSF 2.0 App Architecture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US" sz="2800">
              <a:solidFill>
                <a:srgbClr val="A80163"/>
              </a:solidFill>
            </a:endParaRPr>
          </a:p>
        </p:txBody>
      </p:sp>
      <p:pic>
        <p:nvPicPr>
          <p:cNvPr id="10" name="Content Placeholder 9"/>
          <p:cNvPicPr>
            <a:picLocks noGrp="1" noChangeAspect="1"/>
          </p:cNvPicPr>
          <p:nvPr>
            <p:ph idx="1"/>
            <p:custDataLst>
              <p:tags r:id="rId9"/>
            </p:custDataLst>
          </p:nvPr>
        </p:nvPicPr>
        <p:blipFill>
          <a:blip r:embed="rId22">
            <a:extLst>
              <a:ext uri="{28A0092B-C50C-407E-A947-70E740481C1C}">
                <a14:useLocalDpi xmlns:a14="http://schemas.microsoft.com/office/drawing/2010/main" val="0"/>
              </a:ext>
            </a:extLst>
          </a:blip>
          <a:stretch>
            <a:fillRect/>
          </a:stretch>
        </p:blipFill>
        <p:spPr>
          <a:xfrm>
            <a:off x="266700" y="1166004"/>
            <a:ext cx="3643981" cy="4168775"/>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1" name="Down Arrow Callout 10"/>
          <p:cNvSpPr/>
          <p:nvPr>
            <p:custDataLst>
              <p:tags r:id="rId10"/>
            </p:custDataLst>
          </p:nvPr>
        </p:nvSpPr>
        <p:spPr>
          <a:xfrm>
            <a:off x="5450541" y="1783975"/>
            <a:ext cx="4231341" cy="968189"/>
          </a:xfrm>
          <a:prstGeom prst="downArrowCallout">
            <a:avLst/>
          </a:prstGeom>
          <a:ln/>
        </p:spPr>
        <p:style>
          <a:lnRef idx="3">
            <a:schemeClr val="lt1"/>
          </a:lnRef>
          <a:fillRef idx="1">
            <a:schemeClr val="accent4"/>
          </a:fillRef>
          <a:effectRef idx="1">
            <a:schemeClr val="accent4"/>
          </a:effectRef>
          <a:fontRef idx="minor">
            <a:schemeClr val="lt1"/>
          </a:fontRef>
        </p:style>
        <p:txBody>
          <a:bodyPr rtlCol="0" anchor="t"/>
          <a:lstStyle/>
          <a:p>
            <a:pPr marL="0" marR="0" indent="0" defTabSz="914400" eaLnBrk="1" fontAlgn="auto" latinLnBrk="0" hangingPunct="1">
              <a:lnSpc>
                <a:spcPct val="100000"/>
              </a:lnSpc>
              <a:spcBef>
                <a:spcPts val="0"/>
              </a:spcBef>
              <a:spcAft>
                <a:spcPts val="0"/>
              </a:spcAft>
              <a:buClrTx/>
              <a:buSzTx/>
              <a:buFontTx/>
              <a:buNone/>
              <a:tabLst/>
            </a:pPr>
            <a:r>
              <a:rPr lang="en-US" sz="1100" dirty="0"/>
              <a:t>Device</a:t>
            </a:r>
          </a:p>
        </p:txBody>
      </p:sp>
      <p:sp>
        <p:nvSpPr>
          <p:cNvPr id="12" name="Rounded Rectangle 11"/>
          <p:cNvSpPr/>
          <p:nvPr>
            <p:custDataLst>
              <p:tags r:id="rId11"/>
            </p:custDataLst>
          </p:nvPr>
        </p:nvSpPr>
        <p:spPr>
          <a:xfrm>
            <a:off x="5635353" y="2034690"/>
            <a:ext cx="873023" cy="300428"/>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dirty="0"/>
              <a:t>Mobile</a:t>
            </a:r>
          </a:p>
        </p:txBody>
      </p:sp>
      <p:sp>
        <p:nvSpPr>
          <p:cNvPr id="13" name="Rounded Rectangle 12"/>
          <p:cNvSpPr/>
          <p:nvPr>
            <p:custDataLst>
              <p:tags r:id="rId12"/>
            </p:custDataLst>
          </p:nvPr>
        </p:nvSpPr>
        <p:spPr>
          <a:xfrm>
            <a:off x="7014883" y="2034690"/>
            <a:ext cx="873023" cy="300428"/>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dirty="0"/>
              <a:t>Tablet</a:t>
            </a:r>
          </a:p>
        </p:txBody>
      </p:sp>
      <p:sp>
        <p:nvSpPr>
          <p:cNvPr id="14" name="Rounded Rectangle 13"/>
          <p:cNvSpPr/>
          <p:nvPr>
            <p:custDataLst>
              <p:tags r:id="rId13"/>
            </p:custDataLst>
          </p:nvPr>
        </p:nvSpPr>
        <p:spPr>
          <a:xfrm>
            <a:off x="8394413" y="2034690"/>
            <a:ext cx="873023" cy="300428"/>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dirty="0"/>
              <a:t>Desktop</a:t>
            </a:r>
          </a:p>
        </p:txBody>
      </p:sp>
      <p:sp>
        <p:nvSpPr>
          <p:cNvPr id="19" name="Down Arrow Callout 18"/>
          <p:cNvSpPr/>
          <p:nvPr>
            <p:custDataLst>
              <p:tags r:id="rId14"/>
            </p:custDataLst>
          </p:nvPr>
        </p:nvSpPr>
        <p:spPr>
          <a:xfrm>
            <a:off x="5450540" y="2959847"/>
            <a:ext cx="4231341" cy="1895182"/>
          </a:xfrm>
          <a:prstGeom prst="downArrowCallout">
            <a:avLst/>
          </a:prstGeom>
          <a:ln/>
        </p:spPr>
        <p:style>
          <a:lnRef idx="3">
            <a:schemeClr val="lt1"/>
          </a:lnRef>
          <a:fillRef idx="1">
            <a:schemeClr val="accent4"/>
          </a:fillRef>
          <a:effectRef idx="1">
            <a:schemeClr val="accent4"/>
          </a:effectRef>
          <a:fontRef idx="minor">
            <a:schemeClr val="lt1"/>
          </a:fontRef>
        </p:style>
        <p:txBody>
          <a:bodyPr rtlCol="0" anchor="t"/>
          <a:lstStyle/>
          <a:p>
            <a:pPr marL="0" marR="0" indent="0" defTabSz="914400" eaLnBrk="1" fontAlgn="auto" latinLnBrk="0" hangingPunct="1">
              <a:lnSpc>
                <a:spcPct val="100000"/>
              </a:lnSpc>
              <a:spcBef>
                <a:spcPts val="0"/>
              </a:spcBef>
              <a:spcAft>
                <a:spcPts val="0"/>
              </a:spcAft>
              <a:buClrTx/>
              <a:buSzTx/>
              <a:buFontTx/>
              <a:buNone/>
              <a:tabLst/>
            </a:pPr>
            <a:r>
              <a:rPr lang="en-US" sz="1100" dirty="0"/>
              <a:t>Device</a:t>
            </a:r>
          </a:p>
        </p:txBody>
      </p:sp>
      <p:sp>
        <p:nvSpPr>
          <p:cNvPr id="15" name="Rounded Rectangle 14"/>
          <p:cNvSpPr/>
          <p:nvPr>
            <p:custDataLst>
              <p:tags r:id="rId15"/>
            </p:custDataLst>
          </p:nvPr>
        </p:nvSpPr>
        <p:spPr>
          <a:xfrm>
            <a:off x="7046257" y="3151841"/>
            <a:ext cx="1039906" cy="376518"/>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dirty="0"/>
              <a:t>Controller</a:t>
            </a:r>
          </a:p>
        </p:txBody>
      </p:sp>
      <p:sp>
        <p:nvSpPr>
          <p:cNvPr id="16" name="Rounded Rectangle 15"/>
          <p:cNvSpPr/>
          <p:nvPr>
            <p:custDataLst>
              <p:tags r:id="rId16"/>
            </p:custDataLst>
          </p:nvPr>
        </p:nvSpPr>
        <p:spPr>
          <a:xfrm>
            <a:off x="5889812" y="3633245"/>
            <a:ext cx="1039906" cy="376518"/>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dirty="0"/>
              <a:t>View</a:t>
            </a:r>
          </a:p>
        </p:txBody>
      </p:sp>
      <p:sp>
        <p:nvSpPr>
          <p:cNvPr id="17" name="Rounded Rectangle 16"/>
          <p:cNvSpPr/>
          <p:nvPr>
            <p:custDataLst>
              <p:tags r:id="rId17"/>
            </p:custDataLst>
          </p:nvPr>
        </p:nvSpPr>
        <p:spPr>
          <a:xfrm>
            <a:off x="8310971" y="3633245"/>
            <a:ext cx="1039906" cy="376518"/>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dirty="0"/>
              <a:t>Model</a:t>
            </a:r>
          </a:p>
        </p:txBody>
      </p:sp>
      <p:cxnSp>
        <p:nvCxnSpPr>
          <p:cNvPr id="21" name="Curved Connector 20"/>
          <p:cNvCxnSpPr>
            <a:stCxn id="15" idx="3"/>
            <a:endCxn id="17" idx="0"/>
          </p:cNvCxnSpPr>
          <p:nvPr>
            <p:custDataLst>
              <p:tags r:id="rId18"/>
            </p:custDataLst>
          </p:nvPr>
        </p:nvCxnSpPr>
        <p:spPr>
          <a:xfrm>
            <a:off x="8086163" y="3340100"/>
            <a:ext cx="744761" cy="293145"/>
          </a:xfrm>
          <a:prstGeom prst="curvedConnector2">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15" idx="1"/>
          </p:cNvCxnSpPr>
          <p:nvPr>
            <p:custDataLst>
              <p:tags r:id="rId19"/>
            </p:custDataLst>
          </p:nvPr>
        </p:nvCxnSpPr>
        <p:spPr>
          <a:xfrm rot="5400000" flipH="1" flipV="1">
            <a:off x="6581439" y="3168427"/>
            <a:ext cx="293145" cy="636492"/>
          </a:xfrm>
          <a:prstGeom prst="curvedConnector2">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6" idx="3"/>
            <a:endCxn id="17" idx="1"/>
          </p:cNvCxnSpPr>
          <p:nvPr>
            <p:custDataLst>
              <p:tags r:id="rId20"/>
            </p:custDataLst>
          </p:nvPr>
        </p:nvCxnSpPr>
        <p:spPr>
          <a:xfrm>
            <a:off x="6929718" y="3821504"/>
            <a:ext cx="1381253" cy="12700"/>
          </a:xfrm>
          <a:prstGeom prst="curvedConnector3">
            <a:avLst>
              <a:gd name="adj1" fmla="val 5105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25860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SSF 2.0 App Architecture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Agenda</a:t>
            </a:r>
            <a:endParaRPr lang="en-US" sz="2800" dirty="0">
              <a:solidFill>
                <a:srgbClr val="A80163"/>
              </a:solidFill>
            </a:endParaRPr>
          </a:p>
        </p:txBody>
      </p:sp>
      <p:graphicFrame>
        <p:nvGraphicFramePr>
          <p:cNvPr id="10" name="Content Placeholder 9"/>
          <p:cNvGraphicFramePr>
            <a:graphicFrameLocks noGrp="1"/>
          </p:cNvGraphicFramePr>
          <p:nvPr>
            <p:ph idx="1"/>
            <p:custDataLst>
              <p:tags r:id="rId9"/>
            </p:custDataLst>
            <p:extLst>
              <p:ext uri="{D42A27DB-BD31-4B8C-83A1-F6EECF244321}">
                <p14:modId xmlns:p14="http://schemas.microsoft.com/office/powerpoint/2010/main" val="993599173"/>
              </p:ext>
            </p:extLst>
          </p:nvPr>
        </p:nvGraphicFramePr>
        <p:xfrm>
          <a:off x="258763" y="1295400"/>
          <a:ext cx="10452100" cy="416877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extLst>
      <p:ext uri="{BB962C8B-B14F-4D97-AF65-F5344CB8AC3E}">
        <p14:creationId xmlns:p14="http://schemas.microsoft.com/office/powerpoint/2010/main" val="220897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effectLst/>
                <a:uLnTx/>
                <a:uFillTx/>
              </a:rPr>
              <a:t>SSF FI @ Bosch</a:t>
            </a: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pt-BR" sz="600" b="1" strike="noStrike" kern="0" cap="none" normalizeH="0" baseline="0" noProof="0" smtClean="0">
                <a:ln>
                  <a:noFill/>
                </a:ln>
                <a:solidFill>
                  <a:srgbClr val="D70012"/>
                </a:solidFill>
                <a:effectLst/>
                <a:uLnTx/>
                <a:uFillTx/>
                <a:ea typeface="+mn-ea"/>
                <a:cs typeface="+mn-cs"/>
              </a:rPr>
              <a:t>Internal </a:t>
            </a:r>
            <a:r>
              <a:rPr kumimoji="0" lang="pt-BR" sz="600" strike="noStrike" kern="0" cap="none" normalizeH="0" baseline="0" noProof="0" smtClean="0">
                <a:ln>
                  <a:noFill/>
                </a:ln>
                <a:solidFill>
                  <a:srgbClr val="000000"/>
                </a:solidFill>
                <a:effectLst/>
                <a:uLnTx/>
                <a:uFillTx/>
                <a:ea typeface="+mn-ea"/>
                <a:cs typeface="+mn-cs"/>
              </a:rPr>
              <a:t>| Ho Quoc Vuong (RBVH/ETI4) | 2019-01-02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7780" rIns="0" bIns="0" rtlCol="0" anchor="t">
            <a:no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Architecture </a:t>
            </a:r>
            <a:r>
              <a:rPr lang="en-US" sz="2800" dirty="0" smtClean="0">
                <a:solidFill>
                  <a:srgbClr val="A80163"/>
                </a:solidFill>
              </a:rPr>
              <a:t>- </a:t>
            </a:r>
            <a:r>
              <a:rPr lang="en-GB" sz="2800" dirty="0" smtClean="0">
                <a:solidFill>
                  <a:srgbClr val="A80163"/>
                </a:solidFill>
              </a:rPr>
              <a:t>IT </a:t>
            </a:r>
            <a:r>
              <a:rPr lang="en-GB" sz="2800" dirty="0" smtClean="0">
                <a:solidFill>
                  <a:srgbClr val="A80163"/>
                </a:solidFill>
              </a:rPr>
              <a:t>System landscape – Current situation</a:t>
            </a:r>
            <a:endParaRPr lang="en-GB" sz="2800" dirty="0">
              <a:solidFill>
                <a:srgbClr val="A80163"/>
              </a:solidFill>
            </a:endParaRPr>
          </a:p>
        </p:txBody>
      </p:sp>
      <p:sp>
        <p:nvSpPr>
          <p:cNvPr id="11" name="TextBox 10"/>
          <p:cNvSpPr txBox="1">
            <a:spLocks/>
          </p:cNvSpPr>
          <p:nvPr>
            <p:custDataLst>
              <p:tags r:id="rId9"/>
            </p:custDataLst>
          </p:nvPr>
        </p:nvSpPr>
        <p:spPr>
          <a:xfrm>
            <a:off x="1901596" y="3216360"/>
            <a:ext cx="713064" cy="486561"/>
          </a:xfrm>
          <a:prstGeom prst="rect">
            <a:avLst/>
          </a:prstGeom>
          <a:solidFill>
            <a:srgbClr val="57B2F3"/>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F0F0F0"/>
                </a:solidFill>
                <a:effectLst/>
                <a:uLnTx/>
                <a:uFillTx/>
              </a:rPr>
              <a:t>RDX</a:t>
            </a:r>
          </a:p>
        </p:txBody>
      </p:sp>
      <p:sp>
        <p:nvSpPr>
          <p:cNvPr id="12" name="TextBox 11"/>
          <p:cNvSpPr txBox="1">
            <a:spLocks/>
          </p:cNvSpPr>
          <p:nvPr>
            <p:custDataLst>
              <p:tags r:id="rId10"/>
            </p:custDataLst>
          </p:nvPr>
        </p:nvSpPr>
        <p:spPr>
          <a:xfrm>
            <a:off x="3358845" y="3216360"/>
            <a:ext cx="713064" cy="486561"/>
          </a:xfrm>
          <a:prstGeom prst="rect">
            <a:avLst/>
          </a:prstGeom>
          <a:solidFill>
            <a:srgbClr val="57B2F3"/>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F0F0F0"/>
                </a:solidFill>
                <a:effectLst/>
                <a:uLnTx/>
                <a:uFillTx/>
              </a:rPr>
              <a:t>TDX</a:t>
            </a:r>
          </a:p>
        </p:txBody>
      </p:sp>
      <p:sp>
        <p:nvSpPr>
          <p:cNvPr id="13" name="TextBox 12"/>
          <p:cNvSpPr txBox="1">
            <a:spLocks/>
          </p:cNvSpPr>
          <p:nvPr>
            <p:custDataLst>
              <p:tags r:id="rId11"/>
            </p:custDataLst>
          </p:nvPr>
        </p:nvSpPr>
        <p:spPr>
          <a:xfrm>
            <a:off x="4766927" y="3216361"/>
            <a:ext cx="713064" cy="486561"/>
          </a:xfrm>
          <a:prstGeom prst="rect">
            <a:avLst/>
          </a:prstGeom>
          <a:solidFill>
            <a:srgbClr val="57B2F3"/>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F0F0F0"/>
                </a:solidFill>
                <a:effectLst/>
                <a:uLnTx/>
                <a:uFillTx/>
              </a:rPr>
              <a:t>DDX</a:t>
            </a:r>
          </a:p>
        </p:txBody>
      </p:sp>
      <p:sp>
        <p:nvSpPr>
          <p:cNvPr id="14" name="TextBox 13"/>
          <p:cNvSpPr txBox="1">
            <a:spLocks/>
          </p:cNvSpPr>
          <p:nvPr>
            <p:custDataLst>
              <p:tags r:id="rId12"/>
            </p:custDataLst>
          </p:nvPr>
        </p:nvSpPr>
        <p:spPr>
          <a:xfrm>
            <a:off x="6224175" y="3216594"/>
            <a:ext cx="713064" cy="486561"/>
          </a:xfrm>
          <a:prstGeom prst="rect">
            <a:avLst/>
          </a:prstGeom>
          <a:solidFill>
            <a:srgbClr val="57B2F3"/>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lang="en-GB" kern="0" dirty="0" smtClean="0">
                <a:solidFill>
                  <a:srgbClr val="F0F0F0"/>
                </a:solidFill>
              </a:rPr>
              <a:t>QDX</a:t>
            </a:r>
            <a:endParaRPr kumimoji="0" lang="en-GB" strike="noStrike" kern="0" cap="none" spc="0" normalizeH="0" baseline="0" noProof="0" dirty="0" smtClean="0">
              <a:ln>
                <a:noFill/>
              </a:ln>
              <a:solidFill>
                <a:srgbClr val="F0F0F0"/>
              </a:solidFill>
              <a:effectLst/>
              <a:uLnTx/>
              <a:uFillTx/>
            </a:endParaRPr>
          </a:p>
        </p:txBody>
      </p:sp>
      <p:sp>
        <p:nvSpPr>
          <p:cNvPr id="15" name="TextBox 14"/>
          <p:cNvSpPr txBox="1">
            <a:spLocks/>
          </p:cNvSpPr>
          <p:nvPr>
            <p:custDataLst>
              <p:tags r:id="rId13"/>
            </p:custDataLst>
          </p:nvPr>
        </p:nvSpPr>
        <p:spPr>
          <a:xfrm>
            <a:off x="7657685" y="3210013"/>
            <a:ext cx="713064" cy="486561"/>
          </a:xfrm>
          <a:prstGeom prst="rect">
            <a:avLst/>
          </a:prstGeom>
          <a:solidFill>
            <a:srgbClr val="57B2F3"/>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lang="en-GB" kern="0" dirty="0" smtClean="0">
                <a:solidFill>
                  <a:srgbClr val="F0F0F0"/>
                </a:solidFill>
              </a:rPr>
              <a:t>PDX</a:t>
            </a:r>
            <a:endParaRPr kumimoji="0" lang="en-GB" strike="noStrike" kern="0" cap="none" spc="0" normalizeH="0" baseline="0" noProof="0" dirty="0" smtClean="0">
              <a:ln>
                <a:noFill/>
              </a:ln>
              <a:solidFill>
                <a:srgbClr val="F0F0F0"/>
              </a:solidFill>
              <a:effectLst/>
              <a:uLnTx/>
              <a:uFillTx/>
            </a:endParaRPr>
          </a:p>
        </p:txBody>
      </p:sp>
      <p:sp>
        <p:nvSpPr>
          <p:cNvPr id="16" name="TextBox 15"/>
          <p:cNvSpPr txBox="1">
            <a:spLocks/>
          </p:cNvSpPr>
          <p:nvPr>
            <p:custDataLst>
              <p:tags r:id="rId14"/>
            </p:custDataLst>
          </p:nvPr>
        </p:nvSpPr>
        <p:spPr>
          <a:xfrm>
            <a:off x="1896455" y="4240096"/>
            <a:ext cx="713064" cy="486561"/>
          </a:xfrm>
          <a:prstGeom prst="rect">
            <a:avLst/>
          </a:prstGeom>
          <a:solidFill>
            <a:srgbClr val="57B2F3"/>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lang="en-GB" kern="0" dirty="0" smtClean="0">
                <a:solidFill>
                  <a:srgbClr val="F0F0F0"/>
                </a:solidFill>
              </a:rPr>
              <a:t>YDX</a:t>
            </a:r>
            <a:endParaRPr kumimoji="0" lang="en-GB" strike="noStrike" kern="0" cap="none" spc="0" normalizeH="0" baseline="0" noProof="0" dirty="0" smtClean="0">
              <a:ln>
                <a:noFill/>
              </a:ln>
              <a:solidFill>
                <a:srgbClr val="F0F0F0"/>
              </a:solidFill>
              <a:effectLst/>
              <a:uLnTx/>
              <a:uFillTx/>
            </a:endParaRPr>
          </a:p>
        </p:txBody>
      </p:sp>
      <p:cxnSp>
        <p:nvCxnSpPr>
          <p:cNvPr id="20" name="Straight Arrow Connector 19"/>
          <p:cNvCxnSpPr>
            <a:cxnSpLocks/>
          </p:cNvCxnSpPr>
          <p:nvPr>
            <p:custDataLst>
              <p:tags r:id="rId15"/>
            </p:custDataLst>
          </p:nvPr>
        </p:nvCxnSpPr>
        <p:spPr>
          <a:xfrm>
            <a:off x="2645781" y="3461915"/>
            <a:ext cx="643517" cy="0"/>
          </a:xfrm>
          <a:prstGeom prst="straightConnector1">
            <a:avLst/>
          </a:prstGeom>
          <a:ln w="28575">
            <a:solidFill>
              <a:srgbClr val="A8016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custDataLst>
              <p:tags r:id="rId16"/>
            </p:custDataLst>
          </p:nvPr>
        </p:nvCxnSpPr>
        <p:spPr>
          <a:xfrm>
            <a:off x="4123409" y="3463313"/>
            <a:ext cx="643517" cy="0"/>
          </a:xfrm>
          <a:prstGeom prst="straightConnector1">
            <a:avLst/>
          </a:prstGeom>
          <a:ln w="28575">
            <a:solidFill>
              <a:srgbClr val="A8016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custDataLst>
              <p:tags r:id="rId17"/>
            </p:custDataLst>
          </p:nvPr>
        </p:nvCxnSpPr>
        <p:spPr>
          <a:xfrm>
            <a:off x="5521936" y="3461915"/>
            <a:ext cx="643517" cy="0"/>
          </a:xfrm>
          <a:prstGeom prst="straightConnector1">
            <a:avLst/>
          </a:prstGeom>
          <a:ln w="28575">
            <a:solidFill>
              <a:srgbClr val="A8016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custDataLst>
              <p:tags r:id="rId18"/>
            </p:custDataLst>
          </p:nvPr>
        </p:nvCxnSpPr>
        <p:spPr>
          <a:xfrm>
            <a:off x="7014168" y="3471702"/>
            <a:ext cx="643517" cy="0"/>
          </a:xfrm>
          <a:prstGeom prst="straightConnector1">
            <a:avLst/>
          </a:prstGeom>
          <a:ln w="28575">
            <a:solidFill>
              <a:srgbClr val="A8016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a:spLocks/>
          </p:cNvSpPr>
          <p:nvPr>
            <p:custDataLst>
              <p:tags r:id="rId19"/>
            </p:custDataLst>
          </p:nvPr>
        </p:nvSpPr>
        <p:spPr>
          <a:xfrm>
            <a:off x="1901596" y="2269361"/>
            <a:ext cx="713064" cy="486561"/>
          </a:xfrm>
          <a:prstGeom prst="rect">
            <a:avLst/>
          </a:prstGeom>
          <a:solidFill>
            <a:srgbClr val="FF0000"/>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F0F0F0"/>
                </a:solidFill>
                <a:effectLst/>
                <a:uLnTx/>
                <a:uFillTx/>
              </a:rPr>
              <a:t>DXG</a:t>
            </a:r>
          </a:p>
        </p:txBody>
      </p:sp>
      <p:sp>
        <p:nvSpPr>
          <p:cNvPr id="25" name="TextBox 24"/>
          <p:cNvSpPr txBox="1">
            <a:spLocks/>
          </p:cNvSpPr>
          <p:nvPr>
            <p:custDataLst>
              <p:tags r:id="rId20"/>
            </p:custDataLst>
          </p:nvPr>
        </p:nvSpPr>
        <p:spPr>
          <a:xfrm>
            <a:off x="3358845" y="2269361"/>
            <a:ext cx="713064" cy="486561"/>
          </a:xfrm>
          <a:prstGeom prst="rect">
            <a:avLst/>
          </a:prstGeom>
          <a:solidFill>
            <a:srgbClr val="FF0000"/>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F0F0F0"/>
                </a:solidFill>
                <a:effectLst/>
                <a:uLnTx/>
                <a:uFillTx/>
              </a:rPr>
              <a:t>QXG</a:t>
            </a:r>
          </a:p>
        </p:txBody>
      </p:sp>
      <p:sp>
        <p:nvSpPr>
          <p:cNvPr id="26" name="TextBox 25"/>
          <p:cNvSpPr txBox="1">
            <a:spLocks/>
          </p:cNvSpPr>
          <p:nvPr>
            <p:custDataLst>
              <p:tags r:id="rId21"/>
            </p:custDataLst>
          </p:nvPr>
        </p:nvSpPr>
        <p:spPr>
          <a:xfrm>
            <a:off x="7657685" y="2269359"/>
            <a:ext cx="713064" cy="486561"/>
          </a:xfrm>
          <a:prstGeom prst="rect">
            <a:avLst/>
          </a:prstGeom>
          <a:solidFill>
            <a:srgbClr val="FF0000"/>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F0F0F0"/>
                </a:solidFill>
                <a:effectLst/>
                <a:uLnTx/>
                <a:uFillTx/>
              </a:rPr>
              <a:t>PXG</a:t>
            </a:r>
          </a:p>
        </p:txBody>
      </p:sp>
      <p:cxnSp>
        <p:nvCxnSpPr>
          <p:cNvPr id="28" name="Straight Arrow Connector 27"/>
          <p:cNvCxnSpPr>
            <a:cxnSpLocks/>
          </p:cNvCxnSpPr>
          <p:nvPr>
            <p:custDataLst>
              <p:tags r:id="rId22"/>
            </p:custDataLst>
          </p:nvPr>
        </p:nvCxnSpPr>
        <p:spPr>
          <a:xfrm>
            <a:off x="2258129" y="2827740"/>
            <a:ext cx="0" cy="337648"/>
          </a:xfrm>
          <a:prstGeom prst="straightConnector1">
            <a:avLst/>
          </a:prstGeom>
          <a:ln w="38100">
            <a:solidFill>
              <a:srgbClr val="A8016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custDataLst>
              <p:tags r:id="rId23"/>
            </p:custDataLst>
          </p:nvPr>
        </p:nvCxnSpPr>
        <p:spPr>
          <a:xfrm>
            <a:off x="3652100" y="2825182"/>
            <a:ext cx="0" cy="337648"/>
          </a:xfrm>
          <a:prstGeom prst="straightConnector1">
            <a:avLst/>
          </a:prstGeom>
          <a:ln w="38100">
            <a:solidFill>
              <a:srgbClr val="A8016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custDataLst>
              <p:tags r:id="rId24"/>
            </p:custDataLst>
          </p:nvPr>
        </p:nvCxnSpPr>
        <p:spPr>
          <a:xfrm>
            <a:off x="8007903" y="2825182"/>
            <a:ext cx="0" cy="337648"/>
          </a:xfrm>
          <a:prstGeom prst="straightConnector1">
            <a:avLst/>
          </a:prstGeom>
          <a:ln w="38100">
            <a:solidFill>
              <a:srgbClr val="A8016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a:spLocks/>
          </p:cNvSpPr>
          <p:nvPr>
            <p:custDataLst>
              <p:tags r:id="rId25"/>
            </p:custDataLst>
          </p:nvPr>
        </p:nvSpPr>
        <p:spPr>
          <a:xfrm>
            <a:off x="3358845" y="1280131"/>
            <a:ext cx="713064" cy="486561"/>
          </a:xfrm>
          <a:prstGeom prst="rect">
            <a:avLst/>
          </a:prstGeom>
          <a:solidFill>
            <a:srgbClr val="4D8713"/>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F0F0F0"/>
                </a:solidFill>
                <a:effectLst/>
                <a:uLnTx/>
                <a:uFillTx/>
              </a:rPr>
              <a:t>QCZ</a:t>
            </a:r>
          </a:p>
        </p:txBody>
      </p:sp>
      <p:sp>
        <p:nvSpPr>
          <p:cNvPr id="32" name="TextBox 31"/>
          <p:cNvSpPr txBox="1">
            <a:spLocks/>
          </p:cNvSpPr>
          <p:nvPr>
            <p:custDataLst>
              <p:tags r:id="rId26"/>
            </p:custDataLst>
          </p:nvPr>
        </p:nvSpPr>
        <p:spPr>
          <a:xfrm>
            <a:off x="7643343" y="1296189"/>
            <a:ext cx="713064" cy="486561"/>
          </a:xfrm>
          <a:prstGeom prst="rect">
            <a:avLst/>
          </a:prstGeom>
          <a:solidFill>
            <a:srgbClr val="4D8713"/>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F0F0F0"/>
                </a:solidFill>
                <a:effectLst/>
                <a:uLnTx/>
                <a:uFillTx/>
              </a:rPr>
              <a:t>PCZ</a:t>
            </a:r>
          </a:p>
        </p:txBody>
      </p:sp>
      <p:cxnSp>
        <p:nvCxnSpPr>
          <p:cNvPr id="33" name="Straight Arrow Connector 32"/>
          <p:cNvCxnSpPr>
            <a:cxnSpLocks/>
          </p:cNvCxnSpPr>
          <p:nvPr>
            <p:custDataLst>
              <p:tags r:id="rId27"/>
            </p:custDataLst>
          </p:nvPr>
        </p:nvCxnSpPr>
        <p:spPr>
          <a:xfrm>
            <a:off x="3652100" y="1870235"/>
            <a:ext cx="0" cy="337648"/>
          </a:xfrm>
          <a:prstGeom prst="straightConnector1">
            <a:avLst/>
          </a:prstGeom>
          <a:ln w="38100">
            <a:solidFill>
              <a:srgbClr val="A8016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custDataLst>
              <p:tags r:id="rId28"/>
            </p:custDataLst>
          </p:nvPr>
        </p:nvCxnSpPr>
        <p:spPr>
          <a:xfrm>
            <a:off x="7999874" y="1870235"/>
            <a:ext cx="0" cy="337648"/>
          </a:xfrm>
          <a:prstGeom prst="straightConnector1">
            <a:avLst/>
          </a:prstGeom>
          <a:ln w="38100">
            <a:solidFill>
              <a:srgbClr val="A8016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a:spLocks/>
          </p:cNvSpPr>
          <p:nvPr>
            <p:custDataLst>
              <p:tags r:id="rId29"/>
            </p:custDataLst>
          </p:nvPr>
        </p:nvSpPr>
        <p:spPr>
          <a:xfrm>
            <a:off x="410845" y="1328925"/>
            <a:ext cx="1162833" cy="571070"/>
          </a:xfrm>
          <a:prstGeom prst="rect">
            <a:avLst/>
          </a:prstGeom>
          <a:noFill/>
        </p:spPr>
        <p:txBody>
          <a:bodyPr wrap="none" lIns="0" tIns="0" rIns="0" bIns="0" rtlCol="0">
            <a:noAutofit/>
          </a:bodyPr>
          <a:lstStyle/>
          <a:p>
            <a:pPr marR="0" algn="ctr"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000000"/>
                </a:solidFill>
                <a:effectLst/>
                <a:uLnTx/>
                <a:uFillTx/>
              </a:rPr>
              <a:t>Inside</a:t>
            </a:r>
          </a:p>
          <a:p>
            <a:pPr marR="0" algn="ctr"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000000"/>
                </a:solidFill>
                <a:effectLst/>
                <a:uLnTx/>
                <a:uFillTx/>
              </a:rPr>
              <a:t> Launchpad</a:t>
            </a:r>
          </a:p>
        </p:txBody>
      </p:sp>
      <p:sp>
        <p:nvSpPr>
          <p:cNvPr id="36" name="TextBox 35"/>
          <p:cNvSpPr txBox="1">
            <a:spLocks/>
          </p:cNvSpPr>
          <p:nvPr>
            <p:custDataLst>
              <p:tags r:id="rId30"/>
            </p:custDataLst>
          </p:nvPr>
        </p:nvSpPr>
        <p:spPr>
          <a:xfrm>
            <a:off x="441695" y="2386677"/>
            <a:ext cx="1009599" cy="346824"/>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tabLst/>
            </a:pPr>
            <a:r>
              <a:rPr lang="en-GB" kern="0" noProof="0" dirty="0" smtClean="0">
                <a:solidFill>
                  <a:srgbClr val="000000"/>
                </a:solidFill>
              </a:rPr>
              <a:t>SAP </a:t>
            </a:r>
            <a:r>
              <a:rPr lang="en-GB" kern="0" noProof="0" dirty="0" err="1" smtClean="0">
                <a:solidFill>
                  <a:srgbClr val="000000"/>
                </a:solidFill>
              </a:rPr>
              <a:t>Fiori</a:t>
            </a:r>
            <a:endParaRPr kumimoji="0" lang="en-GB" strike="noStrike" kern="0" cap="none" spc="0" normalizeH="0" baseline="0" noProof="0" dirty="0" smtClean="0">
              <a:ln>
                <a:noFill/>
              </a:ln>
              <a:solidFill>
                <a:srgbClr val="000000"/>
              </a:solidFill>
              <a:effectLst/>
              <a:uLnTx/>
              <a:uFillTx/>
            </a:endParaRPr>
          </a:p>
        </p:txBody>
      </p:sp>
      <p:sp>
        <p:nvSpPr>
          <p:cNvPr id="37" name="TextBox 36"/>
          <p:cNvSpPr txBox="1">
            <a:spLocks/>
          </p:cNvSpPr>
          <p:nvPr>
            <p:custDataLst>
              <p:tags r:id="rId31"/>
            </p:custDataLst>
          </p:nvPr>
        </p:nvSpPr>
        <p:spPr>
          <a:xfrm>
            <a:off x="468087" y="3352717"/>
            <a:ext cx="1009599" cy="346824"/>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tabLst/>
            </a:pPr>
            <a:r>
              <a:rPr lang="en-GB" kern="0" noProof="0" dirty="0" smtClean="0">
                <a:solidFill>
                  <a:srgbClr val="000000"/>
                </a:solidFill>
              </a:rPr>
              <a:t>SSF FI</a:t>
            </a:r>
            <a:endParaRPr kumimoji="0" lang="en-GB" strike="noStrike" kern="0" cap="none" spc="0" normalizeH="0" baseline="0" noProof="0" dirty="0" smtClean="0">
              <a:ln>
                <a:noFill/>
              </a:ln>
              <a:solidFill>
                <a:srgbClr val="000000"/>
              </a:solidFill>
              <a:effectLst/>
              <a:uLnTx/>
              <a:uFillTx/>
            </a:endParaRPr>
          </a:p>
        </p:txBody>
      </p:sp>
      <p:sp>
        <p:nvSpPr>
          <p:cNvPr id="49" name="TextBox 48"/>
          <p:cNvSpPr txBox="1">
            <a:spLocks/>
          </p:cNvSpPr>
          <p:nvPr>
            <p:custDataLst>
              <p:tags r:id="rId32"/>
            </p:custDataLst>
          </p:nvPr>
        </p:nvSpPr>
        <p:spPr>
          <a:xfrm>
            <a:off x="824353" y="4364930"/>
            <a:ext cx="914400" cy="236887"/>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000000"/>
                </a:solidFill>
                <a:effectLst/>
                <a:uLnTx/>
                <a:uFillTx/>
              </a:rPr>
              <a:t>Sandbox</a:t>
            </a:r>
          </a:p>
        </p:txBody>
      </p:sp>
      <p:cxnSp>
        <p:nvCxnSpPr>
          <p:cNvPr id="50" name="Straight Arrow Connector 49"/>
          <p:cNvCxnSpPr>
            <a:cxnSpLocks/>
          </p:cNvCxnSpPr>
          <p:nvPr>
            <p:custDataLst>
              <p:tags r:id="rId33"/>
            </p:custDataLst>
          </p:nvPr>
        </p:nvCxnSpPr>
        <p:spPr>
          <a:xfrm>
            <a:off x="2645781" y="2565691"/>
            <a:ext cx="643517" cy="0"/>
          </a:xfrm>
          <a:prstGeom prst="straightConnector1">
            <a:avLst/>
          </a:prstGeom>
          <a:ln w="28575">
            <a:solidFill>
              <a:srgbClr val="A8016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a:spLocks/>
          </p:cNvSpPr>
          <p:nvPr>
            <p:custDataLst>
              <p:tags r:id="rId34"/>
            </p:custDataLst>
          </p:nvPr>
        </p:nvSpPr>
        <p:spPr>
          <a:xfrm>
            <a:off x="1896455" y="1330601"/>
            <a:ext cx="713064" cy="486561"/>
          </a:xfrm>
          <a:prstGeom prst="rect">
            <a:avLst/>
          </a:prstGeom>
          <a:solidFill>
            <a:srgbClr val="4D8713"/>
          </a:solidFill>
          <a:ln>
            <a:solidFill>
              <a:srgbClr val="F2F2F2"/>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F0F0F0"/>
                </a:solidFill>
                <a:effectLst/>
                <a:uLnTx/>
                <a:uFillTx/>
              </a:rPr>
              <a:t>DCZ</a:t>
            </a:r>
          </a:p>
        </p:txBody>
      </p:sp>
      <p:cxnSp>
        <p:nvCxnSpPr>
          <p:cNvPr id="52" name="Straight Arrow Connector 51"/>
          <p:cNvCxnSpPr>
            <a:cxnSpLocks/>
          </p:cNvCxnSpPr>
          <p:nvPr>
            <p:custDataLst>
              <p:tags r:id="rId35"/>
            </p:custDataLst>
          </p:nvPr>
        </p:nvCxnSpPr>
        <p:spPr>
          <a:xfrm>
            <a:off x="2215330" y="1870235"/>
            <a:ext cx="0" cy="337648"/>
          </a:xfrm>
          <a:prstGeom prst="straightConnector1">
            <a:avLst/>
          </a:prstGeom>
          <a:ln w="38100">
            <a:solidFill>
              <a:srgbClr val="A8016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p:cNvCxnSpPr>
          <p:nvPr>
            <p:custDataLst>
              <p:tags r:id="rId36"/>
            </p:custDataLst>
          </p:nvPr>
        </p:nvCxnSpPr>
        <p:spPr>
          <a:xfrm>
            <a:off x="4071908" y="2499977"/>
            <a:ext cx="3571434" cy="5594"/>
          </a:xfrm>
          <a:prstGeom prst="straightConnector1">
            <a:avLst/>
          </a:prstGeom>
          <a:ln w="28575">
            <a:solidFill>
              <a:srgbClr val="A8016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p:cNvCxnSpPr>
          <p:nvPr>
            <p:custDataLst>
              <p:tags r:id="rId37"/>
            </p:custDataLst>
          </p:nvPr>
        </p:nvCxnSpPr>
        <p:spPr>
          <a:xfrm>
            <a:off x="4057977" y="1528252"/>
            <a:ext cx="3571434" cy="5594"/>
          </a:xfrm>
          <a:prstGeom prst="straightConnector1">
            <a:avLst/>
          </a:prstGeom>
          <a:ln w="28575">
            <a:solidFill>
              <a:srgbClr val="A8016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p:cNvCxnSpPr>
          <p:nvPr>
            <p:custDataLst>
              <p:tags r:id="rId38"/>
            </p:custDataLst>
          </p:nvPr>
        </p:nvCxnSpPr>
        <p:spPr>
          <a:xfrm>
            <a:off x="2680553" y="1568287"/>
            <a:ext cx="643517" cy="0"/>
          </a:xfrm>
          <a:prstGeom prst="straightConnector1">
            <a:avLst/>
          </a:prstGeom>
          <a:ln w="28575">
            <a:solidFill>
              <a:srgbClr val="A8016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Arc 56"/>
          <p:cNvSpPr>
            <a:spLocks/>
          </p:cNvSpPr>
          <p:nvPr>
            <p:custDataLst>
              <p:tags r:id="rId39"/>
            </p:custDataLst>
          </p:nvPr>
        </p:nvSpPr>
        <p:spPr>
          <a:xfrm>
            <a:off x="2258130" y="3714983"/>
            <a:ext cx="709410" cy="762044"/>
          </a:xfrm>
          <a:prstGeom prst="arc">
            <a:avLst>
              <a:gd name="adj1" fmla="val 16200000"/>
              <a:gd name="adj2" fmla="val 5393180"/>
            </a:avLst>
          </a:prstGeom>
          <a:ln>
            <a:solidFill>
              <a:srgbClr val="A80163"/>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GB"/>
          </a:p>
        </p:txBody>
      </p:sp>
      <p:cxnSp>
        <p:nvCxnSpPr>
          <p:cNvPr id="59" name="Straight Arrow Connector 58"/>
          <p:cNvCxnSpPr>
            <a:cxnSpLocks/>
          </p:cNvCxnSpPr>
          <p:nvPr>
            <p:custDataLst>
              <p:tags r:id="rId40"/>
            </p:custDataLst>
          </p:nvPr>
        </p:nvCxnSpPr>
        <p:spPr>
          <a:xfrm>
            <a:off x="3715377" y="3702921"/>
            <a:ext cx="100308" cy="692477"/>
          </a:xfrm>
          <a:prstGeom prst="straightConnector1">
            <a:avLst/>
          </a:prstGeom>
          <a:ln w="28575">
            <a:solidFill>
              <a:srgbClr val="A80163"/>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custDataLst>
              <p:tags r:id="rId41"/>
            </p:custDataLst>
          </p:nvPr>
        </p:nvCxnSpPr>
        <p:spPr>
          <a:xfrm>
            <a:off x="3715377" y="3702921"/>
            <a:ext cx="623548" cy="676913"/>
          </a:xfrm>
          <a:prstGeom prst="straightConnector1">
            <a:avLst/>
          </a:prstGeom>
          <a:ln w="28575">
            <a:solidFill>
              <a:srgbClr val="A8016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p:cNvCxnSpPr>
          <p:nvPr>
            <p:custDataLst>
              <p:tags r:id="rId42"/>
            </p:custDataLst>
          </p:nvPr>
        </p:nvCxnSpPr>
        <p:spPr>
          <a:xfrm flipH="1">
            <a:off x="3255109" y="3702921"/>
            <a:ext cx="460268" cy="654706"/>
          </a:xfrm>
          <a:prstGeom prst="straightConnector1">
            <a:avLst/>
          </a:prstGeom>
          <a:ln w="28575">
            <a:solidFill>
              <a:srgbClr val="A80163"/>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a:spLocks/>
          </p:cNvSpPr>
          <p:nvPr>
            <p:custDataLst>
              <p:tags r:id="rId43"/>
            </p:custDataLst>
          </p:nvPr>
        </p:nvSpPr>
        <p:spPr>
          <a:xfrm>
            <a:off x="3012820" y="4388700"/>
            <a:ext cx="511729" cy="655795"/>
          </a:xfrm>
          <a:prstGeom prst="rect">
            <a:avLst/>
          </a:prstGeom>
          <a:solidFill>
            <a:srgbClr val="92D050"/>
          </a:solidFill>
        </p:spPr>
        <p:txBody>
          <a:bodyPr vert="vert" wrap="non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kumimoji="0" lang="en-GB" sz="1400" strike="noStrike" kern="0" cap="none" spc="0" normalizeH="0" baseline="0" noProof="0" dirty="0" smtClean="0">
                <a:ln>
                  <a:noFill/>
                </a:ln>
                <a:solidFill>
                  <a:srgbClr val="000000"/>
                </a:solidFill>
                <a:effectLst/>
                <a:uLnTx/>
                <a:uFillTx/>
              </a:rPr>
              <a:t>ERP</a:t>
            </a:r>
          </a:p>
        </p:txBody>
      </p:sp>
      <p:sp>
        <p:nvSpPr>
          <p:cNvPr id="67" name="TextBox 66"/>
          <p:cNvSpPr txBox="1">
            <a:spLocks/>
          </p:cNvSpPr>
          <p:nvPr>
            <p:custDataLst>
              <p:tags r:id="rId44"/>
            </p:custDataLst>
          </p:nvPr>
        </p:nvSpPr>
        <p:spPr>
          <a:xfrm>
            <a:off x="3559821" y="4395398"/>
            <a:ext cx="511729" cy="655795"/>
          </a:xfrm>
          <a:prstGeom prst="rect">
            <a:avLst/>
          </a:prstGeom>
          <a:solidFill>
            <a:srgbClr val="92D050"/>
          </a:solidFill>
        </p:spPr>
        <p:txBody>
          <a:bodyPr vert="vert" wrap="non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lang="en-GB" sz="1400" kern="0" dirty="0" smtClean="0">
                <a:solidFill>
                  <a:srgbClr val="000000"/>
                </a:solidFill>
              </a:rPr>
              <a:t>MDM</a:t>
            </a:r>
            <a:endParaRPr kumimoji="0" lang="en-GB" sz="1400" strike="noStrike" kern="0" cap="none" spc="0" normalizeH="0" baseline="0" noProof="0" dirty="0" smtClean="0">
              <a:ln>
                <a:noFill/>
              </a:ln>
              <a:solidFill>
                <a:srgbClr val="000000"/>
              </a:solidFill>
              <a:effectLst/>
              <a:uLnTx/>
              <a:uFillTx/>
            </a:endParaRPr>
          </a:p>
        </p:txBody>
      </p:sp>
      <p:sp>
        <p:nvSpPr>
          <p:cNvPr id="68" name="TextBox 67"/>
          <p:cNvSpPr txBox="1">
            <a:spLocks/>
          </p:cNvSpPr>
          <p:nvPr>
            <p:custDataLst>
              <p:tags r:id="rId45"/>
            </p:custDataLst>
          </p:nvPr>
        </p:nvSpPr>
        <p:spPr>
          <a:xfrm>
            <a:off x="4134190" y="4395398"/>
            <a:ext cx="511729" cy="655795"/>
          </a:xfrm>
          <a:prstGeom prst="rect">
            <a:avLst/>
          </a:prstGeom>
          <a:solidFill>
            <a:srgbClr val="92D050"/>
          </a:solidFill>
        </p:spPr>
        <p:txBody>
          <a:bodyPr vert="vert" wrap="non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lang="en-GB" sz="1400" kern="0" dirty="0" smtClean="0">
                <a:solidFill>
                  <a:srgbClr val="000000"/>
                </a:solidFill>
              </a:rPr>
              <a:t>Others</a:t>
            </a:r>
            <a:endParaRPr kumimoji="0" lang="en-GB" sz="1400" strike="noStrike" kern="0" cap="none" spc="0" normalizeH="0" baseline="0" noProof="0" dirty="0" smtClean="0">
              <a:ln>
                <a:noFill/>
              </a:ln>
              <a:solidFill>
                <a:srgbClr val="000000"/>
              </a:solidFill>
              <a:effectLst/>
              <a:uLnTx/>
              <a:uFillTx/>
            </a:endParaRPr>
          </a:p>
        </p:txBody>
      </p:sp>
      <p:sp>
        <p:nvSpPr>
          <p:cNvPr id="77" name="TextBox 76"/>
          <p:cNvSpPr txBox="1">
            <a:spLocks/>
          </p:cNvSpPr>
          <p:nvPr>
            <p:custDataLst>
              <p:tags r:id="rId46"/>
            </p:custDataLst>
          </p:nvPr>
        </p:nvSpPr>
        <p:spPr>
          <a:xfrm>
            <a:off x="3130758" y="5082266"/>
            <a:ext cx="1515160" cy="303165"/>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000000"/>
                </a:solidFill>
                <a:effectLst/>
                <a:uLnTx/>
                <a:uFillTx/>
              </a:rPr>
              <a:t>Test systems</a:t>
            </a:r>
          </a:p>
        </p:txBody>
      </p:sp>
      <p:cxnSp>
        <p:nvCxnSpPr>
          <p:cNvPr id="78" name="Straight Arrow Connector 77"/>
          <p:cNvCxnSpPr>
            <a:cxnSpLocks/>
          </p:cNvCxnSpPr>
          <p:nvPr>
            <p:custDataLst>
              <p:tags r:id="rId47"/>
            </p:custDataLst>
          </p:nvPr>
        </p:nvCxnSpPr>
        <p:spPr>
          <a:xfrm>
            <a:off x="8007903" y="3755517"/>
            <a:ext cx="100308" cy="692477"/>
          </a:xfrm>
          <a:prstGeom prst="straightConnector1">
            <a:avLst/>
          </a:prstGeom>
          <a:ln w="28575">
            <a:solidFill>
              <a:srgbClr val="A80163"/>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cxnSpLocks/>
          </p:cNvCxnSpPr>
          <p:nvPr>
            <p:custDataLst>
              <p:tags r:id="rId48"/>
            </p:custDataLst>
          </p:nvPr>
        </p:nvCxnSpPr>
        <p:spPr>
          <a:xfrm>
            <a:off x="8007903" y="3755517"/>
            <a:ext cx="623548" cy="676913"/>
          </a:xfrm>
          <a:prstGeom prst="straightConnector1">
            <a:avLst/>
          </a:prstGeom>
          <a:ln w="28575">
            <a:solidFill>
              <a:srgbClr val="A80163"/>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p:cNvCxnSpPr>
          <p:nvPr>
            <p:custDataLst>
              <p:tags r:id="rId49"/>
            </p:custDataLst>
          </p:nvPr>
        </p:nvCxnSpPr>
        <p:spPr>
          <a:xfrm flipH="1">
            <a:off x="7547634" y="3755517"/>
            <a:ext cx="460268" cy="654706"/>
          </a:xfrm>
          <a:prstGeom prst="straightConnector1">
            <a:avLst/>
          </a:prstGeom>
          <a:ln w="28575">
            <a:solidFill>
              <a:srgbClr val="A80163"/>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a:spLocks/>
          </p:cNvSpPr>
          <p:nvPr>
            <p:custDataLst>
              <p:tags r:id="rId50"/>
            </p:custDataLst>
          </p:nvPr>
        </p:nvSpPr>
        <p:spPr>
          <a:xfrm>
            <a:off x="7305346" y="4441296"/>
            <a:ext cx="511729" cy="655795"/>
          </a:xfrm>
          <a:prstGeom prst="rect">
            <a:avLst/>
          </a:prstGeom>
          <a:solidFill>
            <a:srgbClr val="92D050"/>
          </a:solidFill>
        </p:spPr>
        <p:txBody>
          <a:bodyPr vert="vert" wrap="non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kumimoji="0" lang="en-GB" sz="1400" strike="noStrike" kern="0" cap="none" spc="0" normalizeH="0" baseline="0" noProof="0" dirty="0" smtClean="0">
                <a:ln>
                  <a:noFill/>
                </a:ln>
                <a:solidFill>
                  <a:srgbClr val="000000"/>
                </a:solidFill>
                <a:effectLst/>
                <a:uLnTx/>
                <a:uFillTx/>
              </a:rPr>
              <a:t>ERP</a:t>
            </a:r>
          </a:p>
        </p:txBody>
      </p:sp>
      <p:sp>
        <p:nvSpPr>
          <p:cNvPr id="82" name="TextBox 81"/>
          <p:cNvSpPr txBox="1">
            <a:spLocks/>
          </p:cNvSpPr>
          <p:nvPr>
            <p:custDataLst>
              <p:tags r:id="rId51"/>
            </p:custDataLst>
          </p:nvPr>
        </p:nvSpPr>
        <p:spPr>
          <a:xfrm>
            <a:off x="7852346" y="4447993"/>
            <a:ext cx="511729" cy="655795"/>
          </a:xfrm>
          <a:prstGeom prst="rect">
            <a:avLst/>
          </a:prstGeom>
          <a:solidFill>
            <a:srgbClr val="92D050"/>
          </a:solidFill>
        </p:spPr>
        <p:txBody>
          <a:bodyPr vert="vert" wrap="non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lang="en-GB" sz="1400" kern="0" dirty="0" smtClean="0">
                <a:solidFill>
                  <a:srgbClr val="000000"/>
                </a:solidFill>
              </a:rPr>
              <a:t>MDM</a:t>
            </a:r>
            <a:endParaRPr kumimoji="0" lang="en-GB" sz="1400" strike="noStrike" kern="0" cap="none" spc="0" normalizeH="0" baseline="0" noProof="0" dirty="0" smtClean="0">
              <a:ln>
                <a:noFill/>
              </a:ln>
              <a:solidFill>
                <a:srgbClr val="000000"/>
              </a:solidFill>
              <a:effectLst/>
              <a:uLnTx/>
              <a:uFillTx/>
            </a:endParaRPr>
          </a:p>
        </p:txBody>
      </p:sp>
      <p:sp>
        <p:nvSpPr>
          <p:cNvPr id="83" name="TextBox 82"/>
          <p:cNvSpPr txBox="1">
            <a:spLocks/>
          </p:cNvSpPr>
          <p:nvPr>
            <p:custDataLst>
              <p:tags r:id="rId52"/>
            </p:custDataLst>
          </p:nvPr>
        </p:nvSpPr>
        <p:spPr>
          <a:xfrm>
            <a:off x="8426715" y="4447993"/>
            <a:ext cx="511729" cy="655795"/>
          </a:xfrm>
          <a:prstGeom prst="rect">
            <a:avLst/>
          </a:prstGeom>
          <a:solidFill>
            <a:srgbClr val="92D050"/>
          </a:solidFill>
        </p:spPr>
        <p:txBody>
          <a:bodyPr vert="vert" wrap="none" lIns="0" tIns="0" rIns="0" bIns="0" rtlCol="0" anchor="ctr">
            <a:noAutofit/>
          </a:bodyPr>
          <a:lstStyle/>
          <a:p>
            <a:pPr marR="0" algn="ctr" defTabSz="914400" eaLnBrk="1" fontAlgn="auto" latinLnBrk="0" hangingPunct="1">
              <a:lnSpc>
                <a:spcPts val="2300"/>
              </a:lnSpc>
              <a:spcBef>
                <a:spcPts val="500"/>
              </a:spcBef>
              <a:spcAft>
                <a:spcPts val="0"/>
              </a:spcAft>
              <a:buClrTx/>
              <a:buSzTx/>
              <a:tabLst/>
            </a:pPr>
            <a:r>
              <a:rPr lang="en-GB" sz="1400" kern="0" dirty="0" smtClean="0">
                <a:solidFill>
                  <a:srgbClr val="000000"/>
                </a:solidFill>
              </a:rPr>
              <a:t>Others</a:t>
            </a:r>
            <a:endParaRPr kumimoji="0" lang="en-GB" sz="1400" strike="noStrike" kern="0" cap="none" spc="0" normalizeH="0" baseline="0" noProof="0" dirty="0" smtClean="0">
              <a:ln>
                <a:noFill/>
              </a:ln>
              <a:solidFill>
                <a:srgbClr val="000000"/>
              </a:solidFill>
              <a:effectLst/>
              <a:uLnTx/>
              <a:uFillTx/>
            </a:endParaRPr>
          </a:p>
        </p:txBody>
      </p:sp>
      <p:sp>
        <p:nvSpPr>
          <p:cNvPr id="84" name="TextBox 83"/>
          <p:cNvSpPr txBox="1">
            <a:spLocks/>
          </p:cNvSpPr>
          <p:nvPr>
            <p:custDataLst>
              <p:tags r:id="rId53"/>
            </p:custDataLst>
          </p:nvPr>
        </p:nvSpPr>
        <p:spPr>
          <a:xfrm>
            <a:off x="7300477" y="5144426"/>
            <a:ext cx="1923533" cy="303165"/>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tabLst/>
            </a:pPr>
            <a:r>
              <a:rPr kumimoji="0" lang="en-GB" strike="noStrike" kern="0" cap="none" spc="0" normalizeH="0" baseline="0" noProof="0" dirty="0" smtClean="0">
                <a:ln>
                  <a:noFill/>
                </a:ln>
                <a:solidFill>
                  <a:srgbClr val="000000"/>
                </a:solidFill>
                <a:effectLst/>
                <a:uLnTx/>
                <a:uFillTx/>
              </a:rPr>
              <a:t>Productive</a:t>
            </a:r>
            <a:r>
              <a:rPr kumimoji="0" lang="en-GB" strike="noStrike" kern="0" cap="none" spc="0" normalizeH="0" noProof="0" dirty="0" smtClean="0">
                <a:ln>
                  <a:noFill/>
                </a:ln>
                <a:solidFill>
                  <a:srgbClr val="000000"/>
                </a:solidFill>
                <a:effectLst/>
                <a:uLnTx/>
                <a:uFillTx/>
              </a:rPr>
              <a:t> systems</a:t>
            </a:r>
            <a:endParaRPr kumimoji="0" lang="en-GB"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1744935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SSF 2.0 App Architecture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noFill/>
          <a:ln>
            <a:noFill/>
          </a:ln>
          <a:effectLst/>
          <a:extLs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Architecture Overview</a:t>
            </a:r>
            <a:endParaRPr lang="en-US" sz="2800" dirty="0">
              <a:solidFill>
                <a:srgbClr val="A80163"/>
              </a:solidFill>
            </a:endParaRPr>
          </a:p>
        </p:txBody>
      </p:sp>
      <p:pic>
        <p:nvPicPr>
          <p:cNvPr id="10" name="Content Placeholder 9"/>
          <p:cNvPicPr>
            <a:picLocks noGrp="1" noChangeAspect="1"/>
          </p:cNvPicPr>
          <p:nvPr>
            <p:ph idx="1"/>
            <p:custDataLst>
              <p:tags r:id="rId9"/>
            </p:custDataLst>
          </p:nvPr>
        </p:nvPicPr>
        <p:blipFill>
          <a:blip r:embed="rId25">
            <a:extLst>
              <a:ext uri="{28A0092B-C50C-407E-A947-70E740481C1C}">
                <a14:useLocalDpi xmlns:a14="http://schemas.microsoft.com/office/drawing/2010/main" val="0"/>
              </a:ext>
            </a:extLst>
          </a:blip>
          <a:stretch>
            <a:fillRect/>
          </a:stretch>
        </p:blipFill>
        <p:spPr>
          <a:xfrm>
            <a:off x="593090" y="1410623"/>
            <a:ext cx="3643981" cy="4168775"/>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1" name="Rounded Rectangle 10"/>
          <p:cNvSpPr>
            <a:spLocks/>
          </p:cNvSpPr>
          <p:nvPr>
            <p:custDataLst>
              <p:tags r:id="rId10"/>
            </p:custDataLst>
          </p:nvPr>
        </p:nvSpPr>
        <p:spPr>
          <a:xfrm>
            <a:off x="3062379" y="1639165"/>
            <a:ext cx="1036440" cy="352104"/>
          </a:xfrm>
          <a:prstGeom prst="roundRect">
            <a:avLst/>
          </a:prstGeom>
          <a:noFill/>
          <a:ln w="2857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TextBox 13"/>
          <p:cNvSpPr txBox="1">
            <a:spLocks/>
          </p:cNvSpPr>
          <p:nvPr>
            <p:custDataLst>
              <p:tags r:id="rId11"/>
            </p:custDataLst>
          </p:nvPr>
        </p:nvSpPr>
        <p:spPr>
          <a:xfrm>
            <a:off x="7382342" y="1083550"/>
            <a:ext cx="1492369" cy="24038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tabLst/>
            </a:pPr>
            <a:r>
              <a:rPr kumimoji="0" lang="en-US" strike="noStrike" kern="0" cap="none" spc="0" normalizeH="0" baseline="0" noProof="0" dirty="0" smtClean="0">
                <a:ln>
                  <a:noFill/>
                </a:ln>
                <a:solidFill>
                  <a:srgbClr val="000000"/>
                </a:solidFill>
                <a:effectLst/>
                <a:uLnTx/>
                <a:uFillTx/>
              </a:rPr>
              <a:t>Responsible</a:t>
            </a:r>
          </a:p>
        </p:txBody>
      </p:sp>
      <p:sp>
        <p:nvSpPr>
          <p:cNvPr id="15" name="TextBox 14"/>
          <p:cNvSpPr txBox="1">
            <a:spLocks/>
          </p:cNvSpPr>
          <p:nvPr>
            <p:custDataLst>
              <p:tags r:id="rId12"/>
            </p:custDataLst>
          </p:nvPr>
        </p:nvSpPr>
        <p:spPr>
          <a:xfrm>
            <a:off x="7382342" y="2416979"/>
            <a:ext cx="1492369" cy="24038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tabLst/>
            </a:pPr>
            <a:r>
              <a:rPr kumimoji="0" lang="en-US" sz="1600" strike="noStrike" kern="0" cap="none" spc="0" normalizeH="0" baseline="0" noProof="0" dirty="0" smtClean="0">
                <a:ln>
                  <a:noFill/>
                </a:ln>
                <a:solidFill>
                  <a:srgbClr val="0070C0"/>
                </a:solidFill>
                <a:effectLst/>
                <a:uLnTx/>
                <a:uFillTx/>
              </a:rPr>
              <a:t>UI5</a:t>
            </a:r>
            <a:r>
              <a:rPr kumimoji="0" lang="en-US" sz="1600" strike="noStrike" kern="0" cap="none" spc="0" normalizeH="0" noProof="0" dirty="0" smtClean="0">
                <a:ln>
                  <a:noFill/>
                </a:ln>
                <a:solidFill>
                  <a:srgbClr val="0070C0"/>
                </a:solidFill>
                <a:effectLst/>
                <a:uLnTx/>
                <a:uFillTx/>
              </a:rPr>
              <a:t> team</a:t>
            </a:r>
            <a:endParaRPr kumimoji="0" lang="en-US" sz="1600" strike="noStrike" kern="0" cap="none" spc="0" normalizeH="0" baseline="0" noProof="0" dirty="0" smtClean="0">
              <a:ln>
                <a:noFill/>
              </a:ln>
              <a:solidFill>
                <a:srgbClr val="0070C0"/>
              </a:solidFill>
              <a:effectLst/>
              <a:uLnTx/>
              <a:uFillTx/>
            </a:endParaRPr>
          </a:p>
        </p:txBody>
      </p:sp>
      <p:sp>
        <p:nvSpPr>
          <p:cNvPr id="16" name="TextBox 15"/>
          <p:cNvSpPr txBox="1">
            <a:spLocks/>
          </p:cNvSpPr>
          <p:nvPr>
            <p:custDataLst>
              <p:tags r:id="rId13"/>
            </p:custDataLst>
          </p:nvPr>
        </p:nvSpPr>
        <p:spPr>
          <a:xfrm>
            <a:off x="7382342" y="4202838"/>
            <a:ext cx="1492369" cy="24038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tabLst/>
            </a:pPr>
            <a:r>
              <a:rPr kumimoji="0" lang="en-US" sz="1600" strike="noStrike" kern="0" cap="none" spc="0" normalizeH="0" baseline="0" noProof="0" dirty="0" smtClean="0">
                <a:ln>
                  <a:noFill/>
                </a:ln>
                <a:solidFill>
                  <a:schemeClr val="accent3">
                    <a:lumMod val="75000"/>
                  </a:schemeClr>
                </a:solidFill>
                <a:effectLst/>
                <a:uLnTx/>
                <a:uFillTx/>
              </a:rPr>
              <a:t>CRM</a:t>
            </a:r>
            <a:r>
              <a:rPr kumimoji="0" lang="en-US" sz="1600" strike="noStrike" kern="0" cap="none" spc="0" normalizeH="0" noProof="0" dirty="0" smtClean="0">
                <a:ln>
                  <a:noFill/>
                </a:ln>
                <a:solidFill>
                  <a:schemeClr val="accent3">
                    <a:lumMod val="75000"/>
                  </a:schemeClr>
                </a:solidFill>
                <a:effectLst/>
                <a:uLnTx/>
                <a:uFillTx/>
              </a:rPr>
              <a:t> Team</a:t>
            </a:r>
            <a:endParaRPr kumimoji="0" lang="en-US" sz="1600" strike="noStrike" kern="0" cap="none" spc="0" normalizeH="0" baseline="0" noProof="0" dirty="0" smtClean="0">
              <a:ln>
                <a:noFill/>
              </a:ln>
              <a:solidFill>
                <a:schemeClr val="accent3">
                  <a:lumMod val="75000"/>
                </a:schemeClr>
              </a:solidFill>
              <a:effectLst/>
              <a:uLnTx/>
              <a:uFillTx/>
            </a:endParaRPr>
          </a:p>
        </p:txBody>
      </p:sp>
      <p:sp>
        <p:nvSpPr>
          <p:cNvPr id="19" name="TextBox 18"/>
          <p:cNvSpPr txBox="1">
            <a:spLocks/>
          </p:cNvSpPr>
          <p:nvPr>
            <p:custDataLst>
              <p:tags r:id="rId14"/>
            </p:custDataLst>
          </p:nvPr>
        </p:nvSpPr>
        <p:spPr>
          <a:xfrm>
            <a:off x="5117284" y="1083550"/>
            <a:ext cx="1589076" cy="4495848"/>
          </a:xfrm>
          <a:prstGeom prst="rect">
            <a:avLst/>
          </a:prstGeom>
          <a:solidFill>
            <a:schemeClr val="bg2">
              <a:lumMod val="20000"/>
              <a:lumOff val="80000"/>
            </a:schemeClr>
          </a:solid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tabLst/>
            </a:pPr>
            <a:r>
              <a:rPr kumimoji="0" lang="en-US" strike="noStrike" kern="0" cap="none" spc="0" normalizeH="0" baseline="0" noProof="0" dirty="0" smtClean="0">
                <a:ln>
                  <a:noFill/>
                </a:ln>
                <a:solidFill>
                  <a:srgbClr val="000000"/>
                </a:solidFill>
                <a:effectLst/>
                <a:uLnTx/>
                <a:uFillTx/>
              </a:rPr>
              <a:t> System</a:t>
            </a:r>
          </a:p>
        </p:txBody>
      </p:sp>
      <p:sp>
        <p:nvSpPr>
          <p:cNvPr id="20" name="TextBox 19"/>
          <p:cNvSpPr txBox="1">
            <a:spLocks/>
          </p:cNvSpPr>
          <p:nvPr>
            <p:custDataLst>
              <p:tags r:id="rId15"/>
            </p:custDataLst>
          </p:nvPr>
        </p:nvSpPr>
        <p:spPr>
          <a:xfrm>
            <a:off x="5213991" y="2443984"/>
            <a:ext cx="1492369" cy="58996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tabLst/>
            </a:pPr>
            <a:r>
              <a:rPr kumimoji="0" lang="en-US" sz="1600" strike="noStrike" kern="0" cap="none" spc="0" normalizeH="0" baseline="0" noProof="0" dirty="0" err="1" smtClean="0">
                <a:ln>
                  <a:noFill/>
                </a:ln>
                <a:solidFill>
                  <a:srgbClr val="0070C0"/>
                </a:solidFill>
                <a:effectLst/>
                <a:uLnTx/>
                <a:uFillTx/>
              </a:rPr>
              <a:t>xXG</a:t>
            </a:r>
            <a:r>
              <a:rPr kumimoji="0" lang="en-US" sz="1600" strike="noStrike" kern="0" cap="none" spc="0" normalizeH="0" baseline="0" noProof="0" dirty="0" smtClean="0">
                <a:ln>
                  <a:noFill/>
                </a:ln>
                <a:solidFill>
                  <a:srgbClr val="0070C0"/>
                </a:solidFill>
                <a:effectLst/>
                <a:uLnTx/>
                <a:uFillTx/>
              </a:rPr>
              <a:t> (DXG, QXG, PXG)</a:t>
            </a:r>
          </a:p>
        </p:txBody>
      </p:sp>
      <p:sp>
        <p:nvSpPr>
          <p:cNvPr id="21" name="TextBox 20"/>
          <p:cNvSpPr txBox="1">
            <a:spLocks/>
          </p:cNvSpPr>
          <p:nvPr>
            <p:custDataLst>
              <p:tags r:id="rId16"/>
            </p:custDataLst>
          </p:nvPr>
        </p:nvSpPr>
        <p:spPr>
          <a:xfrm>
            <a:off x="5213991" y="4218722"/>
            <a:ext cx="1492369" cy="965674"/>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tabLst/>
            </a:pPr>
            <a:r>
              <a:rPr kumimoji="0" lang="en-US" sz="1600" strike="noStrike" kern="0" cap="none" spc="0" normalizeH="0" baseline="0" noProof="0" dirty="0" err="1" smtClean="0">
                <a:ln>
                  <a:noFill/>
                </a:ln>
                <a:solidFill>
                  <a:schemeClr val="accent3">
                    <a:lumMod val="75000"/>
                  </a:schemeClr>
                </a:solidFill>
                <a:effectLst/>
                <a:uLnTx/>
                <a:uFillTx/>
              </a:rPr>
              <a:t>xDX</a:t>
            </a:r>
            <a:r>
              <a:rPr kumimoji="0" lang="en-US" sz="1600" strike="noStrike" kern="0" cap="none" spc="0" normalizeH="0" baseline="0" noProof="0" dirty="0" smtClean="0">
                <a:ln>
                  <a:noFill/>
                </a:ln>
                <a:solidFill>
                  <a:schemeClr val="accent3">
                    <a:lumMod val="75000"/>
                  </a:schemeClr>
                </a:solidFill>
                <a:effectLst/>
                <a:uLnTx/>
                <a:uFillTx/>
              </a:rPr>
              <a:t> (RDX, TDX, DDX,</a:t>
            </a:r>
            <a:r>
              <a:rPr kumimoji="0" lang="en-US" sz="1600" strike="noStrike" kern="0" cap="none" spc="0" normalizeH="0" noProof="0" dirty="0" smtClean="0">
                <a:ln>
                  <a:noFill/>
                </a:ln>
                <a:solidFill>
                  <a:schemeClr val="accent3">
                    <a:lumMod val="75000"/>
                  </a:schemeClr>
                </a:solidFill>
                <a:effectLst/>
                <a:uLnTx/>
                <a:uFillTx/>
              </a:rPr>
              <a:t> QDX, PDX)</a:t>
            </a:r>
            <a:endParaRPr kumimoji="0" lang="en-US" sz="1600" strike="noStrike" kern="0" cap="none" spc="0" normalizeH="0" baseline="0" noProof="0" dirty="0" smtClean="0">
              <a:ln>
                <a:noFill/>
              </a:ln>
              <a:solidFill>
                <a:schemeClr val="accent3">
                  <a:lumMod val="75000"/>
                </a:schemeClr>
              </a:solidFill>
              <a:effectLst/>
              <a:uLnTx/>
              <a:uFillTx/>
            </a:endParaRPr>
          </a:p>
        </p:txBody>
      </p:sp>
      <p:sp>
        <p:nvSpPr>
          <p:cNvPr id="23" name="Rectangle 22"/>
          <p:cNvSpPr>
            <a:spLocks/>
          </p:cNvSpPr>
          <p:nvPr>
            <p:custDataLst>
              <p:tags r:id="rId17"/>
            </p:custDataLst>
          </p:nvPr>
        </p:nvSpPr>
        <p:spPr>
          <a:xfrm>
            <a:off x="266700" y="1083550"/>
            <a:ext cx="9808953" cy="309821"/>
          </a:xfrm>
          <a:prstGeom prst="rect">
            <a:avLst/>
          </a:prstGeom>
          <a:noFill/>
          <a:ln w="9525" cap="flat" cmpd="sng" algn="ctr">
            <a:solidFill>
              <a:srgbClr val="3F136C"/>
            </a:solidFill>
            <a:prstDash val="dash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4" name="Rectangle 23"/>
          <p:cNvSpPr>
            <a:spLocks/>
          </p:cNvSpPr>
          <p:nvPr>
            <p:custDataLst>
              <p:tags r:id="rId18"/>
            </p:custDataLst>
          </p:nvPr>
        </p:nvSpPr>
        <p:spPr>
          <a:xfrm>
            <a:off x="259080" y="1399720"/>
            <a:ext cx="9808953" cy="2499418"/>
          </a:xfrm>
          <a:prstGeom prst="rect">
            <a:avLst/>
          </a:prstGeom>
          <a:noFill/>
          <a:ln w="9525" cap="flat" cmpd="sng" algn="ctr">
            <a:solidFill>
              <a:srgbClr val="08427E"/>
            </a:solidFill>
            <a:prstDash val="dash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5" name="Rectangle 24"/>
          <p:cNvSpPr>
            <a:spLocks/>
          </p:cNvSpPr>
          <p:nvPr>
            <p:custDataLst>
              <p:tags r:id="rId19"/>
            </p:custDataLst>
          </p:nvPr>
        </p:nvSpPr>
        <p:spPr>
          <a:xfrm>
            <a:off x="259079" y="3899141"/>
            <a:ext cx="9808953" cy="1744740"/>
          </a:xfrm>
          <a:prstGeom prst="rect">
            <a:avLst/>
          </a:prstGeom>
          <a:noFill/>
          <a:ln w="9525" cap="flat" cmpd="sng" algn="ctr">
            <a:solidFill>
              <a:srgbClr val="08427E"/>
            </a:solidFill>
            <a:prstDash val="dash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2" name="TextBox 21"/>
          <p:cNvSpPr txBox="1">
            <a:spLocks/>
          </p:cNvSpPr>
          <p:nvPr>
            <p:custDataLst>
              <p:tags r:id="rId20"/>
            </p:custDataLst>
          </p:nvPr>
        </p:nvSpPr>
        <p:spPr>
          <a:xfrm>
            <a:off x="5213991" y="1520232"/>
            <a:ext cx="1492369" cy="58996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tabLst/>
            </a:pPr>
            <a:r>
              <a:rPr kumimoji="0" lang="en-US" sz="1600" strike="noStrike" kern="0" cap="none" spc="0" normalizeH="0" baseline="0" noProof="0" dirty="0" err="1" smtClean="0">
                <a:ln>
                  <a:noFill/>
                </a:ln>
                <a:solidFill>
                  <a:srgbClr val="00B0F0"/>
                </a:solidFill>
                <a:effectLst/>
                <a:uLnTx/>
                <a:uFillTx/>
              </a:rPr>
              <a:t>xCZ</a:t>
            </a:r>
            <a:r>
              <a:rPr kumimoji="0" lang="en-US" sz="1600" strike="noStrike" kern="0" cap="none" spc="0" normalizeH="0" baseline="0" noProof="0" dirty="0" smtClean="0">
                <a:ln>
                  <a:noFill/>
                </a:ln>
                <a:solidFill>
                  <a:srgbClr val="00B0F0"/>
                </a:solidFill>
                <a:effectLst/>
                <a:uLnTx/>
                <a:uFillTx/>
              </a:rPr>
              <a:t> (DCZ, QCZ, PCZ)</a:t>
            </a:r>
          </a:p>
        </p:txBody>
      </p:sp>
      <p:sp>
        <p:nvSpPr>
          <p:cNvPr id="26" name="TextBox 25"/>
          <p:cNvSpPr txBox="1">
            <a:spLocks/>
          </p:cNvSpPr>
          <p:nvPr>
            <p:custDataLst>
              <p:tags r:id="rId21"/>
            </p:custDataLst>
          </p:nvPr>
        </p:nvSpPr>
        <p:spPr>
          <a:xfrm>
            <a:off x="7382342" y="1633114"/>
            <a:ext cx="1492369" cy="24038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tabLst/>
            </a:pPr>
            <a:r>
              <a:rPr kumimoji="0" lang="en-US" sz="1600" strike="noStrike" kern="0" cap="none" spc="0" normalizeH="0" baseline="0" noProof="0" dirty="0" smtClean="0">
                <a:ln>
                  <a:noFill/>
                </a:ln>
                <a:solidFill>
                  <a:srgbClr val="00B0F0"/>
                </a:solidFill>
                <a:effectLst/>
                <a:uLnTx/>
                <a:uFillTx/>
              </a:rPr>
              <a:t>End User</a:t>
            </a:r>
          </a:p>
        </p:txBody>
      </p:sp>
      <p:cxnSp>
        <p:nvCxnSpPr>
          <p:cNvPr id="12" name="Straight Connector 11"/>
          <p:cNvCxnSpPr/>
          <p:nvPr>
            <p:custDataLst>
              <p:tags r:id="rId22"/>
            </p:custDataLst>
          </p:nvPr>
        </p:nvCxnSpPr>
        <p:spPr>
          <a:xfrm>
            <a:off x="3004504" y="3899138"/>
            <a:ext cx="0" cy="1744742"/>
          </a:xfrm>
          <a:prstGeom prst="line">
            <a:avLst/>
          </a:prstGeom>
        </p:spPr>
        <p:style>
          <a:lnRef idx="3">
            <a:schemeClr val="accent4"/>
          </a:lnRef>
          <a:fillRef idx="0">
            <a:schemeClr val="accent4"/>
          </a:fillRef>
          <a:effectRef idx="2">
            <a:schemeClr val="accent4"/>
          </a:effectRef>
          <a:fontRef idx="minor">
            <a:schemeClr val="tx1"/>
          </a:fontRef>
        </p:style>
      </p:cxnSp>
    </p:spTree>
    <p:custDataLst>
      <p:tags r:id="rId1"/>
    </p:custDataLst>
    <p:extLst>
      <p:ext uri="{BB962C8B-B14F-4D97-AF65-F5344CB8AC3E}">
        <p14:creationId xmlns:p14="http://schemas.microsoft.com/office/powerpoint/2010/main" val="940494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SSF 2.0 App Architecture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MVC Model</a:t>
            </a:r>
            <a:endParaRPr lang="en-US" sz="2800" dirty="0">
              <a:solidFill>
                <a:srgbClr val="A80163"/>
              </a:solidFill>
            </a:endParaRPr>
          </a:p>
        </p:txBody>
      </p:sp>
      <p:pic>
        <p:nvPicPr>
          <p:cNvPr id="10" name="Content Placeholder 9"/>
          <p:cNvPicPr>
            <a:picLocks noGrp="1" noChangeAspect="1"/>
          </p:cNvPicPr>
          <p:nvPr>
            <p:ph idx="1"/>
            <p:custDataLst>
              <p:tags r:id="rId9"/>
            </p:custDataLst>
          </p:nvPr>
        </p:nvPicPr>
        <p:blipFill>
          <a:blip r:embed="rId17">
            <a:extLst>
              <a:ext uri="{28A0092B-C50C-407E-A947-70E740481C1C}">
                <a14:useLocalDpi xmlns:a14="http://schemas.microsoft.com/office/drawing/2010/main" val="0"/>
              </a:ext>
            </a:extLst>
          </a:blip>
          <a:stretch>
            <a:fillRect/>
          </a:stretch>
        </p:blipFill>
        <p:spPr>
          <a:xfrm>
            <a:off x="266700" y="1166004"/>
            <a:ext cx="3643981" cy="4168775"/>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2" name="Picture 11"/>
          <p:cNvPicPr>
            <a:picLocks noChangeAspect="1"/>
          </p:cNvPicPr>
          <p:nvPr>
            <p:custDataLst>
              <p:tags r:id="rId10"/>
            </p:custDataLst>
          </p:nvPr>
        </p:nvPicPr>
        <p:blipFill>
          <a:blip r:embed="rId18"/>
          <a:stretch>
            <a:fillRect/>
          </a:stretch>
        </p:blipFill>
        <p:spPr>
          <a:xfrm>
            <a:off x="4002322" y="2373396"/>
            <a:ext cx="2791954" cy="2544203"/>
          </a:xfrm>
          <a:prstGeom prst="rect">
            <a:avLst/>
          </a:prstGeom>
        </p:spPr>
      </p:pic>
      <p:pic>
        <p:nvPicPr>
          <p:cNvPr id="13" name="Picture 12"/>
          <p:cNvPicPr>
            <a:picLocks noChangeAspect="1"/>
          </p:cNvPicPr>
          <p:nvPr>
            <p:custDataLst>
              <p:tags r:id="rId11"/>
            </p:custDataLst>
          </p:nvPr>
        </p:nvPicPr>
        <p:blipFill>
          <a:blip r:embed="rId19"/>
          <a:stretch>
            <a:fillRect/>
          </a:stretch>
        </p:blipFill>
        <p:spPr>
          <a:xfrm>
            <a:off x="7793855" y="4111798"/>
            <a:ext cx="2448915" cy="1143462"/>
          </a:xfrm>
          <a:prstGeom prst="rect">
            <a:avLst/>
          </a:prstGeom>
        </p:spPr>
      </p:pic>
      <p:pic>
        <p:nvPicPr>
          <p:cNvPr id="14" name="Picture 13"/>
          <p:cNvPicPr>
            <a:picLocks noChangeAspect="1"/>
          </p:cNvPicPr>
          <p:nvPr>
            <p:custDataLst>
              <p:tags r:id="rId12"/>
            </p:custDataLst>
          </p:nvPr>
        </p:nvPicPr>
        <p:blipFill>
          <a:blip r:embed="rId20"/>
          <a:stretch>
            <a:fillRect/>
          </a:stretch>
        </p:blipFill>
        <p:spPr>
          <a:xfrm>
            <a:off x="7279297" y="405214"/>
            <a:ext cx="2963473" cy="2934886"/>
          </a:xfrm>
          <a:prstGeom prst="rect">
            <a:avLst/>
          </a:prstGeom>
        </p:spPr>
      </p:pic>
      <p:sp>
        <p:nvSpPr>
          <p:cNvPr id="16" name="Rectangle 15"/>
          <p:cNvSpPr/>
          <p:nvPr>
            <p:custDataLst>
              <p:tags r:id="rId13"/>
            </p:custDataLst>
          </p:nvPr>
        </p:nvSpPr>
        <p:spPr>
          <a:xfrm>
            <a:off x="259080" y="1124857"/>
            <a:ext cx="3651601" cy="954678"/>
          </a:xfrm>
          <a:prstGeom prst="rect">
            <a:avLst/>
          </a:prstGeom>
          <a:solidFill>
            <a:schemeClr val="bg1">
              <a:alpha val="74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Rectangle 16"/>
          <p:cNvSpPr/>
          <p:nvPr>
            <p:custDataLst>
              <p:tags r:id="rId14"/>
            </p:custDataLst>
          </p:nvPr>
        </p:nvSpPr>
        <p:spPr>
          <a:xfrm>
            <a:off x="266700" y="3791824"/>
            <a:ext cx="3651601" cy="1711353"/>
          </a:xfrm>
          <a:prstGeom prst="rect">
            <a:avLst/>
          </a:prstGeom>
          <a:solidFill>
            <a:schemeClr val="bg1">
              <a:alpha val="74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2746180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SSF 2.0 App Architecture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App layout - Home</a:t>
            </a:r>
            <a:endParaRPr lang="en-US" sz="2800" dirty="0">
              <a:solidFill>
                <a:srgbClr val="A80163"/>
              </a:solidFill>
            </a:endParaRPr>
          </a:p>
        </p:txBody>
      </p:sp>
      <p:pic>
        <p:nvPicPr>
          <p:cNvPr id="10" name="Content Placeholder 9"/>
          <p:cNvPicPr>
            <a:picLocks noGrp="1" noChangeAspect="1"/>
          </p:cNvPicPr>
          <p:nvPr>
            <p:ph idx="1"/>
            <p:custDataLst>
              <p:tags r:id="rId9"/>
            </p:custDataLst>
          </p:nvPr>
        </p:nvPicPr>
        <p:blipFill>
          <a:blip r:embed="rId15"/>
          <a:stretch>
            <a:fillRect/>
          </a:stretch>
        </p:blipFill>
        <p:spPr>
          <a:xfrm>
            <a:off x="2918013" y="1295400"/>
            <a:ext cx="5133600" cy="4168775"/>
          </a:xfrm>
          <a:prstGeom prst="rect">
            <a:avLst/>
          </a:prstGeom>
        </p:spPr>
      </p:pic>
      <p:sp>
        <p:nvSpPr>
          <p:cNvPr id="11" name="Rectangle 10"/>
          <p:cNvSpPr/>
          <p:nvPr>
            <p:custDataLst>
              <p:tags r:id="rId10"/>
            </p:custDataLst>
          </p:nvPr>
        </p:nvSpPr>
        <p:spPr>
          <a:xfrm>
            <a:off x="2918013" y="1295400"/>
            <a:ext cx="1452651" cy="4168775"/>
          </a:xfrm>
          <a:prstGeom prst="rect">
            <a:avLst/>
          </a:prstGeom>
          <a:no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ectangle 11"/>
          <p:cNvSpPr/>
          <p:nvPr>
            <p:custDataLst>
              <p:tags r:id="rId11"/>
            </p:custDataLst>
          </p:nvPr>
        </p:nvSpPr>
        <p:spPr>
          <a:xfrm>
            <a:off x="4370664" y="1301750"/>
            <a:ext cx="3680949" cy="4168775"/>
          </a:xfrm>
          <a:prstGeom prst="rect">
            <a:avLst/>
          </a:prstGeom>
          <a:no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Line Callout 1 (Accent Bar) 12"/>
          <p:cNvSpPr/>
          <p:nvPr>
            <p:custDataLst>
              <p:tags r:id="rId12"/>
            </p:custDataLst>
          </p:nvPr>
        </p:nvSpPr>
        <p:spPr>
          <a:xfrm>
            <a:off x="1291905" y="1736521"/>
            <a:ext cx="939567" cy="528507"/>
          </a:xfrm>
          <a:prstGeom prst="accentCallout1">
            <a:avLst>
              <a:gd name="adj1" fmla="val 9226"/>
              <a:gd name="adj2" fmla="val 94346"/>
              <a:gd name="adj3" fmla="val -41468"/>
              <a:gd name="adj4" fmla="val 166131"/>
            </a:avLst>
          </a:prstGeom>
          <a:noFill/>
          <a:ln w="9525" cap="flat" cmpd="sng" algn="ctr">
            <a:solidFill>
              <a:schemeClr val="accent1">
                <a:lumMod val="60000"/>
                <a:lumOff val="40000"/>
              </a:schemeClr>
            </a:solidFill>
            <a:prstDash val="solid"/>
            <a:tailEnd type="triangle"/>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chemeClr val="accent1">
                    <a:lumMod val="60000"/>
                    <a:lumOff val="40000"/>
                  </a:schemeClr>
                </a:solidFill>
                <a:effectLst/>
                <a:uLnTx/>
                <a:uFillTx/>
                <a:latin typeface="Bosch Office Sans"/>
                <a:ea typeface="+mn-ea"/>
                <a:cs typeface="+mn-cs"/>
              </a:rPr>
              <a:t>Master</a:t>
            </a:r>
          </a:p>
        </p:txBody>
      </p:sp>
      <p:sp>
        <p:nvSpPr>
          <p:cNvPr id="14" name="Line Callout 1 (Accent Bar) 13"/>
          <p:cNvSpPr/>
          <p:nvPr>
            <p:custDataLst>
              <p:tags r:id="rId13"/>
            </p:custDataLst>
          </p:nvPr>
        </p:nvSpPr>
        <p:spPr>
          <a:xfrm>
            <a:off x="9034480" y="1742754"/>
            <a:ext cx="939567" cy="528507"/>
          </a:xfrm>
          <a:prstGeom prst="accentCallout1">
            <a:avLst>
              <a:gd name="adj1" fmla="val 18750"/>
              <a:gd name="adj2" fmla="val 596"/>
              <a:gd name="adj3" fmla="val -8134"/>
              <a:gd name="adj4" fmla="val -101726"/>
            </a:avLst>
          </a:prstGeom>
          <a:noFill/>
          <a:ln w="9525" cap="sq" cmpd="sng" algn="ctr">
            <a:solidFill>
              <a:schemeClr val="accent2">
                <a:lumMod val="60000"/>
                <a:lumOff val="40000"/>
              </a:schemeClr>
            </a:solidFill>
            <a:prstDash val="solid"/>
            <a:tailEnd type="triangle"/>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chemeClr val="accent2">
                    <a:lumMod val="60000"/>
                    <a:lumOff val="40000"/>
                  </a:schemeClr>
                </a:solidFill>
                <a:effectLst/>
                <a:uLnTx/>
                <a:uFillTx/>
                <a:latin typeface="Bosch Office Sans"/>
                <a:ea typeface="+mn-ea"/>
                <a:cs typeface="+mn-cs"/>
              </a:rPr>
              <a:t>Home</a:t>
            </a:r>
          </a:p>
        </p:txBody>
      </p:sp>
    </p:spTree>
    <p:custDataLst>
      <p:tags r:id="rId1"/>
    </p:custDataLst>
    <p:extLst>
      <p:ext uri="{BB962C8B-B14F-4D97-AF65-F5344CB8AC3E}">
        <p14:creationId xmlns:p14="http://schemas.microsoft.com/office/powerpoint/2010/main" val="4001401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SSF 2.0 App Architecture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App layout </a:t>
            </a:r>
            <a:r>
              <a:rPr lang="en-US" sz="2800" dirty="0" smtClean="0">
                <a:solidFill>
                  <a:srgbClr val="A80163"/>
                </a:solidFill>
              </a:rPr>
              <a:t>– Display/Create Service Request</a:t>
            </a:r>
            <a:endParaRPr lang="en-US" sz="2800" dirty="0">
              <a:solidFill>
                <a:srgbClr val="A80163"/>
              </a:solidFill>
            </a:endParaRPr>
          </a:p>
        </p:txBody>
      </p:sp>
      <p:pic>
        <p:nvPicPr>
          <p:cNvPr id="10" name="Content Placeholder 9"/>
          <p:cNvPicPr>
            <a:picLocks noGrp="1" noChangeAspect="1"/>
          </p:cNvPicPr>
          <p:nvPr>
            <p:ph idx="1"/>
            <p:custDataLst>
              <p:tags r:id="rId9"/>
            </p:custDataLst>
          </p:nvPr>
        </p:nvPicPr>
        <p:blipFill>
          <a:blip r:embed="rId15"/>
          <a:stretch>
            <a:fillRect/>
          </a:stretch>
        </p:blipFill>
        <p:spPr>
          <a:xfrm>
            <a:off x="2918013" y="1295400"/>
            <a:ext cx="5133600" cy="4168775"/>
          </a:xfrm>
          <a:prstGeom prst="rect">
            <a:avLst/>
          </a:prstGeom>
          <a:ln>
            <a:solidFill>
              <a:schemeClr val="accent2">
                <a:lumMod val="60000"/>
                <a:lumOff val="40000"/>
              </a:schemeClr>
            </a:solidFill>
          </a:ln>
        </p:spPr>
      </p:pic>
      <p:sp>
        <p:nvSpPr>
          <p:cNvPr id="11" name="Rectangle 10"/>
          <p:cNvSpPr/>
          <p:nvPr>
            <p:custDataLst>
              <p:tags r:id="rId10"/>
            </p:custDataLst>
          </p:nvPr>
        </p:nvSpPr>
        <p:spPr>
          <a:xfrm>
            <a:off x="2918013" y="1295400"/>
            <a:ext cx="1452651" cy="4168775"/>
          </a:xfrm>
          <a:prstGeom prst="rect">
            <a:avLst/>
          </a:prstGeom>
          <a:no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ectangle 11"/>
          <p:cNvSpPr/>
          <p:nvPr>
            <p:custDataLst>
              <p:tags r:id="rId11"/>
            </p:custDataLst>
          </p:nvPr>
        </p:nvSpPr>
        <p:spPr>
          <a:xfrm>
            <a:off x="4370664" y="1301750"/>
            <a:ext cx="3680949" cy="4168775"/>
          </a:xfrm>
          <a:prstGeom prst="rect">
            <a:avLst/>
          </a:prstGeom>
          <a:no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Line Callout 1 (Accent Bar) 14"/>
          <p:cNvSpPr/>
          <p:nvPr>
            <p:custDataLst>
              <p:tags r:id="rId12"/>
            </p:custDataLst>
          </p:nvPr>
        </p:nvSpPr>
        <p:spPr>
          <a:xfrm>
            <a:off x="1291905" y="1736521"/>
            <a:ext cx="939567" cy="528507"/>
          </a:xfrm>
          <a:prstGeom prst="accentCallout1">
            <a:avLst>
              <a:gd name="adj1" fmla="val 9226"/>
              <a:gd name="adj2" fmla="val 94346"/>
              <a:gd name="adj3" fmla="val -41468"/>
              <a:gd name="adj4" fmla="val 166131"/>
            </a:avLst>
          </a:prstGeom>
          <a:noFill/>
          <a:ln w="9525" cap="flat" cmpd="sng" algn="ctr">
            <a:solidFill>
              <a:schemeClr val="accent1">
                <a:lumMod val="60000"/>
                <a:lumOff val="40000"/>
              </a:schemeClr>
            </a:solidFill>
            <a:prstDash val="solid"/>
            <a:tailEnd type="triangle"/>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chemeClr val="accent1">
                    <a:lumMod val="60000"/>
                    <a:lumOff val="40000"/>
                  </a:schemeClr>
                </a:solidFill>
                <a:effectLst/>
                <a:uLnTx/>
                <a:uFillTx/>
                <a:latin typeface="Bosch Office Sans"/>
                <a:ea typeface="+mn-ea"/>
                <a:cs typeface="+mn-cs"/>
              </a:rPr>
              <a:t>Master</a:t>
            </a:r>
          </a:p>
        </p:txBody>
      </p:sp>
      <p:sp>
        <p:nvSpPr>
          <p:cNvPr id="16" name="Line Callout 1 (Accent Bar) 15"/>
          <p:cNvSpPr/>
          <p:nvPr>
            <p:custDataLst>
              <p:tags r:id="rId13"/>
            </p:custDataLst>
          </p:nvPr>
        </p:nvSpPr>
        <p:spPr>
          <a:xfrm>
            <a:off x="9034480" y="1742754"/>
            <a:ext cx="939567" cy="528507"/>
          </a:xfrm>
          <a:prstGeom prst="accentCallout1">
            <a:avLst>
              <a:gd name="adj1" fmla="val 18750"/>
              <a:gd name="adj2" fmla="val 596"/>
              <a:gd name="adj3" fmla="val -8134"/>
              <a:gd name="adj4" fmla="val -101726"/>
            </a:avLst>
          </a:prstGeom>
          <a:noFill/>
          <a:ln w="9525" cap="sq" cmpd="sng" algn="ctr">
            <a:solidFill>
              <a:schemeClr val="accent2">
                <a:lumMod val="60000"/>
                <a:lumOff val="40000"/>
              </a:schemeClr>
            </a:solidFill>
            <a:prstDash val="solid"/>
            <a:tailEnd type="triangle"/>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chemeClr val="accent2">
                    <a:lumMod val="60000"/>
                    <a:lumOff val="40000"/>
                  </a:schemeClr>
                </a:solidFill>
                <a:effectLst/>
                <a:uLnTx/>
                <a:uFillTx/>
                <a:latin typeface="Bosch Office Sans"/>
                <a:ea typeface="+mn-ea"/>
                <a:cs typeface="+mn-cs"/>
              </a:rPr>
              <a:t>Detail</a:t>
            </a:r>
          </a:p>
        </p:txBody>
      </p:sp>
    </p:spTree>
    <p:custDataLst>
      <p:tags r:id="rId1"/>
    </p:custDataLst>
    <p:extLst>
      <p:ext uri="{BB962C8B-B14F-4D97-AF65-F5344CB8AC3E}">
        <p14:creationId xmlns:p14="http://schemas.microsoft.com/office/powerpoint/2010/main" val="790969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SSF 2.0 App Architecture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Multiple processes handled using Fragment</a:t>
            </a:r>
            <a:endParaRPr lang="en-US" sz="2800" dirty="0">
              <a:solidFill>
                <a:srgbClr val="A80163"/>
              </a:solidFill>
            </a:endParaRPr>
          </a:p>
        </p:txBody>
      </p:sp>
      <p:pic>
        <p:nvPicPr>
          <p:cNvPr id="10" name="Content Placeholder 9"/>
          <p:cNvPicPr>
            <a:picLocks noGrp="1" noChangeAspect="1"/>
          </p:cNvPicPr>
          <p:nvPr>
            <p:ph idx="1"/>
            <p:custDataLst>
              <p:tags r:id="rId9"/>
            </p:custDataLst>
          </p:nvPr>
        </p:nvPicPr>
        <p:blipFill>
          <a:blip r:embed="rId18"/>
          <a:stretch>
            <a:fillRect/>
          </a:stretch>
        </p:blipFill>
        <p:spPr>
          <a:xfrm>
            <a:off x="1926453" y="1255712"/>
            <a:ext cx="4918805" cy="4168775"/>
          </a:xfrm>
          <a:prstGeom prst="rect">
            <a:avLst/>
          </a:prstGeom>
        </p:spPr>
      </p:pic>
      <p:sp>
        <p:nvSpPr>
          <p:cNvPr id="15" name="Line Callout 1 (Accent Bar) 14"/>
          <p:cNvSpPr/>
          <p:nvPr>
            <p:custDataLst>
              <p:tags r:id="rId10"/>
            </p:custDataLst>
          </p:nvPr>
        </p:nvSpPr>
        <p:spPr>
          <a:xfrm>
            <a:off x="7650296" y="3338818"/>
            <a:ext cx="2835943" cy="350442"/>
          </a:xfrm>
          <a:prstGeom prst="accentCallout1">
            <a:avLst>
              <a:gd name="adj1" fmla="val 18750"/>
              <a:gd name="adj2" fmla="val 596"/>
              <a:gd name="adj3" fmla="val 123479"/>
              <a:gd name="adj4" fmla="val -27977"/>
            </a:avLst>
          </a:prstGeom>
          <a:noFill/>
          <a:ln w="9525" cap="sq" cmpd="sng" algn="ctr">
            <a:solidFill>
              <a:schemeClr val="accent1">
                <a:lumMod val="75000"/>
              </a:schemeClr>
            </a:solidFill>
            <a:prstDash val="solid"/>
            <a:tailEnd type="triangle"/>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accent1">
                    <a:lumMod val="75000"/>
                  </a:schemeClr>
                </a:solidFill>
                <a:effectLst/>
                <a:uLnTx/>
                <a:uFillTx/>
                <a:latin typeface="Bosch Office Sans"/>
                <a:ea typeface="+mn-ea"/>
                <a:cs typeface="+mn-cs"/>
              </a:rPr>
              <a:t>Specific Category Fragment</a:t>
            </a:r>
          </a:p>
          <a:p>
            <a:pPr marL="0" marR="0" indent="0" defTabSz="914400" eaLnBrk="1" fontAlgn="auto" latinLnBrk="0" hangingPunct="1">
              <a:lnSpc>
                <a:spcPct val="100000"/>
              </a:lnSpc>
              <a:spcBef>
                <a:spcPts val="0"/>
              </a:spcBef>
              <a:spcAft>
                <a:spcPts val="0"/>
              </a:spcAft>
              <a:buClrTx/>
              <a:buSzTx/>
              <a:buFontTx/>
              <a:buNone/>
              <a:tabLst/>
            </a:pPr>
            <a:r>
              <a:rPr lang="en-US" sz="1200" i="1" dirty="0">
                <a:solidFill>
                  <a:schemeClr val="accent1">
                    <a:lumMod val="75000"/>
                  </a:schemeClr>
                </a:solidFill>
              </a:rPr>
              <a:t>- Based on selected category</a:t>
            </a:r>
            <a:endParaRPr kumimoji="0" lang="en-US" sz="1400" b="0" i="1" u="none" strike="noStrike" kern="0" cap="none" spc="0" normalizeH="0" baseline="0" noProof="0" dirty="0" smtClean="0">
              <a:ln>
                <a:noFill/>
              </a:ln>
              <a:solidFill>
                <a:schemeClr val="accent1">
                  <a:lumMod val="75000"/>
                </a:schemeClr>
              </a:solidFill>
              <a:effectLst/>
              <a:uLnTx/>
              <a:uFillTx/>
              <a:latin typeface="Bosch Office Sans"/>
            </a:endParaRPr>
          </a:p>
        </p:txBody>
      </p:sp>
      <p:grpSp>
        <p:nvGrpSpPr>
          <p:cNvPr id="18" name="Group 17"/>
          <p:cNvGrpSpPr/>
          <p:nvPr/>
        </p:nvGrpSpPr>
        <p:grpSpPr>
          <a:xfrm>
            <a:off x="3362630" y="1772818"/>
            <a:ext cx="5965928" cy="3482442"/>
            <a:chOff x="3362630" y="1772818"/>
            <a:chExt cx="5965928" cy="3482442"/>
          </a:xfrm>
        </p:grpSpPr>
        <p:sp>
          <p:nvSpPr>
            <p:cNvPr id="12" name="Line Callout 1 (Accent Bar) 11"/>
            <p:cNvSpPr/>
            <p:nvPr>
              <p:custDataLst>
                <p:tags r:id="rId12"/>
              </p:custDataLst>
            </p:nvPr>
          </p:nvSpPr>
          <p:spPr>
            <a:xfrm>
              <a:off x="7650296" y="1772818"/>
              <a:ext cx="1678262" cy="240532"/>
            </a:xfrm>
            <a:prstGeom prst="accentCallout1">
              <a:avLst>
                <a:gd name="adj1" fmla="val 18750"/>
                <a:gd name="adj2" fmla="val 596"/>
                <a:gd name="adj3" fmla="val 189746"/>
                <a:gd name="adj4" fmla="val -47944"/>
              </a:avLst>
            </a:prstGeom>
            <a:noFill/>
            <a:ln w="9525" cap="sq" cmpd="sng" algn="ctr">
              <a:solidFill>
                <a:schemeClr val="accent2">
                  <a:lumMod val="60000"/>
                  <a:lumOff val="40000"/>
                </a:schemeClr>
              </a:solidFill>
              <a:prstDash val="solid"/>
              <a:tailEnd type="triangle"/>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accent2">
                      <a:lumMod val="60000"/>
                      <a:lumOff val="40000"/>
                    </a:schemeClr>
                  </a:solidFill>
                  <a:effectLst/>
                  <a:uLnTx/>
                  <a:uFillTx/>
                  <a:latin typeface="Bosch Office Sans"/>
                  <a:ea typeface="+mn-ea"/>
                  <a:cs typeface="+mn-cs"/>
                </a:rPr>
                <a:t>Selected Category</a:t>
              </a:r>
            </a:p>
          </p:txBody>
        </p:sp>
        <p:sp>
          <p:nvSpPr>
            <p:cNvPr id="13" name="Rectangle 12"/>
            <p:cNvSpPr/>
            <p:nvPr>
              <p:custDataLst>
                <p:tags r:id="rId13"/>
              </p:custDataLst>
            </p:nvPr>
          </p:nvSpPr>
          <p:spPr>
            <a:xfrm>
              <a:off x="3362630" y="2364585"/>
              <a:ext cx="3482628" cy="974233"/>
            </a:xfrm>
            <a:prstGeom prst="rect">
              <a:avLst/>
            </a:prstGeom>
            <a:no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chemeClr val="accent1">
                    <a:lumMod val="60000"/>
                    <a:lumOff val="40000"/>
                  </a:schemeClr>
                </a:solidFill>
                <a:effectLst/>
                <a:uLnTx/>
                <a:uFillTx/>
                <a:latin typeface="Bosch Office Sans"/>
                <a:ea typeface="+mn-ea"/>
                <a:cs typeface="+mn-cs"/>
              </a:endParaRPr>
            </a:p>
          </p:txBody>
        </p:sp>
        <p:sp>
          <p:nvSpPr>
            <p:cNvPr id="14" name="Line Callout 1 (Accent Bar) 13"/>
            <p:cNvSpPr/>
            <p:nvPr>
              <p:custDataLst>
                <p:tags r:id="rId14"/>
              </p:custDataLst>
            </p:nvPr>
          </p:nvSpPr>
          <p:spPr>
            <a:xfrm>
              <a:off x="7650296" y="2361788"/>
              <a:ext cx="1678262" cy="240532"/>
            </a:xfrm>
            <a:prstGeom prst="accentCallout1">
              <a:avLst>
                <a:gd name="adj1" fmla="val 18750"/>
                <a:gd name="adj2" fmla="val 596"/>
                <a:gd name="adj3" fmla="val 151381"/>
                <a:gd name="adj4" fmla="val -47944"/>
              </a:avLst>
            </a:prstGeom>
            <a:noFill/>
            <a:ln w="9525" cap="sq" cmpd="sng" algn="ctr">
              <a:solidFill>
                <a:schemeClr val="accent1">
                  <a:lumMod val="60000"/>
                  <a:lumOff val="40000"/>
                </a:schemeClr>
              </a:solidFill>
              <a:prstDash val="solid"/>
              <a:tailEnd type="triangle"/>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accent1">
                      <a:lumMod val="60000"/>
                      <a:lumOff val="40000"/>
                    </a:schemeClr>
                  </a:solidFill>
                  <a:effectLst/>
                  <a:uLnTx/>
                  <a:uFillTx/>
                  <a:latin typeface="Bosch Office Sans"/>
                  <a:ea typeface="+mn-ea"/>
                  <a:cs typeface="+mn-cs"/>
                </a:rPr>
                <a:t>General fragment</a:t>
              </a:r>
            </a:p>
          </p:txBody>
        </p:sp>
        <p:sp>
          <p:nvSpPr>
            <p:cNvPr id="16" name="Rectangle 15"/>
            <p:cNvSpPr/>
            <p:nvPr>
              <p:custDataLst>
                <p:tags r:id="rId15"/>
              </p:custDataLst>
            </p:nvPr>
          </p:nvSpPr>
          <p:spPr>
            <a:xfrm>
              <a:off x="3362630" y="3366643"/>
              <a:ext cx="3482628" cy="1888617"/>
            </a:xfrm>
            <a:prstGeom prst="rect">
              <a:avLst/>
            </a:prstGeom>
            <a:no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Rectangle 16"/>
            <p:cNvSpPr/>
            <p:nvPr>
              <p:custDataLst>
                <p:tags r:id="rId16"/>
              </p:custDataLst>
            </p:nvPr>
          </p:nvSpPr>
          <p:spPr>
            <a:xfrm>
              <a:off x="3362630" y="2195358"/>
              <a:ext cx="3482628" cy="155314"/>
            </a:xfrm>
            <a:prstGeom prst="rect">
              <a:avLst/>
            </a:prstGeom>
            <a:no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chemeClr val="accent1">
                    <a:lumMod val="60000"/>
                    <a:lumOff val="40000"/>
                  </a:schemeClr>
                </a:solidFill>
                <a:effectLst/>
                <a:uLnTx/>
                <a:uFillTx/>
                <a:latin typeface="Bosch Office Sans"/>
                <a:ea typeface="+mn-ea"/>
                <a:cs typeface="+mn-cs"/>
              </a:endParaRPr>
            </a:p>
          </p:txBody>
        </p:sp>
      </p:grpSp>
      <p:sp>
        <p:nvSpPr>
          <p:cNvPr id="19" name="Line Callout 1 (Accent Bar) 18"/>
          <p:cNvSpPr/>
          <p:nvPr>
            <p:custDataLst>
              <p:tags r:id="rId11"/>
            </p:custDataLst>
          </p:nvPr>
        </p:nvSpPr>
        <p:spPr>
          <a:xfrm>
            <a:off x="7650296" y="4491349"/>
            <a:ext cx="2835943" cy="350442"/>
          </a:xfrm>
          <a:prstGeom prst="accentCallout1">
            <a:avLst>
              <a:gd name="adj1" fmla="val 18750"/>
              <a:gd name="adj2" fmla="val 596"/>
              <a:gd name="adj3" fmla="val -25151"/>
              <a:gd name="adj4" fmla="val -38180"/>
            </a:avLst>
          </a:prstGeom>
          <a:noFill/>
          <a:ln w="9525" cap="sq" cmpd="sng" algn="ctr">
            <a:solidFill>
              <a:schemeClr val="accent1">
                <a:lumMod val="75000"/>
              </a:schemeClr>
            </a:solidFill>
            <a:prstDash val="solid"/>
            <a:tailEnd type="triangle"/>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accent2">
                    <a:lumMod val="50000"/>
                  </a:schemeClr>
                </a:solidFill>
                <a:effectLst/>
                <a:uLnTx/>
                <a:uFillTx/>
                <a:latin typeface="Bosch Office Sans"/>
                <a:ea typeface="+mn-ea"/>
                <a:cs typeface="+mn-cs"/>
              </a:rPr>
              <a:t>Value will be loaded from Backend,</a:t>
            </a:r>
            <a:r>
              <a:rPr kumimoji="0" lang="en-US" sz="1400" b="0" i="0" u="none" strike="noStrike" kern="0" cap="none" spc="0" normalizeH="0" noProof="0" dirty="0" smtClean="0">
                <a:ln>
                  <a:noFill/>
                </a:ln>
                <a:solidFill>
                  <a:schemeClr val="accent2">
                    <a:lumMod val="50000"/>
                  </a:schemeClr>
                </a:solidFill>
                <a:effectLst/>
                <a:uLnTx/>
                <a:uFillTx/>
                <a:latin typeface="Bosch Office Sans"/>
              </a:rPr>
              <a:t> using fields’ name.</a:t>
            </a:r>
            <a:endParaRPr kumimoji="0" lang="en-US" sz="1400" b="0" i="1" u="none" strike="noStrike" kern="0" cap="none" spc="0" normalizeH="0" baseline="0" noProof="0" dirty="0" smtClean="0">
              <a:ln>
                <a:noFill/>
              </a:ln>
              <a:solidFill>
                <a:schemeClr val="accent2">
                  <a:lumMod val="50000"/>
                </a:schemeClr>
              </a:solidFill>
              <a:effectLst/>
              <a:uLnTx/>
              <a:uFillTx/>
              <a:latin typeface="Bosch Office Sans"/>
            </a:endParaRPr>
          </a:p>
        </p:txBody>
      </p:sp>
    </p:spTree>
    <p:custDataLst>
      <p:tags r:id="rId1"/>
    </p:custDataLst>
    <p:extLst>
      <p:ext uri="{BB962C8B-B14F-4D97-AF65-F5344CB8AC3E}">
        <p14:creationId xmlns:p14="http://schemas.microsoft.com/office/powerpoint/2010/main" val="682266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SSF 2.0 App Architecture</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latin typeface="Bosch Office Sans"/>
                <a:ea typeface="+mn-ea"/>
                <a:cs typeface="+mn-cs"/>
              </a:rPr>
              <a:t>Internal </a:t>
            </a:r>
            <a:r>
              <a:rPr kumimoji="0" lang="en-US" sz="600" strike="noStrike" kern="0" cap="none" normalizeH="0" baseline="0" noProof="0" smtClean="0">
                <a:ln>
                  <a:noFill/>
                </a:ln>
                <a:solidFill>
                  <a:srgbClr val="000000"/>
                </a:solidFill>
                <a:effectLst/>
                <a:uLnTx/>
                <a:uFillTx/>
                <a:ea typeface="+mn-ea"/>
                <a:cs typeface="+mn-cs"/>
              </a:rPr>
              <a:t>| RBVH/ETI4 | 2019-01-02</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2019.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SSF2.0 </a:t>
            </a:r>
            <a:r>
              <a:rPr lang="en-US" sz="2800" dirty="0">
                <a:solidFill>
                  <a:srgbClr val="A80163"/>
                </a:solidFill>
              </a:rPr>
              <a:t>interaction with CRM </a:t>
            </a:r>
            <a:r>
              <a:rPr lang="en-US" sz="2800" dirty="0" smtClean="0">
                <a:solidFill>
                  <a:srgbClr val="A80163"/>
                </a:solidFill>
              </a:rPr>
              <a:t>backend</a:t>
            </a:r>
            <a:endParaRPr lang="en-US" sz="2800" dirty="0">
              <a:solidFill>
                <a:srgbClr val="A80163"/>
              </a:solidFill>
            </a:endParaRPr>
          </a:p>
        </p:txBody>
      </p:sp>
      <p:sp>
        <p:nvSpPr>
          <p:cNvPr id="3" name="Content Placeholder 2"/>
          <p:cNvSpPr>
            <a:spLocks noGrp="1"/>
          </p:cNvSpPr>
          <p:nvPr>
            <p:ph idx="1"/>
            <p:custDataLst>
              <p:tags r:id="rId9"/>
            </p:custDataLst>
          </p:nvPr>
        </p:nvSpPr>
        <p:spPr>
          <a:xfrm>
            <a:off x="6519672" y="1134936"/>
            <a:ext cx="4438476" cy="4301679"/>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OData entities example:</a:t>
            </a:r>
            <a:endParaRPr lang="en-US" dirty="0"/>
          </a:p>
        </p:txBody>
      </p:sp>
      <p:pic>
        <p:nvPicPr>
          <p:cNvPr id="10" name="Content Placeholder 9"/>
          <p:cNvPicPr>
            <a:picLocks noChangeAspect="1"/>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274320" y="1208089"/>
            <a:ext cx="3643981" cy="416877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1" name="Rectangle 10"/>
          <p:cNvSpPr/>
          <p:nvPr>
            <p:custDataLst>
              <p:tags r:id="rId11"/>
            </p:custDataLst>
          </p:nvPr>
        </p:nvSpPr>
        <p:spPr>
          <a:xfrm>
            <a:off x="266700" y="1166941"/>
            <a:ext cx="3651601" cy="2449036"/>
          </a:xfrm>
          <a:prstGeom prst="rect">
            <a:avLst/>
          </a:prstGeom>
          <a:solidFill>
            <a:schemeClr val="bg1">
              <a:alpha val="74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ectangle 11"/>
          <p:cNvSpPr/>
          <p:nvPr>
            <p:custDataLst>
              <p:tags r:id="rId12"/>
            </p:custDataLst>
          </p:nvPr>
        </p:nvSpPr>
        <p:spPr>
          <a:xfrm>
            <a:off x="274320" y="3615977"/>
            <a:ext cx="2403203" cy="1929286"/>
          </a:xfrm>
          <a:prstGeom prst="rect">
            <a:avLst/>
          </a:prstGeom>
          <a:solidFill>
            <a:schemeClr val="bg1">
              <a:alpha val="74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aphicFrame>
        <p:nvGraphicFramePr>
          <p:cNvPr id="13" name="Table 12"/>
          <p:cNvGraphicFramePr>
            <a:graphicFrameLocks noGrp="1"/>
          </p:cNvGraphicFramePr>
          <p:nvPr>
            <p:custDataLst>
              <p:tags r:id="rId13"/>
            </p:custDataLst>
            <p:extLst>
              <p:ext uri="{D42A27DB-BD31-4B8C-83A1-F6EECF244321}">
                <p14:modId xmlns:p14="http://schemas.microsoft.com/office/powerpoint/2010/main" val="615672258"/>
              </p:ext>
            </p:extLst>
          </p:nvPr>
        </p:nvGraphicFramePr>
        <p:xfrm>
          <a:off x="6611112" y="1569955"/>
          <a:ext cx="4276678" cy="4041367"/>
        </p:xfrm>
        <a:graphic>
          <a:graphicData uri="http://schemas.openxmlformats.org/drawingml/2006/table">
            <a:tbl>
              <a:tblPr>
                <a:tableStyleId>{306799F8-075E-4A3A-A7F6-7FBC6576F1A4}</a:tableStyleId>
              </a:tblPr>
              <a:tblGrid>
                <a:gridCol w="1861769"/>
                <a:gridCol w="2414909"/>
              </a:tblGrid>
              <a:tr h="342170">
                <a:tc>
                  <a:txBody>
                    <a:bodyPr/>
                    <a:lstStyle/>
                    <a:p>
                      <a:pPr algn="l" fontAlgn="b"/>
                      <a:r>
                        <a:rPr lang="en-US" sz="1050" b="1" u="none" strike="noStrike" dirty="0">
                          <a:effectLst/>
                        </a:rPr>
                        <a:t>Entity Name</a:t>
                      </a:r>
                      <a:endParaRPr lang="en-US" sz="1050" b="1" i="0" u="none" strike="noStrike" dirty="0">
                        <a:solidFill>
                          <a:srgbClr val="000000"/>
                        </a:solidFill>
                        <a:effectLst/>
                        <a:latin typeface="Arial" panose="020B0604020202020204" pitchFamily="34" charset="0"/>
                      </a:endParaRPr>
                    </a:p>
                  </a:txBody>
                  <a:tcPr marL="45720" marR="45720" anchor="ctr">
                    <a:solidFill>
                      <a:srgbClr val="003283"/>
                    </a:solidFill>
                  </a:tcPr>
                </a:tc>
                <a:tc>
                  <a:txBody>
                    <a:bodyPr/>
                    <a:lstStyle/>
                    <a:p>
                      <a:pPr algn="l" fontAlgn="b"/>
                      <a:r>
                        <a:rPr lang="en-US" sz="1050" b="1" u="none" strike="noStrike" dirty="0">
                          <a:effectLst/>
                        </a:rPr>
                        <a:t>Usage</a:t>
                      </a:r>
                      <a:endParaRPr lang="en-US" sz="1050" b="1" i="0" u="none" strike="noStrike" dirty="0">
                        <a:solidFill>
                          <a:srgbClr val="000000"/>
                        </a:solidFill>
                        <a:effectLst/>
                        <a:latin typeface="Arial" panose="020B0604020202020204" pitchFamily="34" charset="0"/>
                      </a:endParaRPr>
                    </a:p>
                  </a:txBody>
                  <a:tcPr marL="45720" marR="45720" anchor="ctr">
                    <a:solidFill>
                      <a:srgbClr val="003283"/>
                    </a:solidFill>
                  </a:tcPr>
                </a:tc>
              </a:tr>
              <a:tr h="401695">
                <a:tc>
                  <a:txBody>
                    <a:bodyPr/>
                    <a:lstStyle/>
                    <a:p>
                      <a:pPr algn="l" fontAlgn="ctr"/>
                      <a:r>
                        <a:rPr lang="en-US" sz="1100" u="none" strike="noStrike" dirty="0" err="1">
                          <a:effectLst/>
                        </a:rPr>
                        <a:t>CompanyCodeDefaultSet</a:t>
                      </a:r>
                      <a:endParaRPr lang="en-US" sz="1100" b="0" i="0" u="none" strike="noStrike" dirty="0">
                        <a:solidFill>
                          <a:srgbClr val="000000"/>
                        </a:solidFill>
                        <a:effectLst/>
                        <a:latin typeface="Bosch Office Sans" pitchFamily="2" charset="0"/>
                      </a:endParaRPr>
                    </a:p>
                  </a:txBody>
                  <a:tcPr marL="45720" marR="45720" anchor="ctr">
                    <a:solidFill>
                      <a:srgbClr val="003283"/>
                    </a:solidFill>
                  </a:tcPr>
                </a:tc>
                <a:tc>
                  <a:txBody>
                    <a:bodyPr/>
                    <a:lstStyle/>
                    <a:p>
                      <a:pPr algn="l" fontAlgn="b"/>
                      <a:r>
                        <a:rPr lang="en-US" sz="1050" u="none" strike="noStrike" dirty="0">
                          <a:effectLst/>
                        </a:rPr>
                        <a:t>To set user company code as default</a:t>
                      </a:r>
                      <a:endParaRPr lang="en-US" sz="1050" b="0" i="0" u="none" strike="noStrike" dirty="0">
                        <a:effectLst/>
                        <a:latin typeface="Arial" panose="020B0604020202020204" pitchFamily="34" charset="0"/>
                      </a:endParaRPr>
                    </a:p>
                  </a:txBody>
                  <a:tcPr marL="45720" marR="45720" anchor="ctr">
                    <a:solidFill>
                      <a:srgbClr val="003283"/>
                    </a:solidFill>
                  </a:tcPr>
                </a:tc>
              </a:tr>
              <a:tr h="401695">
                <a:tc>
                  <a:txBody>
                    <a:bodyPr/>
                    <a:lstStyle/>
                    <a:p>
                      <a:pPr algn="l" fontAlgn="ctr"/>
                      <a:r>
                        <a:rPr lang="en-US" sz="1100" u="none" strike="noStrike" dirty="0" err="1">
                          <a:effectLst/>
                        </a:rPr>
                        <a:t>CostCenterSearchSet</a:t>
                      </a:r>
                      <a:endParaRPr lang="en-US" sz="1100" b="0" i="0" u="none" strike="noStrike" dirty="0">
                        <a:solidFill>
                          <a:srgbClr val="000000"/>
                        </a:solidFill>
                        <a:effectLst/>
                        <a:latin typeface="Bosch Office Sans" pitchFamily="2" charset="0"/>
                      </a:endParaRPr>
                    </a:p>
                  </a:txBody>
                  <a:tcPr marL="45720" marR="45720" anchor="ctr">
                    <a:solidFill>
                      <a:srgbClr val="003283"/>
                    </a:solidFill>
                  </a:tcPr>
                </a:tc>
                <a:tc>
                  <a:txBody>
                    <a:bodyPr/>
                    <a:lstStyle/>
                    <a:p>
                      <a:pPr algn="l" fontAlgn="b"/>
                      <a:r>
                        <a:rPr lang="en-US" sz="1050" u="none" strike="noStrike" dirty="0">
                          <a:effectLst/>
                        </a:rPr>
                        <a:t>F4 help for cost center</a:t>
                      </a:r>
                      <a:endParaRPr lang="en-US" sz="1050" b="0" i="0" u="none" strike="noStrike" dirty="0">
                        <a:effectLst/>
                        <a:latin typeface="Arial" panose="020B0604020202020204" pitchFamily="34" charset="0"/>
                      </a:endParaRPr>
                    </a:p>
                  </a:txBody>
                  <a:tcPr marL="45720" marR="45720" anchor="ctr">
                    <a:solidFill>
                      <a:srgbClr val="003283"/>
                    </a:solidFill>
                  </a:tcPr>
                </a:tc>
              </a:tr>
              <a:tr h="563574">
                <a:tc>
                  <a:txBody>
                    <a:bodyPr/>
                    <a:lstStyle/>
                    <a:p>
                      <a:pPr algn="l" fontAlgn="ctr"/>
                      <a:r>
                        <a:rPr lang="en-US" sz="1100" u="none" strike="noStrike" dirty="0" err="1">
                          <a:effectLst/>
                        </a:rPr>
                        <a:t>FrequentlyUsedServicesSet</a:t>
                      </a:r>
                      <a:endParaRPr lang="en-US" sz="1100" b="0" i="0" u="none" strike="noStrike" dirty="0">
                        <a:solidFill>
                          <a:srgbClr val="000000"/>
                        </a:solidFill>
                        <a:effectLst/>
                        <a:latin typeface="Bosch Office Sans" pitchFamily="2" charset="0"/>
                      </a:endParaRPr>
                    </a:p>
                  </a:txBody>
                  <a:tcPr marL="45720" marR="45720" anchor="ctr">
                    <a:solidFill>
                      <a:srgbClr val="003283"/>
                    </a:solidFill>
                  </a:tcPr>
                </a:tc>
                <a:tc>
                  <a:txBody>
                    <a:bodyPr/>
                    <a:lstStyle/>
                    <a:p>
                      <a:pPr algn="l" fontAlgn="b"/>
                      <a:r>
                        <a:rPr lang="en-US" sz="1050" u="none" strike="noStrike">
                          <a:effectLst/>
                        </a:rPr>
                        <a:t>Frequently used Process, add diamond process also</a:t>
                      </a:r>
                      <a:endParaRPr lang="en-US" sz="1050" b="0" i="0" u="none" strike="noStrike">
                        <a:effectLst/>
                        <a:latin typeface="Arial" panose="020B0604020202020204" pitchFamily="34" charset="0"/>
                      </a:endParaRPr>
                    </a:p>
                  </a:txBody>
                  <a:tcPr marL="45720" marR="45720" anchor="ctr">
                    <a:solidFill>
                      <a:srgbClr val="003283"/>
                    </a:solidFill>
                  </a:tcPr>
                </a:tc>
              </a:tr>
              <a:tr h="401695">
                <a:tc gridSpan="2">
                  <a:txBody>
                    <a:bodyPr/>
                    <a:lstStyle/>
                    <a:p>
                      <a:pPr algn="ctr" fontAlgn="b"/>
                      <a:r>
                        <a:rPr lang="en-US" sz="1050" u="none" strike="noStrike" dirty="0" smtClean="0">
                          <a:effectLst/>
                        </a:rPr>
                        <a:t>…</a:t>
                      </a:r>
                      <a:endParaRPr lang="en-US" sz="1050" b="0" i="0" u="none" strike="noStrike" dirty="0">
                        <a:effectLst/>
                        <a:latin typeface="Arial" panose="020B0604020202020204" pitchFamily="34" charset="0"/>
                      </a:endParaRPr>
                    </a:p>
                  </a:txBody>
                  <a:tcPr marL="45720" marR="45720" anchor="ctr">
                    <a:solidFill>
                      <a:srgbClr val="003283"/>
                    </a:solidFill>
                  </a:tcPr>
                </a:tc>
                <a:tc hMerge="1">
                  <a:txBody>
                    <a:bodyPr/>
                    <a:lstStyle/>
                    <a:p>
                      <a:endParaRPr lang="en-US"/>
                    </a:p>
                  </a:txBody>
                  <a:tcPr/>
                </a:tc>
              </a:tr>
              <a:tr h="563574">
                <a:tc gridSpan="2">
                  <a:txBody>
                    <a:bodyPr/>
                    <a:lstStyle/>
                    <a:p>
                      <a:pPr algn="l" fontAlgn="b"/>
                      <a:r>
                        <a:rPr lang="en-US" sz="1050" b="1" u="none" strike="noStrike" dirty="0">
                          <a:effectLst/>
                        </a:rPr>
                        <a:t>Diamond Process entity types</a:t>
                      </a:r>
                      <a:endParaRPr lang="en-US" sz="1050" b="1" i="0" u="none" strike="noStrike" dirty="0">
                        <a:solidFill>
                          <a:srgbClr val="000000"/>
                        </a:solidFill>
                        <a:effectLst/>
                        <a:latin typeface="Arial" panose="020B0604020202020204" pitchFamily="34" charset="0"/>
                      </a:endParaRPr>
                    </a:p>
                  </a:txBody>
                  <a:tcPr marL="45720" marR="45720" anchor="ctr">
                    <a:solidFill>
                      <a:srgbClr val="003283"/>
                    </a:solidFill>
                  </a:tcPr>
                </a:tc>
                <a:tc hMerge="1">
                  <a:txBody>
                    <a:bodyPr/>
                    <a:lstStyle/>
                    <a:p>
                      <a:endParaRPr lang="en-US"/>
                    </a:p>
                  </a:txBody>
                  <a:tcPr/>
                </a:tc>
              </a:tr>
              <a:tr h="563574">
                <a:tc>
                  <a:txBody>
                    <a:bodyPr/>
                    <a:lstStyle/>
                    <a:p>
                      <a:pPr algn="l" fontAlgn="ctr"/>
                      <a:r>
                        <a:rPr lang="en-US" sz="1100" u="none" strike="noStrike" dirty="0" err="1">
                          <a:effectLst/>
                        </a:rPr>
                        <a:t>GetGLItems</a:t>
                      </a:r>
                      <a:r>
                        <a:rPr lang="en-US" sz="1100" u="none" strike="noStrike" dirty="0">
                          <a:effectLst/>
                        </a:rPr>
                        <a:t> </a:t>
                      </a:r>
                      <a:endParaRPr lang="en-US" sz="1100" b="0" i="0" u="none" strike="noStrike" dirty="0">
                        <a:solidFill>
                          <a:srgbClr val="000000"/>
                        </a:solidFill>
                        <a:effectLst/>
                        <a:latin typeface="Bosch Office Sans" pitchFamily="2" charset="0"/>
                      </a:endParaRPr>
                    </a:p>
                  </a:txBody>
                  <a:tcPr marL="45720" marR="45720" anchor="ctr">
                    <a:solidFill>
                      <a:srgbClr val="003283"/>
                    </a:solidFill>
                  </a:tcPr>
                </a:tc>
                <a:tc>
                  <a:txBody>
                    <a:bodyPr/>
                    <a:lstStyle/>
                    <a:p>
                      <a:pPr algn="l" fontAlgn="b"/>
                      <a:r>
                        <a:rPr lang="en-US" sz="1050" u="none" strike="noStrike">
                          <a:effectLst/>
                        </a:rPr>
                        <a:t>Add Items in Account Posting and Cost Transfer process</a:t>
                      </a:r>
                      <a:endParaRPr lang="en-US" sz="1050" b="0" i="0" u="none" strike="noStrike">
                        <a:effectLst/>
                        <a:latin typeface="Arial" panose="020B0604020202020204" pitchFamily="34" charset="0"/>
                      </a:endParaRPr>
                    </a:p>
                  </a:txBody>
                  <a:tcPr marL="45720" marR="45720" anchor="ctr">
                    <a:solidFill>
                      <a:srgbClr val="003283"/>
                    </a:solidFill>
                  </a:tcPr>
                </a:tc>
              </a:tr>
              <a:tr h="401695">
                <a:tc>
                  <a:txBody>
                    <a:bodyPr/>
                    <a:lstStyle/>
                    <a:p>
                      <a:pPr algn="l" fontAlgn="ctr"/>
                      <a:r>
                        <a:rPr lang="en-US" sz="1100" u="none" strike="noStrike">
                          <a:effectLst/>
                        </a:rPr>
                        <a:t>GLAccountSearch </a:t>
                      </a:r>
                      <a:endParaRPr lang="en-US" sz="1100" b="0" i="0" u="none" strike="noStrike">
                        <a:solidFill>
                          <a:srgbClr val="000000"/>
                        </a:solidFill>
                        <a:effectLst/>
                        <a:latin typeface="Bosch Office Sans" pitchFamily="2" charset="0"/>
                      </a:endParaRPr>
                    </a:p>
                  </a:txBody>
                  <a:tcPr marL="45720" marR="45720" anchor="ctr">
                    <a:solidFill>
                      <a:srgbClr val="003283"/>
                    </a:solidFill>
                  </a:tcPr>
                </a:tc>
                <a:tc>
                  <a:txBody>
                    <a:bodyPr/>
                    <a:lstStyle/>
                    <a:p>
                      <a:pPr algn="l" fontAlgn="b"/>
                      <a:r>
                        <a:rPr lang="en-US" sz="1050" u="none" strike="noStrike" dirty="0">
                          <a:effectLst/>
                        </a:rPr>
                        <a:t>F4 help for GL account</a:t>
                      </a:r>
                      <a:endParaRPr lang="en-US" sz="1050" b="0" i="0" u="none" strike="noStrike" dirty="0">
                        <a:effectLst/>
                        <a:latin typeface="Arial" panose="020B0604020202020204" pitchFamily="34" charset="0"/>
                      </a:endParaRPr>
                    </a:p>
                  </a:txBody>
                  <a:tcPr marL="45720" marR="45720" anchor="ctr">
                    <a:solidFill>
                      <a:srgbClr val="003283"/>
                    </a:solidFill>
                  </a:tcPr>
                </a:tc>
              </a:tr>
              <a:tr h="401695">
                <a:tc gridSpan="2">
                  <a:txBody>
                    <a:bodyPr/>
                    <a:lstStyle/>
                    <a:p>
                      <a:pPr algn="ctr" fontAlgn="ctr"/>
                      <a:r>
                        <a:rPr lang="en-US" sz="1100" u="none" strike="noStrike" dirty="0" smtClean="0">
                          <a:effectLst/>
                        </a:rPr>
                        <a:t>…</a:t>
                      </a:r>
                      <a:endParaRPr lang="en-US" sz="1100" b="0" i="0" u="none" strike="noStrike" dirty="0">
                        <a:solidFill>
                          <a:srgbClr val="000000"/>
                        </a:solidFill>
                        <a:effectLst/>
                        <a:latin typeface="Bosch Office Sans" pitchFamily="2" charset="0"/>
                      </a:endParaRPr>
                    </a:p>
                  </a:txBody>
                  <a:tcPr marL="45720" marR="45720" anchor="ctr">
                    <a:solidFill>
                      <a:srgbClr val="003283"/>
                    </a:solidFill>
                  </a:tcPr>
                </a:tc>
                <a:tc hMerge="1">
                  <a:txBody>
                    <a:bodyPr/>
                    <a:lstStyle/>
                    <a:p>
                      <a:endParaRPr lang="en-US"/>
                    </a:p>
                  </a:txBody>
                  <a:tcPr/>
                </a:tc>
              </a:tr>
            </a:tbl>
          </a:graphicData>
        </a:graphic>
      </p:graphicFrame>
      <p:sp>
        <p:nvSpPr>
          <p:cNvPr id="14" name="Striped Right Arrow 13"/>
          <p:cNvSpPr/>
          <p:nvPr>
            <p:custDataLst>
              <p:tags r:id="rId14"/>
            </p:custDataLst>
          </p:nvPr>
        </p:nvSpPr>
        <p:spPr>
          <a:xfrm>
            <a:off x="4474708" y="3439486"/>
            <a:ext cx="2061599" cy="1233182"/>
          </a:xfrm>
          <a:prstGeom prst="stripedRightArrow">
            <a:avLst/>
          </a:prstGeom>
          <a:solidFill>
            <a:srgbClr val="003283"/>
          </a:solidFill>
          <a:ln>
            <a:solidFill>
              <a:srgbClr val="003283"/>
            </a:solidFill>
          </a:ln>
        </p:spPr>
        <p:style>
          <a:lnRef idx="1">
            <a:schemeClr val="accent3"/>
          </a:lnRef>
          <a:fillRef idx="3">
            <a:schemeClr val="accent3"/>
          </a:fillRef>
          <a:effectRef idx="2">
            <a:schemeClr val="accent3"/>
          </a:effectRef>
          <a:fontRef idx="minor">
            <a:schemeClr val="lt1"/>
          </a:fontRef>
        </p:style>
        <p:txBody>
          <a:bodyPr vert="horz" rtlCol="0" anchor="ctr"/>
          <a:lstStyle/>
          <a:p>
            <a:pPr marL="0" marR="0" indent="0" defTabSz="914400" eaLnBrk="1" fontAlgn="auto" latinLnBrk="0" hangingPunct="1">
              <a:lnSpc>
                <a:spcPct val="100000"/>
              </a:lnSpc>
              <a:spcBef>
                <a:spcPts val="0"/>
              </a:spcBef>
              <a:spcAft>
                <a:spcPts val="0"/>
              </a:spcAft>
              <a:buClrTx/>
              <a:buSzTx/>
              <a:buFontTx/>
              <a:buNone/>
              <a:tabLst/>
            </a:pPr>
            <a:r>
              <a:rPr lang="en-US" sz="1400" dirty="0" smtClean="0"/>
              <a:t>Exposes </a:t>
            </a:r>
            <a:r>
              <a:rPr lang="en-US" sz="1400" dirty="0"/>
              <a:t>as </a:t>
            </a:r>
            <a:r>
              <a:rPr lang="en-US" sz="1400" dirty="0" smtClean="0"/>
              <a:t>OData </a:t>
            </a:r>
            <a:r>
              <a:rPr lang="en-US" sz="1400" dirty="0"/>
              <a:t>services</a:t>
            </a:r>
          </a:p>
        </p:txBody>
      </p:sp>
      <p:pic>
        <p:nvPicPr>
          <p:cNvPr id="16" name="Picture 15"/>
          <p:cNvPicPr>
            <a:picLocks noChangeAspect="1"/>
          </p:cNvPicPr>
          <p:nvPr>
            <p:custDataLst>
              <p:tags r:id="rId15"/>
            </p:custDataLst>
          </p:nvPr>
        </p:nvPicPr>
        <p:blipFill>
          <a:blip r:embed="rId20">
            <a:duotone>
              <a:prstClr val="black"/>
              <a:srgbClr val="003283">
                <a:tint val="45000"/>
                <a:satMod val="400000"/>
              </a:srgbClr>
            </a:duotone>
            <a:extLst>
              <a:ext uri="{28A0092B-C50C-407E-A947-70E740481C1C}">
                <a14:useLocalDpi xmlns:a14="http://schemas.microsoft.com/office/drawing/2010/main" val="0"/>
              </a:ext>
            </a:extLst>
          </a:blip>
          <a:stretch>
            <a:fillRect/>
          </a:stretch>
        </p:blipFill>
        <p:spPr>
          <a:xfrm>
            <a:off x="3446108" y="3559260"/>
            <a:ext cx="937160" cy="937160"/>
          </a:xfrm>
          <a:prstGeom prst="rect">
            <a:avLst/>
          </a:prstGeom>
          <a:noFill/>
        </p:spPr>
      </p:pic>
      <p:pic>
        <p:nvPicPr>
          <p:cNvPr id="1026" name="Picture 2" descr="Káº¿t quáº£ hÃ¬nh áº£nh cho json icon small"/>
          <p:cNvPicPr>
            <a:picLocks noChangeAspect="1" noChangeArrowheads="1"/>
          </p:cNvPicPr>
          <p:nvPr>
            <p:custDataLst>
              <p:tags r:id="rId16"/>
            </p:custDataLst>
          </p:nvPr>
        </p:nvPicPr>
        <p:blipFill>
          <a:blip r:embed="rId2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88152" y="2600960"/>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database table icon"/>
          <p:cNvPicPr>
            <a:picLocks noChangeAspect="1" noChangeArrowheads="1"/>
          </p:cNvPicPr>
          <p:nvPr>
            <p:custDataLst>
              <p:tags r:id="rId17"/>
            </p:custDataLst>
          </p:nvPr>
        </p:nvPicPr>
        <p:blipFill>
          <a:blip r:embed="rId2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67525" y="4879802"/>
            <a:ext cx="731519" cy="73152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60512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CFG.LAYOUT" val="BOSCH2"/>
  <p:tag name="CFG.CUSTOMERVERSION" val="9"/>
  <p:tag name="MIWBCLNT.HOMEURL" val="C:\Program Files (x86)\eForms\FB\portal_index.htm"/>
  <p:tag name="FIELDS.INITIALIZED" val="1"/>
  <p:tag name="FIELD.CHAPTER.CONTENT" val="SSF 2.0 App Architecture"/>
  <p:tag name="FIELD.CHAPTER.COMBOINDEX" val="-2"/>
  <p:tag name="FIELD.DPT.CONTENT" val="RBVH/ETI4"/>
  <p:tag name="FIELD.DPT.COMBOINDEX" val="-2"/>
  <p:tag name="CONFIG" val="BOSCH2"/>
  <p:tag name="CFG.VERSION" val="0"/>
  <p:tag name="CFG.LAYOUTID" val="Bosch Layout 16:9 (new colored style)"/>
  <p:tag name="MAPNAME" val="Map1"/>
  <p:tag name="LICENSEKEY" val="46504b9e-b1c9-48ed-967f-a36de42ae84b"/>
  <p:tag name="SLIDEMASTERMASTERNAME" val="Slide"/>
  <p:tag name="SLIDEMASTERSHAPESETGROUPCLASSNAME" val="ShapeSetGroup1"/>
  <p:tag name="SLIDEMASTERFONTSETGROUPCLASSNAME" val="FontSetGroup1"/>
  <p:tag name="SLIDEMASTERSTYLESETGROUPCLASSNAME" val="StyleSetGroup1"/>
  <p:tag name="TITLEMASTERMASTERNAME" val="TitleSlide"/>
  <p:tag name="TITLEMASTERSHAPESETGROUPCLASSNAME" val="ShapeSetGroup1"/>
  <p:tag name="TITLEMASTERFONTSETGROUPCLASSNAME" val="FontSetGroup1"/>
  <p:tag name="TITLEMASTERSTYLESETGROUPCLASSNAME" val="StyleSetGroup1"/>
  <p:tag name="LAYOUTLANGUAGE" val="1033"/>
  <p:tag name="ML_1" val="RBVH_Hc1"/>
  <p:tag name="ML_2" val="Bosch2.mcr"/>
  <p:tag name="FIELD.DATE.VALUE" val="2019-01-02"/>
  <p:tag name="FIELD.CONF.SUFFIX.CONTENT" val="\n | "/>
  <p:tag name="FIELD.CONF.VALUE" val="Internal \n | "/>
  <p:tag name="FIELD.REM_ABL.SUFFIX.CONTENT" val="&#10;\n"/>
  <p:tag name="FIELD.REM_ABL.COMBOINDEX" val="-2"/>
  <p:tag name="FIELD.COPY.VALUE" val="© Robert Bosch Engineering and Business Solutions Vietnam Company Limited 2019. All rights reserved, also regarding any disposal, exploitation, reproduction, editing, distribution, as well as in the event of applications for industrial property rights."/>
  <p:tag name="FIELD.BGROUP.SUFFIX.CONTENT" val=" | "/>
  <p:tag name="FIELD.BGROUP.COMBOINDEX" val="0"/>
  <p:tag name="FIELD.CHAPTER.VALUE" val="SSF 2.0 App Architecture"/>
  <p:tag name="FIELD.REM_ANL.COMBOINDEX" val="0"/>
  <p:tag name="FIELD.DPT.SUFFIX.CONTENT" val=" | "/>
  <p:tag name="FIELD.DPT.VALUE" val="RBVH/ETI4 | "/>
  <p:tag name="FIELD.DATE.CONTENT" val="2019-01-02"/>
  <p:tag name="FIELD.DATE.COMBOINDEX" val="-2"/>
  <p:tag name="FIELD.CONF.CONTENT" val="Internal "/>
  <p:tag name="FIELD.CONF.COMBOINDEX" val="1"/>
  <p:tag name="FIELD.COPY.CONTENT" val="© Robert Bosch Engineering and Business Solutions Vietnam Company Limited 2019. All rights reserved, also regarding any disposal, exploitation, reproduction, editing, distribution, as well as in the event of applications for industrial property rights."/>
  <p:tag name="FIELD.COPY.COMBOINDEX" val="0"/>
  <p:tag name="SLIDEMASTERCOLORSETGROUPCLASSNAME" val="ColorSetGroup1"/>
  <p:tag name="SLIDEMASTERMODIFIED" val="1"/>
  <p:tag name="TITLEMASTERCOLORSETGROUPCLASSNAME" val="ColorSetGroup1"/>
  <p:tag name="TITLEMASTERMODIFIED" val="1"/>
  <p:tag name="ML_LAYOUT_RESOURCE" val="BOSCH2_16_9_2018.MCR"/>
  <p:tag name="CFG.LAYOUTRES" val="BOSCH2_16_9_2018"/>
  <p:tag name="CFG.BOSCHLOGOUPDATED" val="1"/>
  <p:tag name="AGCN" val="0"/>
</p:tagLst>
</file>

<file path=ppt/tags/tag10.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3"/>
  <p:tag name="FONTSETGROUPCLASSNAME" val="FontSetGroup1"/>
  <p:tag name="SHAPECLASSNAME" val="TitleOnTitleSlides"/>
  <p:tag name="COLORS" val="-2;-2;-2;-2;-1;-2"/>
  <p:tag name="SHAPECLASSPROTECTIONTYPE" val=" 3"/>
</p:tagLst>
</file>

<file path=ppt/tags/tag10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FONTSETGROUPCLASSNAME" val="FontSetGroup1"/>
  <p:tag name="SHAPECLASSNAME" val="PageNumberOnSlides"/>
  <p:tag name="COLORSETGROUPCLASSNAME" val="ColorSetGroup1"/>
  <p:tag name="SHAPECLASSPROTECTIONTYPE" val=" 63"/>
</p:tagLst>
</file>

<file path=ppt/tags/tag10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FONTSETGROUPCLASSNAME" val="FontSetGroup1"/>
  <p:tag name="SHAPECLASSNAME" val="Attachment"/>
  <p:tag name="COLORSETGROUPCLASSNAME" val="ColorSetGroup1"/>
  <p:tag name="COLORS" val="-2;-2;-2;-2;-1;-2"/>
  <p:tag name="SHAPECLASSPROTECTIONTYPE" val=" 3"/>
</p:tagLst>
</file>

<file path=ppt/tags/tag10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Object"/>
  <p:tag name="FONTSETGROUPCLASSNAME" val="FontSetGroup1"/>
  <p:tag name="SHAPECLASSNAME" val="tNavbar"/>
  <p:tag name="COLORSETGROUPCLASSNAME" val="ColorSetGroup1"/>
  <p:tag name="COLORS" val="-2;-2;-2;-2;-1;-2"/>
  <p:tag name="SHAPECLASSPROTECTIONTYPE" val=" 31"/>
</p:tagLst>
</file>

<file path=ppt/tags/tag10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COLORS" val="-2;-2;-2;-2;DarkBlue;-2"/>
  <p:tag name="SHAPECLASSPROTECTIONTYPE" val=" 9"/>
  <p:tag name="RUNS.FONT" val="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1.xml><?xml version="1.0" encoding="utf-8"?>
<p:tagLst xmlns:a="http://schemas.openxmlformats.org/drawingml/2006/main" xmlns:r="http://schemas.openxmlformats.org/officeDocument/2006/relationships" xmlns:p="http://schemas.openxmlformats.org/presentationml/2006/main">
  <p:tag name="COLORS" val="-2;-2;-2;-2;-1;-2"/>
  <p:tag name="COLORSETCLASSNAME" val="ColorSet1"/>
  <p:tag name="COLORSETGROUPCLASSNAME" val="ColorSetGroup1"/>
  <p:tag name="FONTSETGROUPCLASSNAME" val="FontSetGroup1"/>
  <p:tag name="MLI" val="1"/>
  <p:tag name="SHAPECLASSFILE" val="BoschLogo2018.emf"/>
  <p:tag name="SHAPECLASSNAME" val="LogoOnSlides"/>
  <p:tag name="SHAPESETCLASSNAME" val="TitleSupergraphic1"/>
  <p:tag name="SHAPESETGROUPCLASSNAME" val="ShapeSetGroup1"/>
  <p:tag name="SHAPECLASSPROTECTIONTYPE" val=" 15"/>
</p:tagLst>
</file>

<file path=ppt/tags/tag11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_2018.MCR"/>
  <p:tag name="FIELD.CHAPTER.CONTENT" val="SSF 2.0 App Architecture"/>
  <p:tag name="FIELD.CHAPTER.VALUE" val="SSF 2.0 App Architecture"/>
  <p:tag name="FIELD.DPT.CONTENT" val="RBVH/ETI4"/>
  <p:tag name="FIELD.DPT.VALUE" val="RBVH/ETI4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1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_2018.MCR"/>
  <p:tag name="FIELD.CHAPTER.CONTENT" val="SSF 2.0 App Architecture"/>
  <p:tag name="FIELD.CHAPTER.VALUE" val="SSF 2.0 App Architecture"/>
  <p:tag name="FIELD.DPT.CONTENT" val="RBVH/ETI4"/>
  <p:tag name="FIELD.DPT.VALUE" val="RBVH/ETI4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3.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_2018.MCR"/>
  <p:tag name="FIELD.CHAPTER.CONTENT" val="SSF 2.0 App Architecture"/>
  <p:tag name="FIELD.CHAPTER.VALUE" val="SSF 2.0 App Architecture"/>
  <p:tag name="FIELD.DPT.CONTENT" val="RBVH/ETI4"/>
  <p:tag name="FIELD.DPT.VALUE" val="RBVH/ETI4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2;-2"/>
</p:tagLst>
</file>

<file path=ppt/tags/tag12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_2018.MCR"/>
  <p:tag name="FIELD.CHAPTER.CONTENT" val="SSF 2.0 App Architecture"/>
  <p:tag name="FIELD.CHAPTER.VALUE" val="SSF 2.0 App Architecture"/>
  <p:tag name="FIELD.DPT.CONTENT" val="RBVH/ETI4"/>
  <p:tag name="FIELD.DPT.VALUE" val="RBVH/ETI4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4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5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_2018.MCR"/>
  <p:tag name="FIELD.CHAPTER.CONTENT" val="SSF 2.0 App Architecture"/>
  <p:tag name="FIELD.CHAPTER.VALUE" val="SSF 2.0 App Architecture"/>
  <p:tag name="FIELD.DPT.CONTENT" val="RBVH/ETI4"/>
  <p:tag name="FIELD.DPT.VALUE" val="RBVH/ETI4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5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9.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_2018.MCR"/>
  <p:tag name="FIELD.CHAPTER.CONTENT" val="SSF 2.0 App Architecture"/>
  <p:tag name="FIELD.CHAPTER.VALUE" val="SSF 2.0 App Architecture"/>
  <p:tag name="FIELD.DPT.CONTENT" val="RBVH/ETI4"/>
  <p:tag name="FIELD.DPT.VALUE" val="RBVH/ETI4 | "/>
  <p:tag name="FIELDS.INITIALIZED" val="1"/>
  <p:tag name="SHAPESETGROUPCLASSNAME" val="ShapeSetGroup1"/>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SHAPESETCLASSNAME" val="TwoObjects"/>
  <p:tag name="CONTENT PLACEHOLDER 16_SHAPECLASSPROTECTIONTYPE" val="0"/>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7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woObjects"/>
  <p:tag name="SHAPECLASSPROTECTIONTYPE" val=" 25"/>
</p:tagLst>
</file>

<file path=ppt/tags/tag171.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COLORSETGROUPCLASSNAME" val="ColorSetGroup1"/>
  <p:tag name="FONTSETGROUPCLASSNAME" val="FontSetGroup1"/>
  <p:tag name="SHAPECLASSNAME" val="FooterLine1OnSlides"/>
  <p:tag name="SHAPESETCLASSNAME" val="TwoObjects"/>
  <p:tag name="FONT" val="Bold6"/>
  <p:tag name="FONT2" val="Reg6"/>
  <p:tag name="FONT3" val="Reg6"/>
  <p:tag name="FONTCOLOR" val="Red"/>
  <p:tag name="FONTCOLOR2" val="Black"/>
  <p:tag name="FONTCOLOR3" val="Black"/>
  <p:tag name="FONTCOLOR4" val="Black"/>
  <p:tag name="RUNS.FONT" val="4"/>
  <p:tag name="SHAPECLASSPROTECTIONTYPE" val=" 63"/>
</p:tagLst>
</file>

<file path=ppt/tags/tag17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COLORSETGROUPCLASSNAME" val="ColorSetGroup1"/>
  <p:tag name="FONTSETGROUPCLASSNAME" val="FontSetGroup1"/>
  <p:tag name="SHAPECLASSNAME" val="FooterLine2OnSlides"/>
  <p:tag name="SHAPESETCLASSNAME" val="TwoObjects"/>
  <p:tag name="FONTCOLOR" val="Black"/>
  <p:tag name="FONTCOLOR2" val="LightGray"/>
  <p:tag name="FONTCOLOR3" val="LightGray"/>
  <p:tag name="SHAPECLASSPROTECTIONTYPE" val=" 63"/>
</p:tagLst>
</file>

<file path=ppt/tags/tag17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COLORSETGROUPCLASSNAME" val="ColorSetGroup1"/>
  <p:tag name="FONTSETGROUPCLASSNAME" val="FontSetGroup1"/>
  <p:tag name="SHAPECLASSNAME" val="PageNumberOnSlides"/>
  <p:tag name="SHAPESETCLASSNAME" val="TwoObjects"/>
  <p:tag name="SHAPECLASSPROTECTIONTYPE" val=" 63"/>
</p:tagLst>
</file>

<file path=ppt/tags/tag17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ttachment"/>
  <p:tag name="SHAPESETCLASSNAME" val="TwoObjects"/>
  <p:tag name="SHAPECLASSPROTECTIONTYPE" val=" 3"/>
</p:tagLst>
</file>

<file path=ppt/tags/tag17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tNavbar"/>
  <p:tag name="SHAPESETCLASSNAME" val="TwoObjects"/>
  <p:tag name="SHAPECLASSPROTECTIONTYPE" val=" 31"/>
</p:tagLst>
</file>

<file path=ppt/tags/tag1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COLORSETGROUPCLASSNAME" val="ColorSetGroup1"/>
  <p:tag name="FONTSETGROUPCLASSNAME" val="FontSetGroup1"/>
  <p:tag name="SHAPECLASSNAME" val="TitleOnSlides"/>
  <p:tag name="COLORS" val="-2;-2;-2;-2;Primary;-2"/>
  <p:tag name="SHAPESETCLASSNAME" val="TwoObjects"/>
  <p:tag name="FONTCOLOR" val="Primary"/>
  <p:tag name="FONTCOLOR2" val="Primary"/>
  <p:tag name="SHAPECLASSPROTECTIONTYPE" val=" 9"/>
  <p:tag name="RUNS.FONT" val="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7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1"/>
  <p:tag name="FONTSETGROUPCLASSNAME" val="FontSetGroup1"/>
  <p:tag name="SHAPECLASSNAME" val="ObjectRight"/>
  <p:tag name="SHAPECLASSPROTECTIONTYPE" val="0"/>
  <p:tag name="COLORS" val="-2;-2;-2;-2;-3;-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2"/>
</p:tagLst>
</file>

<file path=ppt/tags/tag18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_2018.MCR"/>
  <p:tag name="FIELD.CHAPTER.CONTENT" val="SSF 2.0 App Architecture"/>
  <p:tag name="FIELD.CHAPTER.VALUE" val="SSF 2.0 App Architecture"/>
  <p:tag name="FIELD.DPT.CONTENT" val="RBVH/ETI4"/>
  <p:tag name="FIELD.DPT.VALUE" val="RBVH/ETI4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8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8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8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8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8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8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1.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Object"/>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0"/>
  <p:tag name="FIELD.REM_ANL.COMBOINDEX" val="0"/>
  <p:tag name="FIELD.DPT.CONTENT" val="RBVH/ETI4"/>
  <p:tag name="FIELD.DPT.VALUE" val="RBVH/ETI4 | "/>
  <p:tag name="FIELD.DPT.COMBOINDEX" val="0"/>
  <p:tag name="FIELD.CHAPTER.CONTENT" val="SSF 2.0 App Architecture"/>
  <p:tag name="FIELD.CHAPTER.VALUE" val="SSF 2.0 App Architecture"/>
  <p:tag name="COLORSETGROUPCLASSNAME" val="ColorSetGroup1"/>
  <p:tag name="ML_LAYOUT_RESOURCE" val="BOSCH2_16_9_2018.MCR"/>
  <p:tag name="CFG.LAYOUTRES" val="BOSCH2_16_9_2018"/>
  <p:tag name="NBTXT" val="Diamond implementation effect Gold/Silver processes"/>
  <p:tag name="NBTXTC" val="Diamond implementation effect Gold/Silver processes"/>
  <p:tag name="AGTX" val="Diamond implementation effect Gold/Silver processes"/>
  <p:tag name="AGTXC" val="Diamond implementation effect Gold/Silver processes"/>
</p:tagLst>
</file>

<file path=ppt/tags/tag19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FONTSETGROUPCLASSNAME" val="FontSetGroup1"/>
  <p:tag name="SHAPECLASSNAME" val="Chapterbox"/>
  <p:tag name="COLORSETGROUPCLASSNAME" val="ColorSetGroup1"/>
  <p:tag name="COLORS" val="-2;-2;-2;-2;-1;-2"/>
  <p:tag name="SHAPECLASSPROTECTIONTYPE" val=" 25"/>
</p:tagLst>
</file>

<file path=ppt/tags/tag19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Object"/>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1"/>
  <p:tag name="COLORS" val="-2;-2;-2;-2;-3;-2"/>
  <p:tag name="SHAPECLASSPROTECTIONTYPE" val=" 63"/>
</p:tagLst>
</file>

<file path=ppt/tags/tag19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Object"/>
  <p:tag name="FONTSETGROUPCLASSNAME" val="FontSetGroup1"/>
  <p:tag name="SHAPECLASSNAME" val="FooterLine2OnSlides"/>
  <p:tag name="FONTCOLOR" val="Black"/>
  <p:tag name="FONTCOLOR2" val="LightGray"/>
  <p:tag name="FONTCOLOR3" val="LightGray"/>
  <p:tag name="RUNS.FONT" val="3"/>
  <p:tag name="COLORSETGROUPCLASSNAME" val="ColorSetGroup1"/>
  <p:tag name="COLORS" val="-2;-2;-2;-2;LightGray;-2"/>
  <p:tag name="SHAPECLASSPROTECTIONTYPE" val=" 63"/>
</p:tagLst>
</file>

<file path=ppt/tags/tag19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FONTSETGROUPCLASSNAME" val="FontSetGroup1"/>
  <p:tag name="SHAPECLASSNAME" val="PageNumberOnSlides"/>
  <p:tag name="COLORSETGROUPCLASSNAME" val="ColorSetGroup1"/>
  <p:tag name="SHAPECLASSPROTECTIONTYPE" val=" 63"/>
</p:tagLst>
</file>

<file path=ppt/tags/tag19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FONTSETGROUPCLASSNAME" val="FontSetGroup1"/>
  <p:tag name="SHAPECLASSNAME" val="Attachment"/>
  <p:tag name="COLORSETGROUPCLASSNAME" val="ColorSetGroup1"/>
  <p:tag name="COLORS" val="-2;-2;-2;-2;-1;-2"/>
  <p:tag name="SHAPECLASSPROTECTIONTYPE" val=" 3"/>
</p:tagLst>
</file>

<file path=ppt/tags/tag19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Object"/>
  <p:tag name="FONTSETGROUPCLASSNAME" val="FontSetGroup1"/>
  <p:tag name="SHAPECLASSNAME" val="tNavbar"/>
  <p:tag name="COLORSETGROUPCLASSNAME" val="ColorSetGroup1"/>
  <p:tag name="COLORS" val="-2;-2;-2;-2;-1;-2"/>
  <p:tag name="SHAPECLASSPROTECTIONTYPE" val=" 31"/>
</p:tagLst>
</file>

<file path=ppt/tags/tag19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 9"/>
  <p:tag name="RUNS.FONT" val="2"/>
  <p:tag name="COLORS" val="-2;-2;-2;-2;Primary;-2"/>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0.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Object"/>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0"/>
  <p:tag name="FIELD.REM_ANL.COMBOINDEX" val="0"/>
  <p:tag name="FIELD.DPT.CONTENT" val="RBVH/ETI4"/>
  <p:tag name="FIELD.DPT.VALUE" val="RBVH/ETI4 | "/>
  <p:tag name="FIELD.DPT.COMBOINDEX" val="0"/>
  <p:tag name="FIELD.CHAPTER.CONTENT" val="SSF 2.0 App Architecture"/>
  <p:tag name="FIELD.CHAPTER.VALUE" val="SSF 2.0 App Architecture"/>
  <p:tag name="COLORSETGROUPCLASSNAME" val="ColorSetGroup1"/>
  <p:tag name="ML_LAYOUT_RESOURCE" val="BOSCH2_16_9_2018.MCR"/>
  <p:tag name="CFG.LAYOUTRES" val="BOSCH2_16_9_2018"/>
  <p:tag name="NBTXT" val="Current MVC Model"/>
  <p:tag name="NBTXTC" val="Current MVC Model"/>
  <p:tag name="AGTX" val="Current MVC Model"/>
  <p:tag name="AGTXC" val="Current MVC Model"/>
</p:tagLst>
</file>

<file path=ppt/tags/tag20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FONTSETGROUPCLASSNAME" val="FontSetGroup1"/>
  <p:tag name="SHAPECLASSNAME" val="Chapterbox"/>
  <p:tag name="COLORSETGROUPCLASSNAME" val="ColorSetGroup1"/>
  <p:tag name="COLORS" val="-2;-2;-2;-2;-1;-2"/>
  <p:tag name="SHAPECLASSPROTECTIONTYPE" val=" 25"/>
</p:tagLst>
</file>

<file path=ppt/tags/tag20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Object"/>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1"/>
  <p:tag name="COLORS" val="-2;-2;-2;-2;-3;-2"/>
  <p:tag name="SHAPECLASSPROTECTIONTYPE" val=" 63"/>
</p:tagLst>
</file>

<file path=ppt/tags/tag20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Object"/>
  <p:tag name="FONTSETGROUPCLASSNAME" val="FontSetGroup1"/>
  <p:tag name="SHAPECLASSNAME" val="FooterLine2OnSlides"/>
  <p:tag name="FONTCOLOR" val="Black"/>
  <p:tag name="FONTCOLOR2" val="LightGray"/>
  <p:tag name="FONTCOLOR3" val="LightGray"/>
  <p:tag name="RUNS.FONT" val="3"/>
  <p:tag name="COLORSETGROUPCLASSNAME" val="ColorSetGroup1"/>
  <p:tag name="COLORS" val="-2;-2;-2;-2;LightGray;-2"/>
  <p:tag name="SHAPECLASSPROTECTIONTYPE" val=" 63"/>
</p:tagLst>
</file>

<file path=ppt/tags/tag20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FONTSETGROUPCLASSNAME" val="FontSetGroup1"/>
  <p:tag name="SHAPECLASSNAME" val="PageNumberOnSlides"/>
  <p:tag name="COLORSETGROUPCLASSNAME" val="ColorSetGroup1"/>
  <p:tag name="SHAPECLASSPROTECTIONTYPE" val=" 63"/>
</p:tagLst>
</file>

<file path=ppt/tags/tag20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FONTSETGROUPCLASSNAME" val="FontSetGroup1"/>
  <p:tag name="SHAPECLASSNAME" val="Attachment"/>
  <p:tag name="COLORSETGROUPCLASSNAME" val="ColorSetGroup1"/>
  <p:tag name="COLORS" val="-2;-2;-2;-2;-1;-2"/>
  <p:tag name="SHAPECLASSPROTECTIONTYPE" val=" 3"/>
</p:tagLst>
</file>

<file path=ppt/tags/tag20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Object"/>
  <p:tag name="FONTSETGROUPCLASSNAME" val="FontSetGroup1"/>
  <p:tag name="SHAPECLASSNAME" val="tNavbar"/>
  <p:tag name="COLORSETGROUPCLASSNAME" val="ColorSetGroup1"/>
  <p:tag name="COLORS" val="-2;-2;-2;-2;-1;-2"/>
  <p:tag name="SHAPECLASSPROTECTIONTYPE" val=" 31"/>
</p:tagLst>
</file>

<file path=ppt/tags/tag2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 9"/>
  <p:tag name="RUNS.FONT" val="2"/>
  <p:tag name="COLORS" val="-2;-2;-2;-2;Primary;-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IELDS.INITIALIZED" val="1"/>
  <p:tag name="ML_2" val="Bosch2.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 name="FIELD.CHAPTER.CONTENT" val="SSF FI @ Bosch"/>
  <p:tag name="FIELD.CHAPTER.VALUE" val="SSF FI @ Bosch"/>
  <p:tag name="ML_1" val="RBVH_Hc1"/>
  <p:tag name="ML_LAYOUT_RESOURCE" val="BOSCH2_16_9_2018.MCR"/>
  <p:tag name="CFG.LAYOUTRES" val="BOSCH2_16_9_2018"/>
  <p:tag name="NBTXT" val="IT System landscape – Current situation"/>
  <p:tag name="NBTXTC" val="IT System landscape – Current situation"/>
  <p:tag name="AGTX" val="IT System landscape – Current situation"/>
  <p:tag name="AGTXC" val="IT System landscape – Current situation"/>
  <p:tag name="FIELD.CHAPTER.COMBOINDEX" val="-2"/>
  <p:tag name="FIELD.REM_ANL.COMBOINDEX" val="-2"/>
  <p:tag name="FIELD.DPT.CONTENT" val="Ho Quoc Vuong (RBVH/ETI4)"/>
  <p:tag name="FIELD.DPT.VALUE" val="Ho Quoc Vuong (RBVH/ETI4) | "/>
  <p:tag name="FIELD.DPT.COMBOINDEX" val="-2"/>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13.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Object"/>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0"/>
  <p:tag name="FIELD.REM_ANL.COMBOINDEX" val="0"/>
  <p:tag name="FIELD.DPT.CONTENT" val="RBVH/ETI4"/>
  <p:tag name="FIELD.DPT.VALUE" val="RBVH/ETI4 | "/>
  <p:tag name="FIELD.DPT.COMBOINDEX" val="0"/>
  <p:tag name="FIELD.CHAPTER.CONTENT" val="SSF 2.0 App Architecture"/>
  <p:tag name="FIELD.CHAPTER.VALUE" val="SSF 2.0 App Architecture"/>
  <p:tag name="COLORSETGROUPCLASSNAME" val="ColorSetGroup1"/>
  <p:tag name="ML_LAYOUT_RESOURCE" val="BOSCH2_16_9_2018.MCR"/>
  <p:tag name="CFG.LAYOUTRES" val="BOSCH2_16_9_2018"/>
  <p:tag name="NBTXT" val="UI Developer don’t have business knowledge – communication gap"/>
  <p:tag name="NBTXTC" val="UI Developer don’t have business knowledge – communication gap"/>
  <p:tag name="AGTX" val="UI Developer don’t have business knowledge – communication gap"/>
  <p:tag name="AGTXC" val="UI Developer don’t have business knowledge – communication gap"/>
</p:tagLst>
</file>

<file path=ppt/tags/tag2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FONTSETGROUPCLASSNAME" val="FontSetGroup1"/>
  <p:tag name="SHAPECLASSNAME" val="Chapterbox"/>
  <p:tag name="COLORSETGROUPCLASSNAME" val="ColorSetGroup1"/>
  <p:tag name="COLORS" val="-2;-2;-2;-2;-1;-2"/>
  <p:tag name="SHAPECLASSPROTECTIONTYPE" val=" 25"/>
</p:tagLst>
</file>

<file path=ppt/tags/tag21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Object"/>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1"/>
  <p:tag name="COLORS" val="-2;-2;-2;-2;-3;-2"/>
  <p:tag name="SHAPECLASSPROTECTIONTYPE" val=" 63"/>
</p:tagLst>
</file>

<file path=ppt/tags/tag2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Object"/>
  <p:tag name="FONTSETGROUPCLASSNAME" val="FontSetGroup1"/>
  <p:tag name="SHAPECLASSNAME" val="FooterLine2OnSlides"/>
  <p:tag name="FONTCOLOR" val="Black"/>
  <p:tag name="FONTCOLOR2" val="LightGray"/>
  <p:tag name="FONTCOLOR3" val="LightGray"/>
  <p:tag name="RUNS.FONT" val="3"/>
  <p:tag name="COLORSETGROUPCLASSNAME" val="ColorSetGroup1"/>
  <p:tag name="COLORS" val="-2;-2;-2;-2;LightGray;-2"/>
  <p:tag name="SHAPECLASSPROTECTIONTYPE" val=" 63"/>
</p:tagLst>
</file>

<file path=ppt/tags/tag2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FONTSETGROUPCLASSNAME" val="FontSetGroup1"/>
  <p:tag name="SHAPECLASSNAME" val="PageNumberOnSlides"/>
  <p:tag name="COLORSETGROUPCLASSNAME" val="ColorSetGroup1"/>
  <p:tag name="SHAPECLASSPROTECTIONTYPE" val=" 63"/>
</p:tagLst>
</file>

<file path=ppt/tags/tag2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FONTSETGROUPCLASSNAME" val="FontSetGroup1"/>
  <p:tag name="SHAPECLASSNAME" val="Attachment"/>
  <p:tag name="COLORSETGROUPCLASSNAME" val="ColorSetGroup1"/>
  <p:tag name="COLORS" val="-2;-2;-2;-2;-1;-2"/>
  <p:tag name="SHAPECLASSPROTECTIONTYPE" val=" 3"/>
</p:tagLst>
</file>

<file path=ppt/tags/tag2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Object"/>
  <p:tag name="FONTSETGROUPCLASSNAME" val="FontSetGroup1"/>
  <p:tag name="SHAPECLASSNAME" val="tNavbar"/>
  <p:tag name="COLORSETGROUPCLASSNAME" val="ColorSetGroup1"/>
  <p:tag name="COLORS" val="-2;-2;-2;-2;-1;-2"/>
  <p:tag name="SHAPECLASSPROTECTIONTYPE" val=" 31"/>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COLORS" val="-2;-2;-2;-2;-1;-2"/>
  <p:tag name="SHAPECLASSPROTECTIONTYPE" val=" 25"/>
</p:tagLst>
</file>

<file path=ppt/tags/tag2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 9"/>
  <p:tag name="RUNS.FONT" val="2"/>
  <p:tag name="COLORS" val="-2;-2;-2;-2;Primary;-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26.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0"/>
  <p:tag name="FIELD.REM_ANL.COMBOINDEX" val="0"/>
  <p:tag name="FIELD.DPT.CONTENT" val="RBVH/ETI4"/>
  <p:tag name="FIELD.DPT.VALUE" val="RBVH/ETI4 | "/>
  <p:tag name="FIELD.DPT.COMBOINDEX" val="0"/>
  <p:tag name="FIELD.CHAPTER.CONTENT" val="SSF 2.0 App Architecture"/>
  <p:tag name="FIELD.CHAPTER.VALUE" val="SSF 2.0 App Architecture"/>
  <p:tag name="COLORSETGROUPCLASSNAME" val="ColorSetGroup1"/>
  <p:tag name="ML_LAYOUT_RESOURCE" val="BOSCH2_16_9_2018.MCR"/>
  <p:tag name="CFG.LAYOUTRES" val="BOSCH2_16_9_2018"/>
  <p:tag name="NBTXT" val="Diamond implementation effect Gold/Silver processes"/>
  <p:tag name="NBTXTC" val="Diamond implementation effect Gold/Silver processes"/>
  <p:tag name="AGTX" val="Diamond implementation effect Gold/Silver processes"/>
  <p:tag name="AGTXC" val="Diamond implementation effect Gold/Silver processes"/>
  <p:tag name="SHAPESETCLASSNAME" val="Object"/>
</p:tagLst>
</file>

<file path=ppt/tags/tag22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Object"/>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1"/>
  <p:tag name="COLORS" val="-2;-2;-2;-2;-3;-2"/>
  <p:tag name="SHAPECLASSPROTECTIONTYPE" val=" 63"/>
</p:tagLst>
</file>

<file path=ppt/tags/tag2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Object"/>
  <p:tag name="FONTSETGROUPCLASSNAME" val="FontSetGroup1"/>
  <p:tag name="SHAPECLASSNAME" val="FooterLine2OnSlides"/>
  <p:tag name="FONTCOLOR" val="Black"/>
  <p:tag name="FONTCOLOR2" val="LightGray"/>
  <p:tag name="FONTCOLOR3" val="LightGray"/>
  <p:tag name="RUNS.FONT" val="3"/>
  <p:tag name="COLORSETGROUPCLASSNAME" val="ColorSetGroup1"/>
  <p:tag name="COLORS" val="-2;-2;-2;-2;LightGray;-2"/>
  <p:tag name="SHAPECLASSPROTECTIONTYPE" val=" 63"/>
</p:tagLst>
</file>

<file path=ppt/tags/tag2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FONTSETGROUPCLASSNAME" val="FontSetGroup1"/>
  <p:tag name="SHAPECLASSNAME" val="PageNumberOnSlides"/>
  <p:tag name="COLORSETGROUPCLASSNAME" val="ColorSetGroup1"/>
  <p:tag name="SHAPECLASSPROTECTIONTYPE" val=" 63"/>
</p:tagLst>
</file>

<file path=ppt/tags/tag2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 val="-2;-2;-2;-2;-3;-2"/>
  <p:tag name="SHAPECLASSPROTECTIONTYPE" val=" 63"/>
</p:tagLst>
</file>

<file path=ppt/tags/tag23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FONTSETGROUPCLASSNAME" val="FontSetGroup1"/>
  <p:tag name="SHAPECLASSNAME" val="Attachment"/>
  <p:tag name="COLORSETGROUPCLASSNAME" val="ColorSetGroup1"/>
  <p:tag name="COLORS" val="-2;-2;-2;-2;-1;-2"/>
  <p:tag name="SHAPECLASSPROTECTIONTYPE" val=" 3"/>
</p:tagLst>
</file>

<file path=ppt/tags/tag2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Object"/>
  <p:tag name="FONTSETGROUPCLASSNAME" val="FontSetGroup1"/>
  <p:tag name="SHAPECLASSNAME" val="tNavbar"/>
  <p:tag name="COLORSETGROUPCLASSNAME" val="ColorSetGroup1"/>
  <p:tag name="COLORS" val="-2;-2;-2;-2;-1;-2"/>
  <p:tag name="SHAPECLASSPROTECTIONTYPE" val=" 31"/>
</p:tagLst>
</file>

<file path=ppt/tags/tag2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_2018.MCR"/>
  <p:tag name="FIELD.CHAPTER.CONTENT" val="SSF 2.0 App Architecture"/>
  <p:tag name="FIELD.CHAPTER.VALUE" val="SSF 2.0 App Architecture"/>
  <p:tag name="FIELD.DPT.CONTENT" val="RBVH/ETI4"/>
  <p:tag name="FIELD.DPT.VALUE" val="RBVH/ETI4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3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3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3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3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FONTCOLOR" val="Black"/>
  <p:tag name="FONTCOLOR2" val="LightGray"/>
  <p:tag name="FONTCOLOR3" val="LightGray"/>
  <p:tag name="RUNS.FONT" val="3"/>
  <p:tag name="COLORS" val="-2;-2;-2;-2;LightGray;-2"/>
  <p:tag name="SHAPECLASSPROTECTIONTYPE" val=" 63"/>
</p:tagLst>
</file>

<file path=ppt/tags/tag24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1;-1;-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1;-1;-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 63"/>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COLORS" val="-2;-2;-2;-2;-1;-2"/>
  <p:tag name="SHAPECLASSPROTECTIONTYPE" val=" 3"/>
</p:tagLst>
</file>

<file path=ppt/tags/tag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COLORS" val="-2;-2;-2;-2;-1;-2"/>
  <p:tag name="SHAPECLASSPROTECTIONTYPE" val=" 31"/>
</p:tagLst>
</file>

<file path=ppt/tags/tag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COLORS" val="-2;-2;-2;-2;Primary;-2"/>
  <p:tag name="SHAPECLASSPROTECTIONTYPE" val=" 9"/>
  <p:tag name="RUNS.FONT" val="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FONTSETGROUPCLASSNAME" val="FontSetGroup1"/>
  <p:tag name="SHAPECLASSNAME" val="HiddenSubtitle"/>
  <p:tag name="SHAPECLASSPROTECTIONTYPE" val="0"/>
  <p:tag name="COLORSETGROUPCLASSNAME" val="ColorSetGroup1"/>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FONTSETGROUPCLASSNAME" val="FontSetGroup1"/>
  <p:tag name="SHAPECLASSNAME" val="TitleOnTitleSlides"/>
  <p:tag name="SHAPECLASSPROTECTIONTYPE" val="3"/>
  <p:tag name="COLORSETGROUPCLASSNAME" val="ColorSetGroup1"/>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6.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SHAPESETGROUPCLASSNAME" val="Shape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SHAPESETCLASSNAME" val="TitleSupergraphic1"/>
  <p:tag name="PICTURE 11_SHAPECLASSPROTECTIONTYPE" val="15"/>
  <p:tag name="PICTURE 12_SHAPECLASSPROTECTIONTYPE" val="15"/>
  <p:tag name="SUBTITLE 10_SHAPECLASSPROTECTIONTYPE" val="0"/>
  <p:tag name="TITLE 9_SHAPECLASSPROTECTIONTYPE" val="3"/>
  <p:tag name="PICTURE 13_SHAPECLASSPROTECTIONTYPE" val="15"/>
  <p:tag name="FIELD.CHAPTER.CONTENT" val="SSF 2.0 App Architecture"/>
  <p:tag name="FIELD.CHAPTER.VALUE" val="SSF 2.0 App Architecture"/>
  <p:tag name="FIELD.CHAPTER.COMBOINDEX" val="0"/>
  <p:tag name="FIELD.REM_ANL.COMBOINDEX" val="0"/>
  <p:tag name="FIELD.DPT.CONTENT" val="RBVH/ETI4"/>
  <p:tag name="FIELD.DPT.VALUE" val="RBVH/ETI4 | "/>
  <p:tag name="FIELD.DPT.COMBOINDEX" val="0"/>
  <p:tag name="COLORSETGROUPCLASSNAME" val="ColorSetGroup1"/>
  <p:tag name="PICTURE 18_SHAPECLASSPROTECTIONTYPE" val="15"/>
  <p:tag name="PICTURE 19_SHAPECLASSPROTECTIONTYPE" val="15"/>
  <p:tag name="PICTURE 20_SHAPECLASSPROTECTIONTYPE" val="15"/>
  <p:tag name="ML_LAYOUT_RESOURCE" val="BOSCH2_16_9_2018.MCR"/>
  <p:tag name="CFG.LAYOUTRES" val="BOSCH2_16_9_2018"/>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16-9.png"/>
  <p:tag name="MLI" val="1"/>
  <p:tag name="SHAPECLASSNAME" val="Supergraphic1"/>
  <p:tag name="COLORS" val="-2;-2;-2;-2;-1;-2"/>
  <p:tag name="SHAPECLASSPROTECTIONTYPE" val=" 15"/>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Object"/>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0"/>
  <p:tag name="FIELD.REM_ANL.COMBOINDEX" val="0"/>
  <p:tag name="FIELD.DPT.CONTENT" val="RBVH/ETI4"/>
  <p:tag name="FIELD.DPT.VALUE" val="RBVH/ETI4 | "/>
  <p:tag name="FIELD.DPT.COMBOINDEX" val="0"/>
  <p:tag name="FIELD.CHAPTER.CONTENT" val="SSF 2.0 App Architecture"/>
  <p:tag name="FIELD.CHAPTER.VALUE" val="SSF 2.0 App Architecture"/>
  <p:tag name="COLORSETGROUPCLASSNAME" val="ColorSetGroup1"/>
  <p:tag name="ML_LAYOUT_RESOURCE" val="BOSCH2_16_9_2018.MCR"/>
  <p:tag name="CFG.LAYOUTRES" val="BOSCH2_16_9_2018"/>
  <p:tag name="NBTXT" val="Architecture Overview"/>
  <p:tag name="NBTXTC" val="Architecture Overview"/>
  <p:tag name="AGTX" val="Architecture Overview"/>
  <p:tag name="AGTXC" val="Architecture Overview"/>
</p:tagLst>
</file>

<file path=ppt/tags/tag7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FONTSETGROUPCLASSNAME" val="FontSetGroup1"/>
  <p:tag name="SHAPECLASSNAME" val="Chapterbox"/>
  <p:tag name="COLORSETGROUPCLASSNAME" val="ColorSetGroup1"/>
  <p:tag name="COLORS" val="-2;-2;-2;-2;-1;-2"/>
  <p:tag name="SHAPECLASSPROTECTIONTYPE" val=" 25"/>
</p:tagLst>
</file>

<file path=ppt/tags/tag7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Object"/>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1"/>
  <p:tag name="COLORS" val="-2;-2;-2;-2;-3;-2"/>
  <p:tag name="SHAPECLASSPROTECTIONTYPE" val=" 63"/>
</p:tagLst>
</file>

<file path=ppt/tags/tag7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Object"/>
  <p:tag name="FONTSETGROUPCLASSNAME" val="FontSetGroup1"/>
  <p:tag name="SHAPECLASSNAME" val="FooterLine2OnSlides"/>
  <p:tag name="FONTCOLOR" val="Black"/>
  <p:tag name="FONTCOLOR2" val="LightGray"/>
  <p:tag name="FONTCOLOR3" val="LightGray"/>
  <p:tag name="RUNS.FONT" val="3"/>
  <p:tag name="COLORSETGROUPCLASSNAME" val="ColorSetGroup1"/>
  <p:tag name="COLORS" val="-2;-2;-2;-2;LightGray;-2"/>
  <p:tag name="SHAPECLASSPROTECTIONTYPE" val=" 63"/>
</p:tagLst>
</file>

<file path=ppt/tags/tag7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FONTSETGROUPCLASSNAME" val="FontSetGroup1"/>
  <p:tag name="SHAPECLASSNAME" val="PageNumberOnSlides"/>
  <p:tag name="COLORSETGROUPCLASSNAME" val="ColorSetGroup1"/>
  <p:tag name="SHAPECLASSPROTECTIONTYPE" val=" 63"/>
</p:tagLst>
</file>

<file path=ppt/tags/tag7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FONTSETGROUPCLASSNAME" val="FontSetGroup1"/>
  <p:tag name="SHAPECLASSNAME" val="Attachment"/>
  <p:tag name="COLORSETGROUPCLASSNAME" val="ColorSetGroup1"/>
  <p:tag name="COLORS" val="-2;-2;-2;-2;-1;-2"/>
  <p:tag name="SHAPECLASSPROTECTIONTYPE" val=" 3"/>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COLORS" val="-2;-2;-2;-2;-1;-2"/>
  <p:tag name="SHAPECLASSPROTECTIONTYPE" val=" 15"/>
</p:tagLst>
</file>

<file path=ppt/tags/tag8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Object"/>
  <p:tag name="FONTSETGROUPCLASSNAME" val="FontSetGroup1"/>
  <p:tag name="SHAPECLASSNAME" val="tNavbar"/>
  <p:tag name="COLORSETGROUPCLASSNAME" val="ColorSetGroup1"/>
  <p:tag name="COLORS" val="-2;-2;-2;-2;-1;-2"/>
  <p:tag name="SHAPECLASSPROTECTIONTYPE" val=" 31"/>
</p:tagLst>
</file>

<file path=ppt/tags/tag8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 9"/>
  <p:tag name="RUNS.FONT" val="2"/>
  <p:tag name="COLORS" val="-2;-2;-2;-2;Primary;-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2"/>
</p:tagLst>
</file>

<file path=ppt/tags/tag96.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Object"/>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0"/>
  <p:tag name="FIELD.REM_ANL.COMBOINDEX" val="0"/>
  <p:tag name="FIELD.DPT.CONTENT" val="RBVH/ETI4"/>
  <p:tag name="FIELD.DPT.VALUE" val="RBVH/ETI4 | "/>
  <p:tag name="FIELD.DPT.COMBOINDEX" val="0"/>
  <p:tag name="FIELD.CHAPTER.CONTENT" val="SSF 2.0 App Architecture"/>
  <p:tag name="FIELD.CHAPTER.VALUE" val="SSF 2.0 App Architecture"/>
  <p:tag name="COLORSETGROUPCLASSNAME" val="ColorSetGroup1"/>
  <p:tag name="ML_LAYOUT_RESOURCE" val="BOSCH2_16_9_2018.MCR"/>
  <p:tag name="CFG.LAYOUTRES" val="BOSCH2_16_9_2018"/>
  <p:tag name="NBTXT" val="MVC Model"/>
  <p:tag name="NBTXTC" val="MVC Model"/>
  <p:tag name="AGTX" val="MVC Model"/>
  <p:tag name="AGTXC" val="MVC Model"/>
</p:tagLst>
</file>

<file path=ppt/tags/tag9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FONTSETGROUPCLASSNAME" val="FontSetGroup1"/>
  <p:tag name="SHAPECLASSNAME" val="Chapterbox"/>
  <p:tag name="COLORSETGROUPCLASSNAME" val="ColorSetGroup1"/>
  <p:tag name="COLORS" val="-2;-2;-2;-2;-1;-2"/>
  <p:tag name="SHAPECLASSPROTECTIONTYPE" val=" 25"/>
</p:tagLst>
</file>

<file path=ppt/tags/tag9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Object"/>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1"/>
  <p:tag name="COLORS" val="-2;-2;-2;-2;-3;-2"/>
  <p:tag name="SHAPECLASSPROTECTIONTYPE" val=" 63"/>
</p:tagLst>
</file>

<file path=ppt/tags/tag9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Object"/>
  <p:tag name="FONTSETGROUPCLASSNAME" val="FontSetGroup1"/>
  <p:tag name="SHAPECLASSNAME" val="FooterLine2OnSlides"/>
  <p:tag name="FONTCOLOR" val="Black"/>
  <p:tag name="FONTCOLOR2" val="LightGray"/>
  <p:tag name="FONTCOLOR3" val="LightGray"/>
  <p:tag name="RUNS.FONT" val="3"/>
  <p:tag name="COLORSETGROUPCLASSNAME" val="ColorSetGroup1"/>
  <p:tag name="COLORS" val="-2;-2;-2;-2;LightGray;-2"/>
  <p:tag name="SHAPECLASSPROTECTIONTYPE" val=" 63"/>
</p:tagLst>
</file>

<file path=ppt/theme/theme1.xml><?xml version="1.0" encoding="utf-8"?>
<a:theme xmlns:a="http://schemas.openxmlformats.org/drawingml/2006/main" name="Bosch">
  <a:themeElements>
    <a:clrScheme name="Custom 1">
      <a:dk1>
        <a:srgbClr val="000000"/>
      </a:dk1>
      <a:lt1>
        <a:srgbClr val="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1442</Words>
  <Application>Microsoft Office PowerPoint</Application>
  <PresentationFormat>Custom</PresentationFormat>
  <Paragraphs>254</Paragraphs>
  <Slides>16</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Bosch Office Sans</vt:lpstr>
      <vt:lpstr>Calibri</vt:lpstr>
      <vt:lpstr>Calibri Light</vt:lpstr>
      <vt:lpstr>Wingdings</vt:lpstr>
      <vt:lpstr>Wingdings 3</vt:lpstr>
      <vt:lpstr>Bosch</vt:lpstr>
      <vt:lpstr>SSF 2.0 App Architecture workshop </vt:lpstr>
      <vt:lpstr>Agenda</vt:lpstr>
      <vt:lpstr>Architecture - IT System landscape – Current situation</vt:lpstr>
      <vt:lpstr>Architecture Overview</vt:lpstr>
      <vt:lpstr>MVC Model</vt:lpstr>
      <vt:lpstr>App layout - Home</vt:lpstr>
      <vt:lpstr>App layout – Display/Create Service Request</vt:lpstr>
      <vt:lpstr>Multiple processes handled using Fragment</vt:lpstr>
      <vt:lpstr>SSF2.0 interaction with CRM backend</vt:lpstr>
      <vt:lpstr>SSF2.0 interaction with CRM backend - Details</vt:lpstr>
      <vt:lpstr>Development approach in SSF2.0</vt:lpstr>
      <vt:lpstr>How developments can impact existing functions </vt:lpstr>
      <vt:lpstr>Current MVC Model</vt:lpstr>
      <vt:lpstr>Defects reason - communication gap (PH preparation)</vt:lpstr>
      <vt:lpstr>Thank you</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 Quoc Vuong (RBVH/ETI41)</dc:creator>
  <cp:lastModifiedBy>Quoc Vuong Ho</cp:lastModifiedBy>
  <cp:revision>39</cp:revision>
  <dcterms:created xsi:type="dcterms:W3CDTF">2019-01-02T04:19:13Z</dcterms:created>
  <dcterms:modified xsi:type="dcterms:W3CDTF">2019-03-04T10:53:30Z</dcterms:modified>
</cp:coreProperties>
</file>