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0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5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57A6A1-A175-4079-B91A-2D9152CB95D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818BB7-B48C-4D26-9FC5-401875433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hulna_Division" TargetMode="External"/><Relationship Id="rId2" Type="http://schemas.openxmlformats.org/officeDocument/2006/relationships/hyperlink" Target="https://en.wikipedia.org/wiki/Bengali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ushtia_District" TargetMode="External"/><Relationship Id="rId5" Type="http://schemas.openxmlformats.org/officeDocument/2006/relationships/hyperlink" Target="https://en.wikipedia.org/wiki/Kushtia_Sadar_Upazila" TargetMode="External"/><Relationship Id="rId4" Type="http://schemas.openxmlformats.org/officeDocument/2006/relationships/hyperlink" Target="https://en.wikipedia.org/wiki/Bangladesh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umarkhali_Upazila" TargetMode="External"/><Relationship Id="rId3" Type="http://schemas.openxmlformats.org/officeDocument/2006/relationships/hyperlink" Target="https://en.wikipedia.org/wiki/Baloch_Regiment" TargetMode="External"/><Relationship Id="rId7" Type="http://schemas.openxmlformats.org/officeDocument/2006/relationships/hyperlink" Target="https://en.wikipedia.org/wiki/Tagore_family" TargetMode="External"/><Relationship Id="rId2" Type="http://schemas.openxmlformats.org/officeDocument/2006/relationships/hyperlink" Target="https://en.wikipedia.org/wiki/Bangladesh_Liberation_W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hilaidaha" TargetMode="External"/><Relationship Id="rId5" Type="http://schemas.openxmlformats.org/officeDocument/2006/relationships/hyperlink" Target="https://en.wikipedia.org/wiki/Mukti_Bahini" TargetMode="External"/><Relationship Id="rId4" Type="http://schemas.openxmlformats.org/officeDocument/2006/relationships/hyperlink" Target="https://en.wikipedia.org/wiki/Pakistan_Army" TargetMode="External"/><Relationship Id="rId9" Type="http://schemas.openxmlformats.org/officeDocument/2006/relationships/hyperlink" Target="https://en.wikipedia.org/wiki/Department_of_Archaeology_(Bangladesh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7D28-1415-E95F-D982-1C1771E0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district “</a:t>
            </a:r>
            <a:r>
              <a:rPr lang="en-GB" dirty="0" err="1"/>
              <a:t>kushtia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32C75-0428-2095-A086-F45E54498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By Anika </a:t>
            </a:r>
            <a:r>
              <a:rPr lang="en-GB" dirty="0" err="1"/>
              <a:t>Akther</a:t>
            </a:r>
            <a:endParaRPr lang="en-GB" dirty="0"/>
          </a:p>
          <a:p>
            <a:r>
              <a:rPr lang="en-GB" dirty="0"/>
              <a:t>Id: 17203036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E9C5-5886-88A2-9B9B-2B008982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7BCB-DF01-C78E-320D-C97EEC92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name of my home district is </a:t>
            </a:r>
            <a:r>
              <a:rPr lang="en-GB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Bengali language"/>
              </a:rPr>
              <a:t>Bengali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GB" b="0" i="0" dirty="0" err="1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কুষ্টিয়া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city in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hulna Division"/>
              </a:rPr>
              <a:t>Khulna Division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southwestern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angladesh"/>
              </a:rPr>
              <a:t>Bangladesh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It serves as the headquarters of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Kushtia Sadar Upazila"/>
              </a:rPr>
              <a:t>Kushtia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Kushtia Sadar Upazil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Kushtia Sadar Upazila"/>
              </a:rPr>
              <a:t>Sadar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Kushtia Sadar Upazil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Kushtia Sadar Upazila"/>
              </a:rPr>
              <a:t>Upazila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shtia District"/>
              </a:rPr>
              <a:t>Kushtia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shtia District"/>
              </a:rPr>
              <a:t> District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dirty="0"/>
              <a:t> </a:t>
            </a:r>
            <a:r>
              <a:rPr lang="en-GB" dirty="0" err="1"/>
              <a:t>Kushtia</a:t>
            </a:r>
            <a:r>
              <a:rPr lang="en-GB" dirty="0"/>
              <a:t> is the home of many famous poets, authors, singers, actors and actress.  It is well-known to all for </a:t>
            </a:r>
            <a:r>
              <a:rPr lang="en-GB" dirty="0" err="1"/>
              <a:t>Shilaidaha</a:t>
            </a:r>
            <a:r>
              <a:rPr lang="en-GB" dirty="0"/>
              <a:t> </a:t>
            </a:r>
            <a:r>
              <a:rPr lang="en-GB" dirty="0" err="1"/>
              <a:t>Kuthibari</a:t>
            </a:r>
            <a:r>
              <a:rPr lang="en-GB" dirty="0"/>
              <a:t> and </a:t>
            </a:r>
            <a:r>
              <a:rPr lang="en-GB" dirty="0" err="1"/>
              <a:t>Lanon</a:t>
            </a:r>
            <a:r>
              <a:rPr lang="en-GB" dirty="0"/>
              <a:t> Shai Mazar.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D505-331C-5402-D328-DC6C6C00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147"/>
            <a:ext cx="10058400" cy="887626"/>
          </a:xfrm>
        </p:spPr>
        <p:txBody>
          <a:bodyPr>
            <a:normAutofit fontScale="90000"/>
          </a:bodyPr>
          <a:lstStyle/>
          <a:p>
            <a:r>
              <a:rPr lang="en-GB" dirty="0"/>
              <a:t>Everything great about my district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7A26-5F35-9B14-9F16-781F3E9B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56995"/>
            <a:ext cx="10058400" cy="544907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History</a:t>
            </a:r>
          </a:p>
          <a:p>
            <a:pPr lvl="1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district of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had significant contribution to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Bangladesh Liberation War"/>
              </a:rPr>
              <a:t>Bangladesh Liberation War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147-member company of the 27th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Baloch Regiment"/>
              </a:rPr>
              <a:t>Baloch Regiment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akistan Army"/>
              </a:rPr>
              <a:t>Pakistan Army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reached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on 25 March 1971 from its base at Jessore cantonment. They initially captured the local police station and settled an outpost there, but soon faced considerable resistance from a group of police,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ansars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students and local people. By 1 April, the Pakistani army was completely overpowered and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ukti Bahini"/>
              </a:rPr>
              <a:t>Mukti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ukti Bahini"/>
              </a:rPr>
              <a:t>Bahini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took control of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Tourism</a:t>
            </a:r>
          </a:p>
          <a:p>
            <a:pPr lvl="1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hilaidaha"/>
              </a:rPr>
              <a:t>Shilaidah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hilaidah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hilaidaha"/>
              </a:rPr>
              <a:t>Kuthibari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old mansion of the late 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Tagore family"/>
              </a:rPr>
              <a:t>Tagore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Kuthibari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located at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hilaidaha"/>
              </a:rPr>
              <a:t>Shilaidaha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Kumarkhali Upazila"/>
              </a:rPr>
              <a:t>Kumarkhali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Kumarkhali Upazil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Kumarkhali Upazila"/>
              </a:rPr>
              <a:t>Upazila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district, is only 20 km from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town.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Rabindaranath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Tagore lived here for part of his life, and wrote many memorable poems there. The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Kuthibari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now a museum, and is cared for by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Department of Archaeology (Bangladesh)"/>
              </a:rPr>
              <a:t>Archaeological Department of Bangladesh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Economy</a:t>
            </a:r>
          </a:p>
          <a:p>
            <a:pPr lvl="1"/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Kushtia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produces a large amount of rice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Khajanagor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by auto rice mill (Rashid Auto Rice Mills). It has a big commercial area named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Bisic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Shilponogory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BRB is a famous brand and a tobacco factory (British American Tobacco). Since 1986 few companies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Rajib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rice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mill,Rupali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rice mill and Dada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agro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food) started rice producing businesses and today there are almost 350 rice mills are located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Khajanagor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Kushtia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playing an important role in the national economy. The famous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Miniket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rice was invented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Khajanagor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early 1990s.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87185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A3C8-F5CD-B937-FAE0-0A4F4E06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99DA-5175-F4FC-C102-94426EC2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Every district in Bangladesh is filled with it’s own beauties and resources that make them unique in their own way.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no different from them.</a:t>
            </a:r>
          </a:p>
          <a:p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was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home of many famous people, especially authors and poets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Present day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Kushtia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known for the Islamic University,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Shilaidaha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Kuthibari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Lalon's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shrine.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There is no end to what we can say about our home place, and I feel proud to represent my home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66</TotalTime>
  <Words>430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Century Gothic</vt:lpstr>
      <vt:lpstr>Garamond</vt:lpstr>
      <vt:lpstr>Linux Libertine</vt:lpstr>
      <vt:lpstr>Times New Roman</vt:lpstr>
      <vt:lpstr>Savon</vt:lpstr>
      <vt:lpstr>My district “kushtia”</vt:lpstr>
      <vt:lpstr>Introduction</vt:lpstr>
      <vt:lpstr>Everything great about my district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district “kushtia”</dc:title>
  <dc:creator>Frank Stone</dc:creator>
  <cp:lastModifiedBy>Frank Stone</cp:lastModifiedBy>
  <cp:revision>5</cp:revision>
  <dcterms:created xsi:type="dcterms:W3CDTF">2022-06-06T19:08:08Z</dcterms:created>
  <dcterms:modified xsi:type="dcterms:W3CDTF">2022-06-06T20:14:10Z</dcterms:modified>
</cp:coreProperties>
</file>