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0" r:id="rId3"/>
    <p:sldId id="258" r:id="rId4"/>
    <p:sldId id="259" r:id="rId5"/>
    <p:sldId id="260" r:id="rId6"/>
    <p:sldId id="261" r:id="rId7"/>
    <p:sldId id="263" r:id="rId8"/>
    <p:sldId id="264" r:id="rId9"/>
    <p:sldId id="265" r:id="rId10"/>
    <p:sldId id="270" r:id="rId11"/>
    <p:sldId id="266" r:id="rId12"/>
    <p:sldId id="271" r:id="rId13"/>
    <p:sldId id="267" r:id="rId14"/>
    <p:sldId id="268" r:id="rId15"/>
    <p:sldId id="272" r:id="rId16"/>
    <p:sldId id="273" r:id="rId17"/>
    <p:sldId id="262" r:id="rId18"/>
    <p:sldId id="278" r:id="rId19"/>
    <p:sldId id="279" r:id="rId20"/>
    <p:sldId id="288" r:id="rId21"/>
    <p:sldId id="289" r:id="rId22"/>
    <p:sldId id="291" r:id="rId23"/>
    <p:sldId id="292" r:id="rId24"/>
    <p:sldId id="295" r:id="rId25"/>
    <p:sldId id="294" r:id="rId26"/>
    <p:sldId id="297" r:id="rId27"/>
    <p:sldId id="298" r:id="rId28"/>
    <p:sldId id="296" r:id="rId29"/>
    <p:sldId id="299" r:id="rId30"/>
    <p:sldId id="301" r:id="rId31"/>
    <p:sldId id="302" r:id="rId32"/>
    <p:sldId id="304" r:id="rId33"/>
    <p:sldId id="305" r:id="rId34"/>
    <p:sldId id="306" r:id="rId35"/>
    <p:sldId id="307" r:id="rId36"/>
    <p:sldId id="308" r:id="rId37"/>
    <p:sldId id="310" r:id="rId38"/>
    <p:sldId id="311" r:id="rId39"/>
    <p:sldId id="315" r:id="rId40"/>
    <p:sldId id="316" r:id="rId41"/>
    <p:sldId id="313" r:id="rId42"/>
    <p:sldId id="3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D8C"/>
    <a:srgbClr val="78AF59"/>
    <a:srgbClr val="6AAC3D"/>
    <a:srgbClr val="3FC4B0"/>
    <a:srgbClr val="478ECD"/>
    <a:srgbClr val="41C487"/>
    <a:srgbClr val="FFFFFF"/>
    <a:srgbClr val="599530"/>
    <a:srgbClr val="999999"/>
    <a:srgbClr val="BA6F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3842" autoAdjust="0"/>
  </p:normalViewPr>
  <p:slideViewPr>
    <p:cSldViewPr snapToGrid="0">
      <p:cViewPr varScale="1">
        <p:scale>
          <a:sx n="67" d="100"/>
          <a:sy n="67" d="100"/>
        </p:scale>
        <p:origin x="6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dgm:spPr/>
      <dgm:t>
        <a:bodyPr/>
        <a:lstStyle/>
        <a:p>
          <a:endParaRPr lang="en-IN"/>
        </a:p>
      </dgm:t>
    </dgm:pt>
    <dgm:pt modelId="{0A79DB99-C9FA-4D1F-9F2C-BB1EE2ED6D50}">
      <dgm:prSet/>
      <dgm:spPr/>
      <dgm:t>
        <a:bodyPr/>
        <a:lstStyle/>
        <a:p>
          <a:r>
            <a:rPr lang="en-US" dirty="0"/>
            <a:t>An aesthetically pleasing design creates a positive response in people’s brains and leads them to believe the design actually works better.</a:t>
          </a:r>
          <a:endParaRPr lang="en-IN" dirty="0"/>
        </a:p>
      </dgm:t>
    </dgm:pt>
    <dgm:pt modelId="{8900579F-1809-410F-8E86-1F3107EFF52A}" type="parTrans" cxnId="{AC3A0E05-6151-4422-AD08-18100600C572}">
      <dgm:prSet/>
      <dgm:spPr/>
      <dgm:t>
        <a:bodyPr/>
        <a:lstStyle/>
        <a:p>
          <a:endParaRPr lang="en-IN"/>
        </a:p>
      </dgm:t>
    </dgm:pt>
    <dgm:pt modelId="{169EDBCD-218D-492D-A91D-F6EC27754C01}" type="sibTrans" cxnId="{AC3A0E05-6151-4422-AD08-18100600C572}">
      <dgm:prSet/>
      <dgm:spPr/>
      <dgm:t>
        <a:bodyPr/>
        <a:lstStyle/>
        <a:p>
          <a:endParaRPr lang="en-IN"/>
        </a:p>
      </dgm:t>
    </dgm:pt>
    <dgm:pt modelId="{5522E1F7-663D-4F0E-8CB9-3843A9536E4B}">
      <dgm:prSet/>
      <dgm:spPr/>
      <dgm:t>
        <a:bodyPr/>
        <a:lstStyle/>
        <a:p>
          <a:r>
            <a:rPr lang="en-US" dirty="0"/>
            <a:t>People are more tolerant of minor usability issues when the design of a product or service is aesthetically pleasing.</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5935DA3B-BFC9-4447-8958-EAD3C4B7E8DE}">
      <dgm:prSet/>
      <dgm:spPr/>
      <dgm:t>
        <a:bodyPr/>
        <a:lstStyle/>
        <a:p>
          <a:r>
            <a:rPr lang="en-US" dirty="0"/>
            <a:t>Visually pleasing design can mask usability problems and prevent issues from being discovered during usability testing.</a:t>
          </a:r>
          <a:endParaRPr lang="en-IN" dirty="0"/>
        </a:p>
      </dgm:t>
    </dgm:pt>
    <dgm:pt modelId="{273204D7-D944-47F4-A0E4-9E15E2E6C6A2}" type="parTrans" cxnId="{8DCECD1C-2A73-4C9C-B464-D7C62030A168}">
      <dgm:prSet/>
      <dgm:spPr/>
      <dgm:t>
        <a:bodyPr/>
        <a:lstStyle/>
        <a:p>
          <a:endParaRPr lang="en-IN"/>
        </a:p>
      </dgm:t>
    </dgm:pt>
    <dgm:pt modelId="{21CD2702-044D-43B4-BFE8-90C187869664}" type="sibTrans" cxnId="{8DCECD1C-2A73-4C9C-B464-D7C62030A168}">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BE26A6DC-92FE-465F-9C96-68A7C8726EBC}" type="pres">
      <dgm:prSet presAssocID="{0A79DB99-C9FA-4D1F-9F2C-BB1EE2ED6D50}" presName="text_1" presStyleLbl="node1" presStyleIdx="0" presStyleCnt="3">
        <dgm:presLayoutVars>
          <dgm:bulletEnabled val="1"/>
        </dgm:presLayoutVars>
      </dgm:prSet>
      <dgm:spPr/>
    </dgm:pt>
    <dgm:pt modelId="{1C63989D-94B1-460B-985E-59895F026668}" type="pres">
      <dgm:prSet presAssocID="{0A79DB99-C9FA-4D1F-9F2C-BB1EE2ED6D50}" presName="accent_1" presStyleCnt="0"/>
      <dgm:spPr/>
    </dgm:pt>
    <dgm:pt modelId="{95B5B851-672F-4532-8F3B-4FF1DE6F8B7A}" type="pres">
      <dgm:prSet presAssocID="{0A79DB99-C9FA-4D1F-9F2C-BB1EE2ED6D50}" presName="accentRepeatNode" presStyleLbl="solidFgAcc1" presStyleIdx="0" presStyleCnt="3"/>
      <dgm:spPr/>
    </dgm:pt>
    <dgm:pt modelId="{BC44BA00-7F97-4F0A-982B-45FDA34FE95F}" type="pres">
      <dgm:prSet presAssocID="{5522E1F7-663D-4F0E-8CB9-3843A9536E4B}" presName="text_2" presStyleLbl="node1" presStyleIdx="1" presStyleCnt="3">
        <dgm:presLayoutVars>
          <dgm:bulletEnabled val="1"/>
        </dgm:presLayoutVars>
      </dgm:prSet>
      <dgm:spPr/>
    </dgm:pt>
    <dgm:pt modelId="{3F4096DD-C764-444E-974B-E3F6D3BC1FF2}" type="pres">
      <dgm:prSet presAssocID="{5522E1F7-663D-4F0E-8CB9-3843A9536E4B}" presName="accent_2" presStyleCnt="0"/>
      <dgm:spPr/>
    </dgm:pt>
    <dgm:pt modelId="{C683BC5A-C9F8-4A97-8BA9-0458F19D19E0}" type="pres">
      <dgm:prSet presAssocID="{5522E1F7-663D-4F0E-8CB9-3843A9536E4B}" presName="accentRepeatNode" presStyleLbl="solidFgAcc1" presStyleIdx="1" presStyleCnt="3"/>
      <dgm:spPr/>
    </dgm:pt>
    <dgm:pt modelId="{06243C2E-C41D-4AC1-BD10-C0D55144422E}" type="pres">
      <dgm:prSet presAssocID="{5935DA3B-BFC9-4447-8958-EAD3C4B7E8DE}" presName="text_3" presStyleLbl="node1" presStyleIdx="2" presStyleCnt="3">
        <dgm:presLayoutVars>
          <dgm:bulletEnabled val="1"/>
        </dgm:presLayoutVars>
      </dgm:prSet>
      <dgm:spPr/>
    </dgm:pt>
    <dgm:pt modelId="{A3EC9A48-2DC2-4F0E-9EE2-6D797A1910DE}" type="pres">
      <dgm:prSet presAssocID="{5935DA3B-BFC9-4447-8958-EAD3C4B7E8DE}" presName="accent_3" presStyleCnt="0"/>
      <dgm:spPr/>
    </dgm:pt>
    <dgm:pt modelId="{0C9AF63C-FDC2-4E02-A4C2-BF88604978C5}" type="pres">
      <dgm:prSet presAssocID="{5935DA3B-BFC9-4447-8958-EAD3C4B7E8DE}" presName="accentRepeatNode" presStyleLbl="solidFgAcc1" presStyleIdx="2" presStyleCnt="3"/>
      <dgm:spPr/>
    </dgm:pt>
  </dgm:ptLst>
  <dgm:cxnLst>
    <dgm:cxn modelId="{AC3A0E05-6151-4422-AD08-18100600C572}" srcId="{0529508A-D124-4AE2-9243-5E745C237CA0}" destId="{0A79DB99-C9FA-4D1F-9F2C-BB1EE2ED6D50}" srcOrd="0" destOrd="0" parTransId="{8900579F-1809-410F-8E86-1F3107EFF52A}" sibTransId="{169EDBCD-218D-492D-A91D-F6EC27754C01}"/>
    <dgm:cxn modelId="{F49C6814-6BD4-4CE3-9E89-AD72912979DC}" srcId="{0529508A-D124-4AE2-9243-5E745C237CA0}" destId="{5522E1F7-663D-4F0E-8CB9-3843A9536E4B}" srcOrd="1" destOrd="0" parTransId="{1A910C15-D7B6-4015-929D-6B3202B9D66D}" sibTransId="{3BFB299B-1712-4888-B06A-F765ACA31DF8}"/>
    <dgm:cxn modelId="{8DCECD1C-2A73-4C9C-B464-D7C62030A168}" srcId="{0529508A-D124-4AE2-9243-5E745C237CA0}" destId="{5935DA3B-BFC9-4447-8958-EAD3C4B7E8DE}" srcOrd="2" destOrd="0" parTransId="{273204D7-D944-47F4-A0E4-9E15E2E6C6A2}" sibTransId="{21CD2702-044D-43B4-BFE8-90C187869664}"/>
    <dgm:cxn modelId="{A520C238-4B06-4285-9A4C-B8D7926F3ADA}" type="presOf" srcId="{5935DA3B-BFC9-4447-8958-EAD3C4B7E8DE}" destId="{06243C2E-C41D-4AC1-BD10-C0D55144422E}" srcOrd="0" destOrd="0" presId="urn:microsoft.com/office/officeart/2008/layout/VerticalCurvedList"/>
    <dgm:cxn modelId="{1C43496A-22AC-4A87-B0CC-6A3FE1816614}" type="presOf" srcId="{5522E1F7-663D-4F0E-8CB9-3843A9536E4B}" destId="{BC44BA00-7F97-4F0A-982B-45FDA34FE95F}" srcOrd="0" destOrd="0" presId="urn:microsoft.com/office/officeart/2008/layout/VerticalCurvedList"/>
    <dgm:cxn modelId="{E22AD183-B778-410A-95A9-AD2E49E431C4}" type="presOf" srcId="{0A79DB99-C9FA-4D1F-9F2C-BB1EE2ED6D50}" destId="{BE26A6DC-92FE-465F-9C96-68A7C8726EBC}"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41E2D2EE-3AFE-47C3-9A39-EF3E6392D994}" type="presOf" srcId="{169EDBCD-218D-492D-A91D-F6EC27754C01}" destId="{5F6B676A-803A-4523-A337-F9C7772594C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994F65EE-3DD2-429A-82BF-DB17207260DB}" type="presParOf" srcId="{8997D360-A6E4-4BF1-9831-1484703C803B}" destId="{BE26A6DC-92FE-465F-9C96-68A7C8726EBC}" srcOrd="1" destOrd="0" presId="urn:microsoft.com/office/officeart/2008/layout/VerticalCurvedList"/>
    <dgm:cxn modelId="{685EF862-2DD9-4754-AA5A-D71330E86C60}" type="presParOf" srcId="{8997D360-A6E4-4BF1-9831-1484703C803B}" destId="{1C63989D-94B1-460B-985E-59895F026668}" srcOrd="2" destOrd="0" presId="urn:microsoft.com/office/officeart/2008/layout/VerticalCurvedList"/>
    <dgm:cxn modelId="{96F28690-8DE9-43AC-A709-DF91DE73F739}" type="presParOf" srcId="{1C63989D-94B1-460B-985E-59895F026668}" destId="{95B5B851-672F-4532-8F3B-4FF1DE6F8B7A}" srcOrd="0" destOrd="0" presId="urn:microsoft.com/office/officeart/2008/layout/VerticalCurvedList"/>
    <dgm:cxn modelId="{E5007557-5221-4D05-87E0-9CF687E4A7CC}" type="presParOf" srcId="{8997D360-A6E4-4BF1-9831-1484703C803B}" destId="{BC44BA00-7F97-4F0A-982B-45FDA34FE95F}" srcOrd="3" destOrd="0" presId="urn:microsoft.com/office/officeart/2008/layout/VerticalCurvedList"/>
    <dgm:cxn modelId="{E00B156C-DA24-475C-9F7D-15B310132E1C}" type="presParOf" srcId="{8997D360-A6E4-4BF1-9831-1484703C803B}" destId="{3F4096DD-C764-444E-974B-E3F6D3BC1FF2}" srcOrd="4" destOrd="0" presId="urn:microsoft.com/office/officeart/2008/layout/VerticalCurvedList"/>
    <dgm:cxn modelId="{9CE96446-D5D2-4561-A935-5940D895244F}" type="presParOf" srcId="{3F4096DD-C764-444E-974B-E3F6D3BC1FF2}" destId="{C683BC5A-C9F8-4A97-8BA9-0458F19D19E0}" srcOrd="0" destOrd="0" presId="urn:microsoft.com/office/officeart/2008/layout/VerticalCurvedList"/>
    <dgm:cxn modelId="{DECFCDEE-92C4-4FB1-86DA-5FD3971B9285}" type="presParOf" srcId="{8997D360-A6E4-4BF1-9831-1484703C803B}" destId="{06243C2E-C41D-4AC1-BD10-C0D55144422E}" srcOrd="5" destOrd="0" presId="urn:microsoft.com/office/officeart/2008/layout/VerticalCurvedList"/>
    <dgm:cxn modelId="{E8901CC9-FF17-4C0E-B85A-DDBD4612F5E9}" type="presParOf" srcId="{8997D360-A6E4-4BF1-9831-1484703C803B}" destId="{A3EC9A48-2DC2-4F0E-9EE2-6D797A1910DE}" srcOrd="6" destOrd="0" presId="urn:microsoft.com/office/officeart/2008/layout/VerticalCurvedList"/>
    <dgm:cxn modelId="{183FF5E7-F1B7-4712-BE50-BA16B5715A8D}" type="presParOf" srcId="{A3EC9A48-2DC2-4F0E-9EE2-6D797A1910DE}" destId="{0C9AF63C-FDC2-4E02-A4C2-BF88604978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IN"/>
        </a:p>
      </dgm:t>
    </dgm:pt>
    <dgm:pt modelId="{5522E1F7-663D-4F0E-8CB9-3843A9536E4B}">
      <dgm:prSet/>
      <dgm:spPr/>
      <dgm:t>
        <a:bodyPr/>
        <a:lstStyle/>
        <a:p>
          <a:r>
            <a:rPr lang="en-US" b="0" i="0" dirty="0"/>
            <a:t>Minimize choices when response times are critical to increase decision time.</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E66FB8F5-29BE-4EAD-989D-D37C9FBFC49C}">
      <dgm:prSet/>
      <dgm:spPr/>
      <dgm:t>
        <a:bodyPr/>
        <a:lstStyle/>
        <a:p>
          <a:pPr>
            <a:buFont typeface="+mj-lt"/>
            <a:buAutoNum type="arabicPeriod"/>
          </a:pPr>
          <a:r>
            <a:rPr lang="en-US" b="0" i="0"/>
            <a:t>Break complex tasks into smaller steps in order to decrease cognitive load.</a:t>
          </a:r>
        </a:p>
      </dgm:t>
    </dgm:pt>
    <dgm:pt modelId="{4E80FCA4-286E-4E9C-8832-A11D0F0834BA}" type="parTrans" cxnId="{2273FB38-D288-4316-86B2-A61325955DF1}">
      <dgm:prSet/>
      <dgm:spPr/>
      <dgm:t>
        <a:bodyPr/>
        <a:lstStyle/>
        <a:p>
          <a:endParaRPr lang="en-IN"/>
        </a:p>
      </dgm:t>
    </dgm:pt>
    <dgm:pt modelId="{CC74CDFF-BC3D-401D-967D-51E7BE2E3880}" type="sibTrans" cxnId="{2273FB38-D288-4316-86B2-A61325955DF1}">
      <dgm:prSet/>
      <dgm:spPr/>
      <dgm:t>
        <a:bodyPr/>
        <a:lstStyle/>
        <a:p>
          <a:endParaRPr lang="en-IN"/>
        </a:p>
      </dgm:t>
    </dgm:pt>
    <dgm:pt modelId="{3750DB50-7C6E-44DE-B798-3A0AEE616C2F}">
      <dgm:prSet/>
      <dgm:spPr/>
      <dgm:t>
        <a:bodyPr/>
        <a:lstStyle/>
        <a:p>
          <a:pPr>
            <a:buFont typeface="+mj-lt"/>
            <a:buAutoNum type="arabicPeriod"/>
          </a:pPr>
          <a:r>
            <a:rPr lang="en-US" b="0" i="0"/>
            <a:t>Avoid overwhelming users by highlighting recommended options.</a:t>
          </a:r>
        </a:p>
      </dgm:t>
    </dgm:pt>
    <dgm:pt modelId="{9F456348-63E7-44A8-AFCE-65F731F1AD3E}" type="parTrans" cxnId="{C932EB1C-1948-44B7-8FEC-51762BDA2195}">
      <dgm:prSet/>
      <dgm:spPr/>
      <dgm:t>
        <a:bodyPr/>
        <a:lstStyle/>
        <a:p>
          <a:endParaRPr lang="en-IN"/>
        </a:p>
      </dgm:t>
    </dgm:pt>
    <dgm:pt modelId="{F8DB8B12-F0A5-4E3E-AF09-F34CDD02A748}" type="sibTrans" cxnId="{C932EB1C-1948-44B7-8FEC-51762BDA2195}">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603C940A-BB13-4AFA-AF74-28528D975BC5}" type="pres">
      <dgm:prSet presAssocID="{5522E1F7-663D-4F0E-8CB9-3843A9536E4B}" presName="text_1" presStyleLbl="node1" presStyleIdx="0" presStyleCnt="3">
        <dgm:presLayoutVars>
          <dgm:bulletEnabled val="1"/>
        </dgm:presLayoutVars>
      </dgm:prSet>
      <dgm:spPr/>
    </dgm:pt>
    <dgm:pt modelId="{804E2C5F-C590-4A21-BE94-973533DDA0AC}" type="pres">
      <dgm:prSet presAssocID="{5522E1F7-663D-4F0E-8CB9-3843A9536E4B}" presName="accent_1" presStyleCnt="0"/>
      <dgm:spPr/>
    </dgm:pt>
    <dgm:pt modelId="{C683BC5A-C9F8-4A97-8BA9-0458F19D19E0}" type="pres">
      <dgm:prSet presAssocID="{5522E1F7-663D-4F0E-8CB9-3843A9536E4B}" presName="accentRepeatNode" presStyleLbl="solidFgAcc1" presStyleIdx="0" presStyleCnt="3"/>
      <dgm:spPr/>
    </dgm:pt>
    <dgm:pt modelId="{64D6ACC2-E9ED-4FEF-A6C7-DF0696CDDCCA}" type="pres">
      <dgm:prSet presAssocID="{E66FB8F5-29BE-4EAD-989D-D37C9FBFC49C}" presName="text_2" presStyleLbl="node1" presStyleIdx="1" presStyleCnt="3">
        <dgm:presLayoutVars>
          <dgm:bulletEnabled val="1"/>
        </dgm:presLayoutVars>
      </dgm:prSet>
      <dgm:spPr/>
    </dgm:pt>
    <dgm:pt modelId="{1D214E66-C4C3-44F1-B0D1-C2DAF7CC4822}" type="pres">
      <dgm:prSet presAssocID="{E66FB8F5-29BE-4EAD-989D-D37C9FBFC49C}" presName="accent_2" presStyleCnt="0"/>
      <dgm:spPr/>
    </dgm:pt>
    <dgm:pt modelId="{0313FC09-E425-4404-8CA8-F30D2D28430D}" type="pres">
      <dgm:prSet presAssocID="{E66FB8F5-29BE-4EAD-989D-D37C9FBFC49C}" presName="accentRepeatNode" presStyleLbl="solidFgAcc1" presStyleIdx="1" presStyleCnt="3"/>
      <dgm:spPr/>
    </dgm:pt>
    <dgm:pt modelId="{0F1936E7-F70C-4F56-A8E3-CDFC763267BF}" type="pres">
      <dgm:prSet presAssocID="{3750DB50-7C6E-44DE-B798-3A0AEE616C2F}" presName="text_3" presStyleLbl="node1" presStyleIdx="2" presStyleCnt="3">
        <dgm:presLayoutVars>
          <dgm:bulletEnabled val="1"/>
        </dgm:presLayoutVars>
      </dgm:prSet>
      <dgm:spPr/>
    </dgm:pt>
    <dgm:pt modelId="{30A99DBA-EB3B-467D-8B30-567F66D8D3B8}" type="pres">
      <dgm:prSet presAssocID="{3750DB50-7C6E-44DE-B798-3A0AEE616C2F}" presName="accent_3" presStyleCnt="0"/>
      <dgm:spPr/>
    </dgm:pt>
    <dgm:pt modelId="{10EA9CF7-62B3-4EBB-97BE-68ED7B2F5B0C}" type="pres">
      <dgm:prSet presAssocID="{3750DB50-7C6E-44DE-B798-3A0AEE616C2F}" presName="accentRepeatNode" presStyleLbl="solidFgAcc1" presStyleIdx="2" presStyleCnt="3"/>
      <dgm:spPr/>
    </dgm:pt>
  </dgm:ptLst>
  <dgm:cxnLst>
    <dgm:cxn modelId="{F49C6814-6BD4-4CE3-9E89-AD72912979DC}" srcId="{0529508A-D124-4AE2-9243-5E745C237CA0}" destId="{5522E1F7-663D-4F0E-8CB9-3843A9536E4B}" srcOrd="0" destOrd="0" parTransId="{1A910C15-D7B6-4015-929D-6B3202B9D66D}" sibTransId="{3BFB299B-1712-4888-B06A-F765ACA31DF8}"/>
    <dgm:cxn modelId="{C932EB1C-1948-44B7-8FEC-51762BDA2195}" srcId="{0529508A-D124-4AE2-9243-5E745C237CA0}" destId="{3750DB50-7C6E-44DE-B798-3A0AEE616C2F}" srcOrd="2" destOrd="0" parTransId="{9F456348-63E7-44A8-AFCE-65F731F1AD3E}" sibTransId="{F8DB8B12-F0A5-4E3E-AF09-F34CDD02A748}"/>
    <dgm:cxn modelId="{2273FB38-D288-4316-86B2-A61325955DF1}" srcId="{0529508A-D124-4AE2-9243-5E745C237CA0}" destId="{E66FB8F5-29BE-4EAD-989D-D37C9FBFC49C}" srcOrd="1" destOrd="0" parTransId="{4E80FCA4-286E-4E9C-8832-A11D0F0834BA}" sibTransId="{CC74CDFF-BC3D-401D-967D-51E7BE2E3880}"/>
    <dgm:cxn modelId="{63BE249B-61B0-401C-88A7-0296F2231648}" type="presOf" srcId="{3BFB299B-1712-4888-B06A-F765ACA31DF8}" destId="{5F6B676A-803A-4523-A337-F9C7772594C1}" srcOrd="0" destOrd="0" presId="urn:microsoft.com/office/officeart/2008/layout/VerticalCurvedList"/>
    <dgm:cxn modelId="{6CF6D8B7-3150-43C4-A632-682C7858F646}" type="presOf" srcId="{5522E1F7-663D-4F0E-8CB9-3843A9536E4B}" destId="{603C940A-BB13-4AFA-AF74-28528D975BC5}" srcOrd="0" destOrd="0" presId="urn:microsoft.com/office/officeart/2008/layout/VerticalCurvedList"/>
    <dgm:cxn modelId="{07A4BCC4-0C0A-4701-8B11-24BDD5E8B1B0}" type="presOf" srcId="{3750DB50-7C6E-44DE-B798-3A0AEE616C2F}" destId="{0F1936E7-F70C-4F56-A8E3-CDFC763267BF}"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0DFC1CEE-162E-4541-8085-E41A78D175C4}" type="presOf" srcId="{E66FB8F5-29BE-4EAD-989D-D37C9FBFC49C}" destId="{64D6ACC2-E9ED-4FEF-A6C7-DF0696CDDCCA}"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A5110737-48B2-4714-9EC2-F00477A9EE26}" type="presParOf" srcId="{8997D360-A6E4-4BF1-9831-1484703C803B}" destId="{603C940A-BB13-4AFA-AF74-28528D975BC5}" srcOrd="1" destOrd="0" presId="urn:microsoft.com/office/officeart/2008/layout/VerticalCurvedList"/>
    <dgm:cxn modelId="{A8F4AFB6-3165-4D83-B066-E8B3074CE1D9}" type="presParOf" srcId="{8997D360-A6E4-4BF1-9831-1484703C803B}" destId="{804E2C5F-C590-4A21-BE94-973533DDA0AC}" srcOrd="2" destOrd="0" presId="urn:microsoft.com/office/officeart/2008/layout/VerticalCurvedList"/>
    <dgm:cxn modelId="{62827086-673D-4A04-A1E8-2A6954DE0C2B}" type="presParOf" srcId="{804E2C5F-C590-4A21-BE94-973533DDA0AC}" destId="{C683BC5A-C9F8-4A97-8BA9-0458F19D19E0}" srcOrd="0" destOrd="0" presId="urn:microsoft.com/office/officeart/2008/layout/VerticalCurvedList"/>
    <dgm:cxn modelId="{051E8F50-833E-4AEB-B314-F4A76845B15C}" type="presParOf" srcId="{8997D360-A6E4-4BF1-9831-1484703C803B}" destId="{64D6ACC2-E9ED-4FEF-A6C7-DF0696CDDCCA}" srcOrd="3" destOrd="0" presId="urn:microsoft.com/office/officeart/2008/layout/VerticalCurvedList"/>
    <dgm:cxn modelId="{CB3A270D-64C4-43C7-8AAD-38E5E497FD4B}" type="presParOf" srcId="{8997D360-A6E4-4BF1-9831-1484703C803B}" destId="{1D214E66-C4C3-44F1-B0D1-C2DAF7CC4822}" srcOrd="4" destOrd="0" presId="urn:microsoft.com/office/officeart/2008/layout/VerticalCurvedList"/>
    <dgm:cxn modelId="{DF208756-B223-4829-8DD0-D2468657A2CD}" type="presParOf" srcId="{1D214E66-C4C3-44F1-B0D1-C2DAF7CC4822}" destId="{0313FC09-E425-4404-8CA8-F30D2D28430D}" srcOrd="0" destOrd="0" presId="urn:microsoft.com/office/officeart/2008/layout/VerticalCurvedList"/>
    <dgm:cxn modelId="{C2CB9D8F-5E1C-40F0-9649-E498FC197068}" type="presParOf" srcId="{8997D360-A6E4-4BF1-9831-1484703C803B}" destId="{0F1936E7-F70C-4F56-A8E3-CDFC763267BF}" srcOrd="5" destOrd="0" presId="urn:microsoft.com/office/officeart/2008/layout/VerticalCurvedList"/>
    <dgm:cxn modelId="{D5637255-9499-4E3F-982E-1023CA0827D1}" type="presParOf" srcId="{8997D360-A6E4-4BF1-9831-1484703C803B}" destId="{30A99DBA-EB3B-467D-8B30-567F66D8D3B8}" srcOrd="6" destOrd="0" presId="urn:microsoft.com/office/officeart/2008/layout/VerticalCurvedList"/>
    <dgm:cxn modelId="{96308CDB-CBE0-4B8F-B53D-BFBF5862E378}" type="presParOf" srcId="{30A99DBA-EB3B-467D-8B30-567F66D8D3B8}" destId="{10EA9CF7-62B3-4EBB-97BE-68ED7B2F5B0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FA2A19-0942-4792-9170-A55CC21F505D}" type="doc">
      <dgm:prSet loTypeId="urn:microsoft.com/office/officeart/2005/8/layout/matrix3" loCatId="matrix" qsTypeId="urn:microsoft.com/office/officeart/2005/8/quickstyle/simple5" qsCatId="simple" csTypeId="urn:microsoft.com/office/officeart/2005/8/colors/colorful5" csCatId="colorful" phldr="1"/>
      <dgm:spPr/>
      <dgm:t>
        <a:bodyPr/>
        <a:lstStyle/>
        <a:p>
          <a:endParaRPr lang="en-IN"/>
        </a:p>
      </dgm:t>
    </dgm:pt>
    <dgm:pt modelId="{9FD10307-C732-423C-A73F-E24F15DE3BA1}">
      <dgm:prSet custT="1"/>
      <dgm:spPr/>
      <dgm:t>
        <a:bodyPr/>
        <a:lstStyle/>
        <a:p>
          <a:r>
            <a:rPr lang="en-US" sz="2000" dirty="0"/>
            <a:t>1. Will the user try and achieve the right outcome?</a:t>
          </a:r>
          <a:endParaRPr lang="en-IN" sz="2000" dirty="0"/>
        </a:p>
      </dgm:t>
    </dgm:pt>
    <dgm:pt modelId="{3677CCC2-3AD2-4CCB-BF78-217562767279}" type="parTrans" cxnId="{21348C3A-71D1-4BBE-9CAC-11E8FAE29EB4}">
      <dgm:prSet/>
      <dgm:spPr/>
      <dgm:t>
        <a:bodyPr/>
        <a:lstStyle/>
        <a:p>
          <a:endParaRPr lang="en-IN"/>
        </a:p>
      </dgm:t>
    </dgm:pt>
    <dgm:pt modelId="{CF66184C-90AA-4BC4-ACC4-4ED2AA2372C7}" type="sibTrans" cxnId="{21348C3A-71D1-4BBE-9CAC-11E8FAE29EB4}">
      <dgm:prSet/>
      <dgm:spPr/>
      <dgm:t>
        <a:bodyPr/>
        <a:lstStyle/>
        <a:p>
          <a:endParaRPr lang="en-IN"/>
        </a:p>
      </dgm:t>
    </dgm:pt>
    <dgm:pt modelId="{31E4257E-2572-4A48-94E8-3F551CB7C71C}">
      <dgm:prSet custT="1"/>
      <dgm:spPr/>
      <dgm:t>
        <a:bodyPr/>
        <a:lstStyle/>
        <a:p>
          <a:r>
            <a:rPr lang="en-US" sz="2000" dirty="0"/>
            <a:t>2. Will the user notice that the correct action is available to them?</a:t>
          </a:r>
          <a:endParaRPr lang="en-IN" sz="2000" dirty="0"/>
        </a:p>
      </dgm:t>
    </dgm:pt>
    <dgm:pt modelId="{265982F8-FBA8-4EDE-9F41-70174DF0767A}" type="parTrans" cxnId="{7AA42E8F-18D4-4CC0-ADC2-01C6AAA19549}">
      <dgm:prSet/>
      <dgm:spPr/>
      <dgm:t>
        <a:bodyPr/>
        <a:lstStyle/>
        <a:p>
          <a:endParaRPr lang="en-IN"/>
        </a:p>
      </dgm:t>
    </dgm:pt>
    <dgm:pt modelId="{93B2D881-109A-40C2-9B68-348A62FB1317}" type="sibTrans" cxnId="{7AA42E8F-18D4-4CC0-ADC2-01C6AAA19549}">
      <dgm:prSet/>
      <dgm:spPr/>
      <dgm:t>
        <a:bodyPr/>
        <a:lstStyle/>
        <a:p>
          <a:endParaRPr lang="en-IN"/>
        </a:p>
      </dgm:t>
    </dgm:pt>
    <dgm:pt modelId="{48B84411-92F4-4055-ACDE-A3193E5B7A86}">
      <dgm:prSet custT="1"/>
      <dgm:spPr/>
      <dgm:t>
        <a:bodyPr/>
        <a:lstStyle/>
        <a:p>
          <a:r>
            <a:rPr lang="en-US" sz="2000" dirty="0"/>
            <a:t>3. Will the user associate the correct action with the outcome they expect to achieve?</a:t>
          </a:r>
          <a:endParaRPr lang="en-IN" sz="2000" dirty="0"/>
        </a:p>
      </dgm:t>
    </dgm:pt>
    <dgm:pt modelId="{953B1448-9286-46EE-9B74-9F9C180EE271}" type="parTrans" cxnId="{BF7D3588-746C-48CB-9D41-89D796378ABF}">
      <dgm:prSet/>
      <dgm:spPr/>
      <dgm:t>
        <a:bodyPr/>
        <a:lstStyle/>
        <a:p>
          <a:endParaRPr lang="en-IN"/>
        </a:p>
      </dgm:t>
    </dgm:pt>
    <dgm:pt modelId="{AAAC9C1C-E005-4679-A9F1-94AC1E807F66}" type="sibTrans" cxnId="{BF7D3588-746C-48CB-9D41-89D796378ABF}">
      <dgm:prSet/>
      <dgm:spPr/>
      <dgm:t>
        <a:bodyPr/>
        <a:lstStyle/>
        <a:p>
          <a:endParaRPr lang="en-IN"/>
        </a:p>
      </dgm:t>
    </dgm:pt>
    <dgm:pt modelId="{85956E7F-C27A-440C-983D-DCEBAB20305D}">
      <dgm:prSet custT="1"/>
      <dgm:spPr/>
      <dgm:t>
        <a:bodyPr/>
        <a:lstStyle/>
        <a:p>
          <a:r>
            <a:rPr lang="en-US" sz="2000" dirty="0"/>
            <a:t>4. If the correct action is performed; will the user see that progress is being made towards their intended outcome?</a:t>
          </a:r>
          <a:endParaRPr lang="en-IN" sz="2000" dirty="0"/>
        </a:p>
      </dgm:t>
    </dgm:pt>
    <dgm:pt modelId="{8A79B4B0-F45C-4509-A888-112B9DEAC645}" type="parTrans" cxnId="{550F65A8-8FB3-42A0-9EC4-0341F7D3D492}">
      <dgm:prSet/>
      <dgm:spPr/>
      <dgm:t>
        <a:bodyPr/>
        <a:lstStyle/>
        <a:p>
          <a:endParaRPr lang="en-IN"/>
        </a:p>
      </dgm:t>
    </dgm:pt>
    <dgm:pt modelId="{959A2803-C277-493E-94B0-0B12D9B5F931}" type="sibTrans" cxnId="{550F65A8-8FB3-42A0-9EC4-0341F7D3D492}">
      <dgm:prSet/>
      <dgm:spPr/>
      <dgm:t>
        <a:bodyPr/>
        <a:lstStyle/>
        <a:p>
          <a:endParaRPr lang="en-IN"/>
        </a:p>
      </dgm:t>
    </dgm:pt>
    <dgm:pt modelId="{BBDBDC6D-F898-4F10-A15A-6A3669CDC945}" type="pres">
      <dgm:prSet presAssocID="{E4FA2A19-0942-4792-9170-A55CC21F505D}" presName="matrix" presStyleCnt="0">
        <dgm:presLayoutVars>
          <dgm:chMax val="1"/>
          <dgm:dir/>
          <dgm:resizeHandles val="exact"/>
        </dgm:presLayoutVars>
      </dgm:prSet>
      <dgm:spPr/>
    </dgm:pt>
    <dgm:pt modelId="{3BCEA735-B93C-4152-BC27-AD4CE4D06A06}" type="pres">
      <dgm:prSet presAssocID="{E4FA2A19-0942-4792-9170-A55CC21F505D}" presName="diamond" presStyleLbl="bgShp" presStyleIdx="0" presStyleCnt="1"/>
      <dgm:spPr/>
    </dgm:pt>
    <dgm:pt modelId="{1CEAC7EA-A5A3-405B-8908-B8FEC8119A92}" type="pres">
      <dgm:prSet presAssocID="{E4FA2A19-0942-4792-9170-A55CC21F505D}" presName="quad1" presStyleLbl="node1" presStyleIdx="0" presStyleCnt="4">
        <dgm:presLayoutVars>
          <dgm:chMax val="0"/>
          <dgm:chPref val="0"/>
          <dgm:bulletEnabled val="1"/>
        </dgm:presLayoutVars>
      </dgm:prSet>
      <dgm:spPr/>
    </dgm:pt>
    <dgm:pt modelId="{51C144A7-B8E0-4650-8E32-25FEDFBF205D}" type="pres">
      <dgm:prSet presAssocID="{E4FA2A19-0942-4792-9170-A55CC21F505D}" presName="quad2" presStyleLbl="node1" presStyleIdx="1" presStyleCnt="4">
        <dgm:presLayoutVars>
          <dgm:chMax val="0"/>
          <dgm:chPref val="0"/>
          <dgm:bulletEnabled val="1"/>
        </dgm:presLayoutVars>
      </dgm:prSet>
      <dgm:spPr/>
    </dgm:pt>
    <dgm:pt modelId="{D98E5BAF-D900-4F92-B30B-A5E1AEC6205A}" type="pres">
      <dgm:prSet presAssocID="{E4FA2A19-0942-4792-9170-A55CC21F505D}" presName="quad3" presStyleLbl="node1" presStyleIdx="2" presStyleCnt="4">
        <dgm:presLayoutVars>
          <dgm:chMax val="0"/>
          <dgm:chPref val="0"/>
          <dgm:bulletEnabled val="1"/>
        </dgm:presLayoutVars>
      </dgm:prSet>
      <dgm:spPr/>
    </dgm:pt>
    <dgm:pt modelId="{A41DE7B1-ACFB-4501-B195-93B606BAF361}" type="pres">
      <dgm:prSet presAssocID="{E4FA2A19-0942-4792-9170-A55CC21F505D}" presName="quad4" presStyleLbl="node1" presStyleIdx="3" presStyleCnt="4">
        <dgm:presLayoutVars>
          <dgm:chMax val="0"/>
          <dgm:chPref val="0"/>
          <dgm:bulletEnabled val="1"/>
        </dgm:presLayoutVars>
      </dgm:prSet>
      <dgm:spPr/>
    </dgm:pt>
  </dgm:ptLst>
  <dgm:cxnLst>
    <dgm:cxn modelId="{98972018-4D0A-4225-9313-36AD4868D935}" type="presOf" srcId="{9FD10307-C732-423C-A73F-E24F15DE3BA1}" destId="{1CEAC7EA-A5A3-405B-8908-B8FEC8119A92}" srcOrd="0" destOrd="0" presId="urn:microsoft.com/office/officeart/2005/8/layout/matrix3"/>
    <dgm:cxn modelId="{21348C3A-71D1-4BBE-9CAC-11E8FAE29EB4}" srcId="{E4FA2A19-0942-4792-9170-A55CC21F505D}" destId="{9FD10307-C732-423C-A73F-E24F15DE3BA1}" srcOrd="0" destOrd="0" parTransId="{3677CCC2-3AD2-4CCB-BF78-217562767279}" sibTransId="{CF66184C-90AA-4BC4-ACC4-4ED2AA2372C7}"/>
    <dgm:cxn modelId="{46A4B262-57B0-4FEE-805E-5B729E79C593}" type="presOf" srcId="{E4FA2A19-0942-4792-9170-A55CC21F505D}" destId="{BBDBDC6D-F898-4F10-A15A-6A3669CDC945}" srcOrd="0" destOrd="0" presId="urn:microsoft.com/office/officeart/2005/8/layout/matrix3"/>
    <dgm:cxn modelId="{00A96D56-AAA4-4790-A115-8209306A7DBC}" type="presOf" srcId="{85956E7F-C27A-440C-983D-DCEBAB20305D}" destId="{A41DE7B1-ACFB-4501-B195-93B606BAF361}" srcOrd="0" destOrd="0" presId="urn:microsoft.com/office/officeart/2005/8/layout/matrix3"/>
    <dgm:cxn modelId="{BF7D3588-746C-48CB-9D41-89D796378ABF}" srcId="{E4FA2A19-0942-4792-9170-A55CC21F505D}" destId="{48B84411-92F4-4055-ACDE-A3193E5B7A86}" srcOrd="2" destOrd="0" parTransId="{953B1448-9286-46EE-9B74-9F9C180EE271}" sibTransId="{AAAC9C1C-E005-4679-A9F1-94AC1E807F66}"/>
    <dgm:cxn modelId="{7AA42E8F-18D4-4CC0-ADC2-01C6AAA19549}" srcId="{E4FA2A19-0942-4792-9170-A55CC21F505D}" destId="{31E4257E-2572-4A48-94E8-3F551CB7C71C}" srcOrd="1" destOrd="0" parTransId="{265982F8-FBA8-4EDE-9F41-70174DF0767A}" sibTransId="{93B2D881-109A-40C2-9B68-348A62FB1317}"/>
    <dgm:cxn modelId="{550F65A8-8FB3-42A0-9EC4-0341F7D3D492}" srcId="{E4FA2A19-0942-4792-9170-A55CC21F505D}" destId="{85956E7F-C27A-440C-983D-DCEBAB20305D}" srcOrd="3" destOrd="0" parTransId="{8A79B4B0-F45C-4509-A888-112B9DEAC645}" sibTransId="{959A2803-C277-493E-94B0-0B12D9B5F931}"/>
    <dgm:cxn modelId="{AF9DACCF-AD30-45F8-8C3B-9FE10E2EA93B}" type="presOf" srcId="{31E4257E-2572-4A48-94E8-3F551CB7C71C}" destId="{51C144A7-B8E0-4650-8E32-25FEDFBF205D}" srcOrd="0" destOrd="0" presId="urn:microsoft.com/office/officeart/2005/8/layout/matrix3"/>
    <dgm:cxn modelId="{9F0116D5-DB76-4444-A465-87ADAA3A93A0}" type="presOf" srcId="{48B84411-92F4-4055-ACDE-A3193E5B7A86}" destId="{D98E5BAF-D900-4F92-B30B-A5E1AEC6205A}" srcOrd="0" destOrd="0" presId="urn:microsoft.com/office/officeart/2005/8/layout/matrix3"/>
    <dgm:cxn modelId="{DD063CF4-5DB1-4093-894C-007BB6DB470E}" type="presParOf" srcId="{BBDBDC6D-F898-4F10-A15A-6A3669CDC945}" destId="{3BCEA735-B93C-4152-BC27-AD4CE4D06A06}" srcOrd="0" destOrd="0" presId="urn:microsoft.com/office/officeart/2005/8/layout/matrix3"/>
    <dgm:cxn modelId="{FBCA40D8-38B7-421A-89F7-ACCC6D039D87}" type="presParOf" srcId="{BBDBDC6D-F898-4F10-A15A-6A3669CDC945}" destId="{1CEAC7EA-A5A3-405B-8908-B8FEC8119A92}" srcOrd="1" destOrd="0" presId="urn:microsoft.com/office/officeart/2005/8/layout/matrix3"/>
    <dgm:cxn modelId="{418D9695-3273-49EF-ABE6-D0ACAE407082}" type="presParOf" srcId="{BBDBDC6D-F898-4F10-A15A-6A3669CDC945}" destId="{51C144A7-B8E0-4650-8E32-25FEDFBF205D}" srcOrd="2" destOrd="0" presId="urn:microsoft.com/office/officeart/2005/8/layout/matrix3"/>
    <dgm:cxn modelId="{753BE629-B715-4A7C-AECF-6E658A7D5C48}" type="presParOf" srcId="{BBDBDC6D-F898-4F10-A15A-6A3669CDC945}" destId="{D98E5BAF-D900-4F92-B30B-A5E1AEC6205A}" srcOrd="3" destOrd="0" presId="urn:microsoft.com/office/officeart/2005/8/layout/matrix3"/>
    <dgm:cxn modelId="{D3D5598F-842B-42A5-A8E7-CA7EA0BB5535}" type="presParOf" srcId="{BBDBDC6D-F898-4F10-A15A-6A3669CDC945}" destId="{A41DE7B1-ACFB-4501-B195-93B606BAF361}"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dgm:spPr/>
      <dgm:t>
        <a:bodyPr/>
        <a:lstStyle/>
        <a:p>
          <a:endParaRPr lang="en-IN"/>
        </a:p>
      </dgm:t>
    </dgm:pt>
    <dgm:pt modelId="{0A79DB99-C9FA-4D1F-9F2C-BB1EE2ED6D50}">
      <dgm:prSet/>
      <dgm:spPr/>
      <dgm:t>
        <a:bodyPr/>
        <a:lstStyle/>
        <a:p>
          <a:r>
            <a:rPr lang="en-US" dirty="0"/>
            <a:t>An aesthetically pleasing design creates a positive response in people’s brains and leads them to believe the design actually works better.</a:t>
          </a:r>
          <a:endParaRPr lang="en-IN" dirty="0"/>
        </a:p>
      </dgm:t>
    </dgm:pt>
    <dgm:pt modelId="{8900579F-1809-410F-8E86-1F3107EFF52A}" type="parTrans" cxnId="{AC3A0E05-6151-4422-AD08-18100600C572}">
      <dgm:prSet/>
      <dgm:spPr/>
      <dgm:t>
        <a:bodyPr/>
        <a:lstStyle/>
        <a:p>
          <a:endParaRPr lang="en-IN"/>
        </a:p>
      </dgm:t>
    </dgm:pt>
    <dgm:pt modelId="{169EDBCD-218D-492D-A91D-F6EC27754C01}" type="sibTrans" cxnId="{AC3A0E05-6151-4422-AD08-18100600C572}">
      <dgm:prSet/>
      <dgm:spPr/>
      <dgm:t>
        <a:bodyPr/>
        <a:lstStyle/>
        <a:p>
          <a:endParaRPr lang="en-IN"/>
        </a:p>
      </dgm:t>
    </dgm:pt>
    <dgm:pt modelId="{5522E1F7-663D-4F0E-8CB9-3843A9536E4B}">
      <dgm:prSet/>
      <dgm:spPr/>
      <dgm:t>
        <a:bodyPr/>
        <a:lstStyle/>
        <a:p>
          <a:r>
            <a:rPr lang="en-US" dirty="0"/>
            <a:t>People are more tolerant of minor usability issues when the design of a product or service is aesthetically pleasing.</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5935DA3B-BFC9-4447-8958-EAD3C4B7E8DE}">
      <dgm:prSet/>
      <dgm:spPr/>
      <dgm:t>
        <a:bodyPr/>
        <a:lstStyle/>
        <a:p>
          <a:r>
            <a:rPr lang="en-US" dirty="0"/>
            <a:t>Visually pleasing design can mask usability problems and prevent issues from being discovered during usability testing.</a:t>
          </a:r>
          <a:endParaRPr lang="en-IN" dirty="0"/>
        </a:p>
      </dgm:t>
    </dgm:pt>
    <dgm:pt modelId="{273204D7-D944-47F4-A0E4-9E15E2E6C6A2}" type="parTrans" cxnId="{8DCECD1C-2A73-4C9C-B464-D7C62030A168}">
      <dgm:prSet/>
      <dgm:spPr/>
      <dgm:t>
        <a:bodyPr/>
        <a:lstStyle/>
        <a:p>
          <a:endParaRPr lang="en-IN"/>
        </a:p>
      </dgm:t>
    </dgm:pt>
    <dgm:pt modelId="{21CD2702-044D-43B4-BFE8-90C187869664}" type="sibTrans" cxnId="{8DCECD1C-2A73-4C9C-B464-D7C62030A168}">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BE26A6DC-92FE-465F-9C96-68A7C8726EBC}" type="pres">
      <dgm:prSet presAssocID="{0A79DB99-C9FA-4D1F-9F2C-BB1EE2ED6D50}" presName="text_1" presStyleLbl="node1" presStyleIdx="0" presStyleCnt="3">
        <dgm:presLayoutVars>
          <dgm:bulletEnabled val="1"/>
        </dgm:presLayoutVars>
      </dgm:prSet>
      <dgm:spPr/>
    </dgm:pt>
    <dgm:pt modelId="{1C63989D-94B1-460B-985E-59895F026668}" type="pres">
      <dgm:prSet presAssocID="{0A79DB99-C9FA-4D1F-9F2C-BB1EE2ED6D50}" presName="accent_1" presStyleCnt="0"/>
      <dgm:spPr/>
    </dgm:pt>
    <dgm:pt modelId="{95B5B851-672F-4532-8F3B-4FF1DE6F8B7A}" type="pres">
      <dgm:prSet presAssocID="{0A79DB99-C9FA-4D1F-9F2C-BB1EE2ED6D50}" presName="accentRepeatNode" presStyleLbl="solidFgAcc1" presStyleIdx="0" presStyleCnt="3"/>
      <dgm:spPr/>
    </dgm:pt>
    <dgm:pt modelId="{BC44BA00-7F97-4F0A-982B-45FDA34FE95F}" type="pres">
      <dgm:prSet presAssocID="{5522E1F7-663D-4F0E-8CB9-3843A9536E4B}" presName="text_2" presStyleLbl="node1" presStyleIdx="1" presStyleCnt="3">
        <dgm:presLayoutVars>
          <dgm:bulletEnabled val="1"/>
        </dgm:presLayoutVars>
      </dgm:prSet>
      <dgm:spPr/>
    </dgm:pt>
    <dgm:pt modelId="{3F4096DD-C764-444E-974B-E3F6D3BC1FF2}" type="pres">
      <dgm:prSet presAssocID="{5522E1F7-663D-4F0E-8CB9-3843A9536E4B}" presName="accent_2" presStyleCnt="0"/>
      <dgm:spPr/>
    </dgm:pt>
    <dgm:pt modelId="{C683BC5A-C9F8-4A97-8BA9-0458F19D19E0}" type="pres">
      <dgm:prSet presAssocID="{5522E1F7-663D-4F0E-8CB9-3843A9536E4B}" presName="accentRepeatNode" presStyleLbl="solidFgAcc1" presStyleIdx="1" presStyleCnt="3"/>
      <dgm:spPr/>
    </dgm:pt>
    <dgm:pt modelId="{06243C2E-C41D-4AC1-BD10-C0D55144422E}" type="pres">
      <dgm:prSet presAssocID="{5935DA3B-BFC9-4447-8958-EAD3C4B7E8DE}" presName="text_3" presStyleLbl="node1" presStyleIdx="2" presStyleCnt="3">
        <dgm:presLayoutVars>
          <dgm:bulletEnabled val="1"/>
        </dgm:presLayoutVars>
      </dgm:prSet>
      <dgm:spPr/>
    </dgm:pt>
    <dgm:pt modelId="{A3EC9A48-2DC2-4F0E-9EE2-6D797A1910DE}" type="pres">
      <dgm:prSet presAssocID="{5935DA3B-BFC9-4447-8958-EAD3C4B7E8DE}" presName="accent_3" presStyleCnt="0"/>
      <dgm:spPr/>
    </dgm:pt>
    <dgm:pt modelId="{0C9AF63C-FDC2-4E02-A4C2-BF88604978C5}" type="pres">
      <dgm:prSet presAssocID="{5935DA3B-BFC9-4447-8958-EAD3C4B7E8DE}" presName="accentRepeatNode" presStyleLbl="solidFgAcc1" presStyleIdx="2" presStyleCnt="3"/>
      <dgm:spPr/>
    </dgm:pt>
  </dgm:ptLst>
  <dgm:cxnLst>
    <dgm:cxn modelId="{AC3A0E05-6151-4422-AD08-18100600C572}" srcId="{0529508A-D124-4AE2-9243-5E745C237CA0}" destId="{0A79DB99-C9FA-4D1F-9F2C-BB1EE2ED6D50}" srcOrd="0" destOrd="0" parTransId="{8900579F-1809-410F-8E86-1F3107EFF52A}" sibTransId="{169EDBCD-218D-492D-A91D-F6EC27754C01}"/>
    <dgm:cxn modelId="{F49C6814-6BD4-4CE3-9E89-AD72912979DC}" srcId="{0529508A-D124-4AE2-9243-5E745C237CA0}" destId="{5522E1F7-663D-4F0E-8CB9-3843A9536E4B}" srcOrd="1" destOrd="0" parTransId="{1A910C15-D7B6-4015-929D-6B3202B9D66D}" sibTransId="{3BFB299B-1712-4888-B06A-F765ACA31DF8}"/>
    <dgm:cxn modelId="{8DCECD1C-2A73-4C9C-B464-D7C62030A168}" srcId="{0529508A-D124-4AE2-9243-5E745C237CA0}" destId="{5935DA3B-BFC9-4447-8958-EAD3C4B7E8DE}" srcOrd="2" destOrd="0" parTransId="{273204D7-D944-47F4-A0E4-9E15E2E6C6A2}" sibTransId="{21CD2702-044D-43B4-BFE8-90C187869664}"/>
    <dgm:cxn modelId="{A520C238-4B06-4285-9A4C-B8D7926F3ADA}" type="presOf" srcId="{5935DA3B-BFC9-4447-8958-EAD3C4B7E8DE}" destId="{06243C2E-C41D-4AC1-BD10-C0D55144422E}" srcOrd="0" destOrd="0" presId="urn:microsoft.com/office/officeart/2008/layout/VerticalCurvedList"/>
    <dgm:cxn modelId="{1C43496A-22AC-4A87-B0CC-6A3FE1816614}" type="presOf" srcId="{5522E1F7-663D-4F0E-8CB9-3843A9536E4B}" destId="{BC44BA00-7F97-4F0A-982B-45FDA34FE95F}" srcOrd="0" destOrd="0" presId="urn:microsoft.com/office/officeart/2008/layout/VerticalCurvedList"/>
    <dgm:cxn modelId="{E22AD183-B778-410A-95A9-AD2E49E431C4}" type="presOf" srcId="{0A79DB99-C9FA-4D1F-9F2C-BB1EE2ED6D50}" destId="{BE26A6DC-92FE-465F-9C96-68A7C8726EBC}"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41E2D2EE-3AFE-47C3-9A39-EF3E6392D994}" type="presOf" srcId="{169EDBCD-218D-492D-A91D-F6EC27754C01}" destId="{5F6B676A-803A-4523-A337-F9C7772594C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994F65EE-3DD2-429A-82BF-DB17207260DB}" type="presParOf" srcId="{8997D360-A6E4-4BF1-9831-1484703C803B}" destId="{BE26A6DC-92FE-465F-9C96-68A7C8726EBC}" srcOrd="1" destOrd="0" presId="urn:microsoft.com/office/officeart/2008/layout/VerticalCurvedList"/>
    <dgm:cxn modelId="{685EF862-2DD9-4754-AA5A-D71330E86C60}" type="presParOf" srcId="{8997D360-A6E4-4BF1-9831-1484703C803B}" destId="{1C63989D-94B1-460B-985E-59895F026668}" srcOrd="2" destOrd="0" presId="urn:microsoft.com/office/officeart/2008/layout/VerticalCurvedList"/>
    <dgm:cxn modelId="{96F28690-8DE9-43AC-A709-DF91DE73F739}" type="presParOf" srcId="{1C63989D-94B1-460B-985E-59895F026668}" destId="{95B5B851-672F-4532-8F3B-4FF1DE6F8B7A}" srcOrd="0" destOrd="0" presId="urn:microsoft.com/office/officeart/2008/layout/VerticalCurvedList"/>
    <dgm:cxn modelId="{E5007557-5221-4D05-87E0-9CF687E4A7CC}" type="presParOf" srcId="{8997D360-A6E4-4BF1-9831-1484703C803B}" destId="{BC44BA00-7F97-4F0A-982B-45FDA34FE95F}" srcOrd="3" destOrd="0" presId="urn:microsoft.com/office/officeart/2008/layout/VerticalCurvedList"/>
    <dgm:cxn modelId="{E00B156C-DA24-475C-9F7D-15B310132E1C}" type="presParOf" srcId="{8997D360-A6E4-4BF1-9831-1484703C803B}" destId="{3F4096DD-C764-444E-974B-E3F6D3BC1FF2}" srcOrd="4" destOrd="0" presId="urn:microsoft.com/office/officeart/2008/layout/VerticalCurvedList"/>
    <dgm:cxn modelId="{9CE96446-D5D2-4561-A935-5940D895244F}" type="presParOf" srcId="{3F4096DD-C764-444E-974B-E3F6D3BC1FF2}" destId="{C683BC5A-C9F8-4A97-8BA9-0458F19D19E0}" srcOrd="0" destOrd="0" presId="urn:microsoft.com/office/officeart/2008/layout/VerticalCurvedList"/>
    <dgm:cxn modelId="{DECFCDEE-92C4-4FB1-86DA-5FD3971B9285}" type="presParOf" srcId="{8997D360-A6E4-4BF1-9831-1484703C803B}" destId="{06243C2E-C41D-4AC1-BD10-C0D55144422E}" srcOrd="5" destOrd="0" presId="urn:microsoft.com/office/officeart/2008/layout/VerticalCurvedList"/>
    <dgm:cxn modelId="{E8901CC9-FF17-4C0E-B85A-DDBD4612F5E9}" type="presParOf" srcId="{8997D360-A6E4-4BF1-9831-1484703C803B}" destId="{A3EC9A48-2DC2-4F0E-9EE2-6D797A1910DE}" srcOrd="6" destOrd="0" presId="urn:microsoft.com/office/officeart/2008/layout/VerticalCurvedList"/>
    <dgm:cxn modelId="{183FF5E7-F1B7-4712-BE50-BA16B5715A8D}" type="presParOf" srcId="{A3EC9A48-2DC2-4F0E-9EE2-6D797A1910DE}" destId="{0C9AF63C-FDC2-4E02-A4C2-BF88604978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IN"/>
        </a:p>
      </dgm:t>
    </dgm:pt>
    <dgm:pt modelId="{0A79DB99-C9FA-4D1F-9F2C-BB1EE2ED6D50}">
      <dgm:prSet/>
      <dgm:spPr/>
      <dgm:t>
        <a:bodyPr/>
        <a:lstStyle/>
        <a:p>
          <a:r>
            <a:rPr lang="en-US" b="0" i="0" dirty="0"/>
            <a:t>Common region creates a clear structure and helps users quickly and effectively understand the relationship between elements and sections</a:t>
          </a:r>
          <a:r>
            <a:rPr lang="en-US" dirty="0"/>
            <a:t>.</a:t>
          </a:r>
          <a:endParaRPr lang="en-IN" dirty="0"/>
        </a:p>
      </dgm:t>
    </dgm:pt>
    <dgm:pt modelId="{8900579F-1809-410F-8E86-1F3107EFF52A}" type="parTrans" cxnId="{AC3A0E05-6151-4422-AD08-18100600C572}">
      <dgm:prSet/>
      <dgm:spPr/>
      <dgm:t>
        <a:bodyPr/>
        <a:lstStyle/>
        <a:p>
          <a:endParaRPr lang="en-IN"/>
        </a:p>
      </dgm:t>
    </dgm:pt>
    <dgm:pt modelId="{169EDBCD-218D-492D-A91D-F6EC27754C01}" type="sibTrans" cxnId="{AC3A0E05-6151-4422-AD08-18100600C572}">
      <dgm:prSet/>
      <dgm:spPr/>
      <dgm:t>
        <a:bodyPr/>
        <a:lstStyle/>
        <a:p>
          <a:endParaRPr lang="en-IN"/>
        </a:p>
      </dgm:t>
    </dgm:pt>
    <dgm:pt modelId="{5522E1F7-663D-4F0E-8CB9-3843A9536E4B}">
      <dgm:prSet/>
      <dgm:spPr/>
      <dgm:t>
        <a:bodyPr/>
        <a:lstStyle/>
        <a:p>
          <a:r>
            <a:rPr lang="en-US" b="0" i="0" dirty="0"/>
            <a:t>Adding a border around an element or group of elements is an easy way to create common region.</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7CD16CFC-4570-476F-974D-90ECB3886DF7}">
      <dgm:prSet/>
      <dgm:spPr/>
      <dgm:t>
        <a:bodyPr/>
        <a:lstStyle/>
        <a:p>
          <a:pPr>
            <a:buFont typeface="+mj-lt"/>
            <a:buAutoNum type="arabicPeriod"/>
          </a:pPr>
          <a:r>
            <a:rPr lang="en-US" b="0" i="0" dirty="0"/>
            <a:t>Common region can also be created by defining a background behind an element or group of elements.</a:t>
          </a:r>
        </a:p>
      </dgm:t>
    </dgm:pt>
    <dgm:pt modelId="{B0F5EB89-10CB-4972-A20C-7D4347A99A1C}" type="parTrans" cxnId="{E18C356F-A081-4296-BA5F-6828B4FB9E49}">
      <dgm:prSet/>
      <dgm:spPr/>
      <dgm:t>
        <a:bodyPr/>
        <a:lstStyle/>
        <a:p>
          <a:endParaRPr lang="en-IN"/>
        </a:p>
      </dgm:t>
    </dgm:pt>
    <dgm:pt modelId="{B2616228-5D4A-49A1-B34A-25005A2B1B72}" type="sibTrans" cxnId="{E18C356F-A081-4296-BA5F-6828B4FB9E49}">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BE26A6DC-92FE-465F-9C96-68A7C8726EBC}" type="pres">
      <dgm:prSet presAssocID="{0A79DB99-C9FA-4D1F-9F2C-BB1EE2ED6D50}" presName="text_1" presStyleLbl="node1" presStyleIdx="0" presStyleCnt="3">
        <dgm:presLayoutVars>
          <dgm:bulletEnabled val="1"/>
        </dgm:presLayoutVars>
      </dgm:prSet>
      <dgm:spPr/>
    </dgm:pt>
    <dgm:pt modelId="{1C63989D-94B1-460B-985E-59895F026668}" type="pres">
      <dgm:prSet presAssocID="{0A79DB99-C9FA-4D1F-9F2C-BB1EE2ED6D50}" presName="accent_1" presStyleCnt="0"/>
      <dgm:spPr/>
    </dgm:pt>
    <dgm:pt modelId="{95B5B851-672F-4532-8F3B-4FF1DE6F8B7A}" type="pres">
      <dgm:prSet presAssocID="{0A79DB99-C9FA-4D1F-9F2C-BB1EE2ED6D50}" presName="accentRepeatNode" presStyleLbl="solidFgAcc1" presStyleIdx="0" presStyleCnt="3"/>
      <dgm:spPr/>
    </dgm:pt>
    <dgm:pt modelId="{BC44BA00-7F97-4F0A-982B-45FDA34FE95F}" type="pres">
      <dgm:prSet presAssocID="{5522E1F7-663D-4F0E-8CB9-3843A9536E4B}" presName="text_2" presStyleLbl="node1" presStyleIdx="1" presStyleCnt="3">
        <dgm:presLayoutVars>
          <dgm:bulletEnabled val="1"/>
        </dgm:presLayoutVars>
      </dgm:prSet>
      <dgm:spPr/>
    </dgm:pt>
    <dgm:pt modelId="{3F4096DD-C764-444E-974B-E3F6D3BC1FF2}" type="pres">
      <dgm:prSet presAssocID="{5522E1F7-663D-4F0E-8CB9-3843A9536E4B}" presName="accent_2" presStyleCnt="0"/>
      <dgm:spPr/>
    </dgm:pt>
    <dgm:pt modelId="{C683BC5A-C9F8-4A97-8BA9-0458F19D19E0}" type="pres">
      <dgm:prSet presAssocID="{5522E1F7-663D-4F0E-8CB9-3843A9536E4B}" presName="accentRepeatNode" presStyleLbl="solidFgAcc1" presStyleIdx="1" presStyleCnt="3"/>
      <dgm:spPr/>
    </dgm:pt>
    <dgm:pt modelId="{B9D654CB-8FF6-41E6-8EEC-63532F98CB79}" type="pres">
      <dgm:prSet presAssocID="{7CD16CFC-4570-476F-974D-90ECB3886DF7}" presName="text_3" presStyleLbl="node1" presStyleIdx="2" presStyleCnt="3">
        <dgm:presLayoutVars>
          <dgm:bulletEnabled val="1"/>
        </dgm:presLayoutVars>
      </dgm:prSet>
      <dgm:spPr/>
    </dgm:pt>
    <dgm:pt modelId="{9D19C42D-95FA-4A0C-9EFF-54529DA66F20}" type="pres">
      <dgm:prSet presAssocID="{7CD16CFC-4570-476F-974D-90ECB3886DF7}" presName="accent_3" presStyleCnt="0"/>
      <dgm:spPr/>
    </dgm:pt>
    <dgm:pt modelId="{91D80EDC-A7F2-47B0-AA3C-56C3E3AC5B20}" type="pres">
      <dgm:prSet presAssocID="{7CD16CFC-4570-476F-974D-90ECB3886DF7}" presName="accentRepeatNode" presStyleLbl="solidFgAcc1" presStyleIdx="2" presStyleCnt="3"/>
      <dgm:spPr/>
    </dgm:pt>
  </dgm:ptLst>
  <dgm:cxnLst>
    <dgm:cxn modelId="{AC3A0E05-6151-4422-AD08-18100600C572}" srcId="{0529508A-D124-4AE2-9243-5E745C237CA0}" destId="{0A79DB99-C9FA-4D1F-9F2C-BB1EE2ED6D50}" srcOrd="0" destOrd="0" parTransId="{8900579F-1809-410F-8E86-1F3107EFF52A}" sibTransId="{169EDBCD-218D-492D-A91D-F6EC27754C01}"/>
    <dgm:cxn modelId="{F49C6814-6BD4-4CE3-9E89-AD72912979DC}" srcId="{0529508A-D124-4AE2-9243-5E745C237CA0}" destId="{5522E1F7-663D-4F0E-8CB9-3843A9536E4B}" srcOrd="1" destOrd="0" parTransId="{1A910C15-D7B6-4015-929D-6B3202B9D66D}" sibTransId="{3BFB299B-1712-4888-B06A-F765ACA31DF8}"/>
    <dgm:cxn modelId="{CA45B21C-F595-4869-9FEC-EC52B5D38807}" type="presOf" srcId="{7CD16CFC-4570-476F-974D-90ECB3886DF7}" destId="{B9D654CB-8FF6-41E6-8EEC-63532F98CB79}" srcOrd="0" destOrd="0" presId="urn:microsoft.com/office/officeart/2008/layout/VerticalCurvedList"/>
    <dgm:cxn modelId="{1C43496A-22AC-4A87-B0CC-6A3FE1816614}" type="presOf" srcId="{5522E1F7-663D-4F0E-8CB9-3843A9536E4B}" destId="{BC44BA00-7F97-4F0A-982B-45FDA34FE95F}" srcOrd="0" destOrd="0" presId="urn:microsoft.com/office/officeart/2008/layout/VerticalCurvedList"/>
    <dgm:cxn modelId="{E18C356F-A081-4296-BA5F-6828B4FB9E49}" srcId="{0529508A-D124-4AE2-9243-5E745C237CA0}" destId="{7CD16CFC-4570-476F-974D-90ECB3886DF7}" srcOrd="2" destOrd="0" parTransId="{B0F5EB89-10CB-4972-A20C-7D4347A99A1C}" sibTransId="{B2616228-5D4A-49A1-B34A-25005A2B1B72}"/>
    <dgm:cxn modelId="{E22AD183-B778-410A-95A9-AD2E49E431C4}" type="presOf" srcId="{0A79DB99-C9FA-4D1F-9F2C-BB1EE2ED6D50}" destId="{BE26A6DC-92FE-465F-9C96-68A7C8726EBC}"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41E2D2EE-3AFE-47C3-9A39-EF3E6392D994}" type="presOf" srcId="{169EDBCD-218D-492D-A91D-F6EC27754C01}" destId="{5F6B676A-803A-4523-A337-F9C7772594C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994F65EE-3DD2-429A-82BF-DB17207260DB}" type="presParOf" srcId="{8997D360-A6E4-4BF1-9831-1484703C803B}" destId="{BE26A6DC-92FE-465F-9C96-68A7C8726EBC}" srcOrd="1" destOrd="0" presId="urn:microsoft.com/office/officeart/2008/layout/VerticalCurvedList"/>
    <dgm:cxn modelId="{685EF862-2DD9-4754-AA5A-D71330E86C60}" type="presParOf" srcId="{8997D360-A6E4-4BF1-9831-1484703C803B}" destId="{1C63989D-94B1-460B-985E-59895F026668}" srcOrd="2" destOrd="0" presId="urn:microsoft.com/office/officeart/2008/layout/VerticalCurvedList"/>
    <dgm:cxn modelId="{96F28690-8DE9-43AC-A709-DF91DE73F739}" type="presParOf" srcId="{1C63989D-94B1-460B-985E-59895F026668}" destId="{95B5B851-672F-4532-8F3B-4FF1DE6F8B7A}" srcOrd="0" destOrd="0" presId="urn:microsoft.com/office/officeart/2008/layout/VerticalCurvedList"/>
    <dgm:cxn modelId="{E5007557-5221-4D05-87E0-9CF687E4A7CC}" type="presParOf" srcId="{8997D360-A6E4-4BF1-9831-1484703C803B}" destId="{BC44BA00-7F97-4F0A-982B-45FDA34FE95F}" srcOrd="3" destOrd="0" presId="urn:microsoft.com/office/officeart/2008/layout/VerticalCurvedList"/>
    <dgm:cxn modelId="{E00B156C-DA24-475C-9F7D-15B310132E1C}" type="presParOf" srcId="{8997D360-A6E4-4BF1-9831-1484703C803B}" destId="{3F4096DD-C764-444E-974B-E3F6D3BC1FF2}" srcOrd="4" destOrd="0" presId="urn:microsoft.com/office/officeart/2008/layout/VerticalCurvedList"/>
    <dgm:cxn modelId="{9CE96446-D5D2-4561-A935-5940D895244F}" type="presParOf" srcId="{3F4096DD-C764-444E-974B-E3F6D3BC1FF2}" destId="{C683BC5A-C9F8-4A97-8BA9-0458F19D19E0}" srcOrd="0" destOrd="0" presId="urn:microsoft.com/office/officeart/2008/layout/VerticalCurvedList"/>
    <dgm:cxn modelId="{66CD213D-6294-436F-8ED8-005D414EAE4F}" type="presParOf" srcId="{8997D360-A6E4-4BF1-9831-1484703C803B}" destId="{B9D654CB-8FF6-41E6-8EEC-63532F98CB79}" srcOrd="5" destOrd="0" presId="urn:microsoft.com/office/officeart/2008/layout/VerticalCurvedList"/>
    <dgm:cxn modelId="{13507F57-4DC7-4819-B2FA-9837326DEABC}" type="presParOf" srcId="{8997D360-A6E4-4BF1-9831-1484703C803B}" destId="{9D19C42D-95FA-4A0C-9EFF-54529DA66F20}" srcOrd="6" destOrd="0" presId="urn:microsoft.com/office/officeart/2008/layout/VerticalCurvedList"/>
    <dgm:cxn modelId="{E6598C48-8136-4442-91E6-67338667E931}" type="presParOf" srcId="{9D19C42D-95FA-4A0C-9EFF-54529DA66F20}" destId="{91D80EDC-A7F2-47B0-AA3C-56C3E3AC5B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IN"/>
        </a:p>
      </dgm:t>
    </dgm:pt>
    <dgm:pt modelId="{0A79DB99-C9FA-4D1F-9F2C-BB1EE2ED6D50}">
      <dgm:prSet/>
      <dgm:spPr/>
      <dgm:t>
        <a:bodyPr/>
        <a:lstStyle/>
        <a:p>
          <a:r>
            <a:rPr lang="en-US" b="0" i="0" dirty="0"/>
            <a:t>Common region creates a clear structure and helps users quickly and effectively understand the relationship between elements and sections</a:t>
          </a:r>
          <a:r>
            <a:rPr lang="en-US" dirty="0"/>
            <a:t>.</a:t>
          </a:r>
          <a:endParaRPr lang="en-IN" dirty="0"/>
        </a:p>
      </dgm:t>
    </dgm:pt>
    <dgm:pt modelId="{8900579F-1809-410F-8E86-1F3107EFF52A}" type="parTrans" cxnId="{AC3A0E05-6151-4422-AD08-18100600C572}">
      <dgm:prSet/>
      <dgm:spPr/>
      <dgm:t>
        <a:bodyPr/>
        <a:lstStyle/>
        <a:p>
          <a:endParaRPr lang="en-IN"/>
        </a:p>
      </dgm:t>
    </dgm:pt>
    <dgm:pt modelId="{169EDBCD-218D-492D-A91D-F6EC27754C01}" type="sibTrans" cxnId="{AC3A0E05-6151-4422-AD08-18100600C572}">
      <dgm:prSet/>
      <dgm:spPr/>
      <dgm:t>
        <a:bodyPr/>
        <a:lstStyle/>
        <a:p>
          <a:endParaRPr lang="en-IN"/>
        </a:p>
      </dgm:t>
    </dgm:pt>
    <dgm:pt modelId="{5522E1F7-663D-4F0E-8CB9-3843A9536E4B}">
      <dgm:prSet/>
      <dgm:spPr/>
      <dgm:t>
        <a:bodyPr/>
        <a:lstStyle/>
        <a:p>
          <a:r>
            <a:rPr lang="en-US" b="0" i="0" dirty="0"/>
            <a:t>Adding a border around an element or group of elements is an easy way to create common region.</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7CD16CFC-4570-476F-974D-90ECB3886DF7}">
      <dgm:prSet/>
      <dgm:spPr/>
      <dgm:t>
        <a:bodyPr/>
        <a:lstStyle/>
        <a:p>
          <a:pPr>
            <a:buFont typeface="+mj-lt"/>
            <a:buAutoNum type="arabicPeriod"/>
          </a:pPr>
          <a:r>
            <a:rPr lang="en-US" b="0" i="0" dirty="0"/>
            <a:t>Common region can also be created by defining a background behind an element or group of elements.</a:t>
          </a:r>
        </a:p>
      </dgm:t>
    </dgm:pt>
    <dgm:pt modelId="{B0F5EB89-10CB-4972-A20C-7D4347A99A1C}" type="parTrans" cxnId="{E18C356F-A081-4296-BA5F-6828B4FB9E49}">
      <dgm:prSet/>
      <dgm:spPr/>
      <dgm:t>
        <a:bodyPr/>
        <a:lstStyle/>
        <a:p>
          <a:endParaRPr lang="en-IN"/>
        </a:p>
      </dgm:t>
    </dgm:pt>
    <dgm:pt modelId="{B2616228-5D4A-49A1-B34A-25005A2B1B72}" type="sibTrans" cxnId="{E18C356F-A081-4296-BA5F-6828B4FB9E49}">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BE26A6DC-92FE-465F-9C96-68A7C8726EBC}" type="pres">
      <dgm:prSet presAssocID="{0A79DB99-C9FA-4D1F-9F2C-BB1EE2ED6D50}" presName="text_1" presStyleLbl="node1" presStyleIdx="0" presStyleCnt="3">
        <dgm:presLayoutVars>
          <dgm:bulletEnabled val="1"/>
        </dgm:presLayoutVars>
      </dgm:prSet>
      <dgm:spPr/>
    </dgm:pt>
    <dgm:pt modelId="{1C63989D-94B1-460B-985E-59895F026668}" type="pres">
      <dgm:prSet presAssocID="{0A79DB99-C9FA-4D1F-9F2C-BB1EE2ED6D50}" presName="accent_1" presStyleCnt="0"/>
      <dgm:spPr/>
    </dgm:pt>
    <dgm:pt modelId="{95B5B851-672F-4532-8F3B-4FF1DE6F8B7A}" type="pres">
      <dgm:prSet presAssocID="{0A79DB99-C9FA-4D1F-9F2C-BB1EE2ED6D50}" presName="accentRepeatNode" presStyleLbl="solidFgAcc1" presStyleIdx="0" presStyleCnt="3"/>
      <dgm:spPr/>
    </dgm:pt>
    <dgm:pt modelId="{BC44BA00-7F97-4F0A-982B-45FDA34FE95F}" type="pres">
      <dgm:prSet presAssocID="{5522E1F7-663D-4F0E-8CB9-3843A9536E4B}" presName="text_2" presStyleLbl="node1" presStyleIdx="1" presStyleCnt="3">
        <dgm:presLayoutVars>
          <dgm:bulletEnabled val="1"/>
        </dgm:presLayoutVars>
      </dgm:prSet>
      <dgm:spPr/>
    </dgm:pt>
    <dgm:pt modelId="{3F4096DD-C764-444E-974B-E3F6D3BC1FF2}" type="pres">
      <dgm:prSet presAssocID="{5522E1F7-663D-4F0E-8CB9-3843A9536E4B}" presName="accent_2" presStyleCnt="0"/>
      <dgm:spPr/>
    </dgm:pt>
    <dgm:pt modelId="{C683BC5A-C9F8-4A97-8BA9-0458F19D19E0}" type="pres">
      <dgm:prSet presAssocID="{5522E1F7-663D-4F0E-8CB9-3843A9536E4B}" presName="accentRepeatNode" presStyleLbl="solidFgAcc1" presStyleIdx="1" presStyleCnt="3"/>
      <dgm:spPr/>
    </dgm:pt>
    <dgm:pt modelId="{B9D654CB-8FF6-41E6-8EEC-63532F98CB79}" type="pres">
      <dgm:prSet presAssocID="{7CD16CFC-4570-476F-974D-90ECB3886DF7}" presName="text_3" presStyleLbl="node1" presStyleIdx="2" presStyleCnt="3">
        <dgm:presLayoutVars>
          <dgm:bulletEnabled val="1"/>
        </dgm:presLayoutVars>
      </dgm:prSet>
      <dgm:spPr/>
    </dgm:pt>
    <dgm:pt modelId="{9D19C42D-95FA-4A0C-9EFF-54529DA66F20}" type="pres">
      <dgm:prSet presAssocID="{7CD16CFC-4570-476F-974D-90ECB3886DF7}" presName="accent_3" presStyleCnt="0"/>
      <dgm:spPr/>
    </dgm:pt>
    <dgm:pt modelId="{91D80EDC-A7F2-47B0-AA3C-56C3E3AC5B20}" type="pres">
      <dgm:prSet presAssocID="{7CD16CFC-4570-476F-974D-90ECB3886DF7}" presName="accentRepeatNode" presStyleLbl="solidFgAcc1" presStyleIdx="2" presStyleCnt="3"/>
      <dgm:spPr/>
    </dgm:pt>
  </dgm:ptLst>
  <dgm:cxnLst>
    <dgm:cxn modelId="{AC3A0E05-6151-4422-AD08-18100600C572}" srcId="{0529508A-D124-4AE2-9243-5E745C237CA0}" destId="{0A79DB99-C9FA-4D1F-9F2C-BB1EE2ED6D50}" srcOrd="0" destOrd="0" parTransId="{8900579F-1809-410F-8E86-1F3107EFF52A}" sibTransId="{169EDBCD-218D-492D-A91D-F6EC27754C01}"/>
    <dgm:cxn modelId="{F49C6814-6BD4-4CE3-9E89-AD72912979DC}" srcId="{0529508A-D124-4AE2-9243-5E745C237CA0}" destId="{5522E1F7-663D-4F0E-8CB9-3843A9536E4B}" srcOrd="1" destOrd="0" parTransId="{1A910C15-D7B6-4015-929D-6B3202B9D66D}" sibTransId="{3BFB299B-1712-4888-B06A-F765ACA31DF8}"/>
    <dgm:cxn modelId="{CA45B21C-F595-4869-9FEC-EC52B5D38807}" type="presOf" srcId="{7CD16CFC-4570-476F-974D-90ECB3886DF7}" destId="{B9D654CB-8FF6-41E6-8EEC-63532F98CB79}" srcOrd="0" destOrd="0" presId="urn:microsoft.com/office/officeart/2008/layout/VerticalCurvedList"/>
    <dgm:cxn modelId="{1C43496A-22AC-4A87-B0CC-6A3FE1816614}" type="presOf" srcId="{5522E1F7-663D-4F0E-8CB9-3843A9536E4B}" destId="{BC44BA00-7F97-4F0A-982B-45FDA34FE95F}" srcOrd="0" destOrd="0" presId="urn:microsoft.com/office/officeart/2008/layout/VerticalCurvedList"/>
    <dgm:cxn modelId="{E18C356F-A081-4296-BA5F-6828B4FB9E49}" srcId="{0529508A-D124-4AE2-9243-5E745C237CA0}" destId="{7CD16CFC-4570-476F-974D-90ECB3886DF7}" srcOrd="2" destOrd="0" parTransId="{B0F5EB89-10CB-4972-A20C-7D4347A99A1C}" sibTransId="{B2616228-5D4A-49A1-B34A-25005A2B1B72}"/>
    <dgm:cxn modelId="{E22AD183-B778-410A-95A9-AD2E49E431C4}" type="presOf" srcId="{0A79DB99-C9FA-4D1F-9F2C-BB1EE2ED6D50}" destId="{BE26A6DC-92FE-465F-9C96-68A7C8726EBC}"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41E2D2EE-3AFE-47C3-9A39-EF3E6392D994}" type="presOf" srcId="{169EDBCD-218D-492D-A91D-F6EC27754C01}" destId="{5F6B676A-803A-4523-A337-F9C7772594C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994F65EE-3DD2-429A-82BF-DB17207260DB}" type="presParOf" srcId="{8997D360-A6E4-4BF1-9831-1484703C803B}" destId="{BE26A6DC-92FE-465F-9C96-68A7C8726EBC}" srcOrd="1" destOrd="0" presId="urn:microsoft.com/office/officeart/2008/layout/VerticalCurvedList"/>
    <dgm:cxn modelId="{685EF862-2DD9-4754-AA5A-D71330E86C60}" type="presParOf" srcId="{8997D360-A6E4-4BF1-9831-1484703C803B}" destId="{1C63989D-94B1-460B-985E-59895F026668}" srcOrd="2" destOrd="0" presId="urn:microsoft.com/office/officeart/2008/layout/VerticalCurvedList"/>
    <dgm:cxn modelId="{96F28690-8DE9-43AC-A709-DF91DE73F739}" type="presParOf" srcId="{1C63989D-94B1-460B-985E-59895F026668}" destId="{95B5B851-672F-4532-8F3B-4FF1DE6F8B7A}" srcOrd="0" destOrd="0" presId="urn:microsoft.com/office/officeart/2008/layout/VerticalCurvedList"/>
    <dgm:cxn modelId="{E5007557-5221-4D05-87E0-9CF687E4A7CC}" type="presParOf" srcId="{8997D360-A6E4-4BF1-9831-1484703C803B}" destId="{BC44BA00-7F97-4F0A-982B-45FDA34FE95F}" srcOrd="3" destOrd="0" presId="urn:microsoft.com/office/officeart/2008/layout/VerticalCurvedList"/>
    <dgm:cxn modelId="{E00B156C-DA24-475C-9F7D-15B310132E1C}" type="presParOf" srcId="{8997D360-A6E4-4BF1-9831-1484703C803B}" destId="{3F4096DD-C764-444E-974B-E3F6D3BC1FF2}" srcOrd="4" destOrd="0" presId="urn:microsoft.com/office/officeart/2008/layout/VerticalCurvedList"/>
    <dgm:cxn modelId="{9CE96446-D5D2-4561-A935-5940D895244F}" type="presParOf" srcId="{3F4096DD-C764-444E-974B-E3F6D3BC1FF2}" destId="{C683BC5A-C9F8-4A97-8BA9-0458F19D19E0}" srcOrd="0" destOrd="0" presId="urn:microsoft.com/office/officeart/2008/layout/VerticalCurvedList"/>
    <dgm:cxn modelId="{66CD213D-6294-436F-8ED8-005D414EAE4F}" type="presParOf" srcId="{8997D360-A6E4-4BF1-9831-1484703C803B}" destId="{B9D654CB-8FF6-41E6-8EEC-63532F98CB79}" srcOrd="5" destOrd="0" presId="urn:microsoft.com/office/officeart/2008/layout/VerticalCurvedList"/>
    <dgm:cxn modelId="{13507F57-4DC7-4819-B2FA-9837326DEABC}" type="presParOf" srcId="{8997D360-A6E4-4BF1-9831-1484703C803B}" destId="{9D19C42D-95FA-4A0C-9EFF-54529DA66F20}" srcOrd="6" destOrd="0" presId="urn:microsoft.com/office/officeart/2008/layout/VerticalCurvedList"/>
    <dgm:cxn modelId="{E6598C48-8136-4442-91E6-67338667E931}" type="presParOf" srcId="{9D19C42D-95FA-4A0C-9EFF-54529DA66F20}" destId="{91D80EDC-A7F2-47B0-AA3C-56C3E3AC5B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2" csCatId="colorful" phldr="1"/>
      <dgm:spPr/>
      <dgm:t>
        <a:bodyPr/>
        <a:lstStyle/>
        <a:p>
          <a:endParaRPr lang="en-IN"/>
        </a:p>
      </dgm:t>
    </dgm:pt>
    <dgm:pt modelId="{6E52051F-A8FE-4F3E-949D-63E98C090ADF}">
      <dgm:prSet/>
      <dgm:spPr/>
      <dgm:t>
        <a:bodyPr/>
        <a:lstStyle/>
        <a:p>
          <a:pPr>
            <a:buFont typeface="+mj-lt"/>
            <a:buAutoNum type="arabicPeriod"/>
          </a:pPr>
          <a:r>
            <a:rPr lang="en-US" b="0" i="0"/>
            <a:t>The human eye likes to find simplicity and order in complex shapes because it prevents us from becoming overwhelmed with information.</a:t>
          </a:r>
        </a:p>
      </dgm:t>
    </dgm:pt>
    <dgm:pt modelId="{CCAAF68C-CFB3-42D0-A6AE-F825ECE7B04C}" type="parTrans" cxnId="{7EA85763-A498-4254-82E0-3157743ECCC0}">
      <dgm:prSet/>
      <dgm:spPr/>
      <dgm:t>
        <a:bodyPr/>
        <a:lstStyle/>
        <a:p>
          <a:endParaRPr lang="en-IN"/>
        </a:p>
      </dgm:t>
    </dgm:pt>
    <dgm:pt modelId="{3FF723E7-BC80-4055-9252-A56AFEF43BCB}" type="sibTrans" cxnId="{7EA85763-A498-4254-82E0-3157743ECCC0}">
      <dgm:prSet/>
      <dgm:spPr/>
      <dgm:t>
        <a:bodyPr/>
        <a:lstStyle/>
        <a:p>
          <a:endParaRPr lang="en-IN"/>
        </a:p>
      </dgm:t>
    </dgm:pt>
    <dgm:pt modelId="{72F7E8C0-041C-4CD3-ABCC-DAAAFA7FB6EF}">
      <dgm:prSet/>
      <dgm:spPr/>
      <dgm:t>
        <a:bodyPr/>
        <a:lstStyle/>
        <a:p>
          <a:pPr>
            <a:buFont typeface="+mj-lt"/>
            <a:buAutoNum type="arabicPeriod"/>
          </a:pPr>
          <a:r>
            <a:rPr lang="en-US" b="0" i="0"/>
            <a:t>Research confirms that people are better able to visually process and remember simple figures than complex figures.</a:t>
          </a:r>
        </a:p>
      </dgm:t>
    </dgm:pt>
    <dgm:pt modelId="{41B3584E-730E-499A-A2DE-9394D70CF006}" type="parTrans" cxnId="{CB15EC99-29C0-4361-B80C-D83E4EA56152}">
      <dgm:prSet/>
      <dgm:spPr/>
      <dgm:t>
        <a:bodyPr/>
        <a:lstStyle/>
        <a:p>
          <a:endParaRPr lang="en-IN"/>
        </a:p>
      </dgm:t>
    </dgm:pt>
    <dgm:pt modelId="{813ED6B3-7FC9-40ED-BDEF-6B2EECACE2FF}" type="sibTrans" cxnId="{CB15EC99-29C0-4361-B80C-D83E4EA56152}">
      <dgm:prSet/>
      <dgm:spPr/>
      <dgm:t>
        <a:bodyPr/>
        <a:lstStyle/>
        <a:p>
          <a:endParaRPr lang="en-IN"/>
        </a:p>
      </dgm:t>
    </dgm:pt>
    <dgm:pt modelId="{F9DBD763-EA49-472D-A6FA-D9E07B1543C0}">
      <dgm:prSet/>
      <dgm:spPr/>
      <dgm:t>
        <a:bodyPr/>
        <a:lstStyle/>
        <a:p>
          <a:pPr>
            <a:buFont typeface="+mj-lt"/>
            <a:buAutoNum type="arabicPeriod"/>
          </a:pPr>
          <a:r>
            <a:rPr lang="en-US" b="0" i="0"/>
            <a:t>The human the eye simplifies complex shapes by transforming them into a single, unified shape.</a:t>
          </a:r>
        </a:p>
      </dgm:t>
    </dgm:pt>
    <dgm:pt modelId="{AF2FE5F7-F170-4D0C-B462-696DFF43E285}" type="parTrans" cxnId="{49E3BC1C-1C4B-43DC-BA9D-7B5EDEF70392}">
      <dgm:prSet/>
      <dgm:spPr/>
      <dgm:t>
        <a:bodyPr/>
        <a:lstStyle/>
        <a:p>
          <a:endParaRPr lang="en-IN"/>
        </a:p>
      </dgm:t>
    </dgm:pt>
    <dgm:pt modelId="{46CFE6EF-0625-4EFD-84CC-7510F854FCBA}" type="sibTrans" cxnId="{49E3BC1C-1C4B-43DC-BA9D-7B5EDEF70392}">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F755EC73-049B-4284-B61B-8C145C5E509B}" type="pres">
      <dgm:prSet presAssocID="{6E52051F-A8FE-4F3E-949D-63E98C090ADF}" presName="text_1" presStyleLbl="node1" presStyleIdx="0" presStyleCnt="3">
        <dgm:presLayoutVars>
          <dgm:bulletEnabled val="1"/>
        </dgm:presLayoutVars>
      </dgm:prSet>
      <dgm:spPr/>
    </dgm:pt>
    <dgm:pt modelId="{7E04F472-609B-463E-90CE-663E3710B8B3}" type="pres">
      <dgm:prSet presAssocID="{6E52051F-A8FE-4F3E-949D-63E98C090ADF}" presName="accent_1" presStyleCnt="0"/>
      <dgm:spPr/>
    </dgm:pt>
    <dgm:pt modelId="{E9C6923E-03A7-40C3-B320-8E0034D299D5}" type="pres">
      <dgm:prSet presAssocID="{6E52051F-A8FE-4F3E-949D-63E98C090ADF}" presName="accentRepeatNode" presStyleLbl="solidFgAcc1" presStyleIdx="0" presStyleCnt="3"/>
      <dgm:spPr/>
    </dgm:pt>
    <dgm:pt modelId="{602B41E3-9FB5-4376-850C-21013448E2E8}" type="pres">
      <dgm:prSet presAssocID="{72F7E8C0-041C-4CD3-ABCC-DAAAFA7FB6EF}" presName="text_2" presStyleLbl="node1" presStyleIdx="1" presStyleCnt="3">
        <dgm:presLayoutVars>
          <dgm:bulletEnabled val="1"/>
        </dgm:presLayoutVars>
      </dgm:prSet>
      <dgm:spPr/>
    </dgm:pt>
    <dgm:pt modelId="{E7153C06-BBFA-496B-88BE-784936E8A051}" type="pres">
      <dgm:prSet presAssocID="{72F7E8C0-041C-4CD3-ABCC-DAAAFA7FB6EF}" presName="accent_2" presStyleCnt="0"/>
      <dgm:spPr/>
    </dgm:pt>
    <dgm:pt modelId="{148F3859-F279-4367-A15E-9AB906F21CE9}" type="pres">
      <dgm:prSet presAssocID="{72F7E8C0-041C-4CD3-ABCC-DAAAFA7FB6EF}" presName="accentRepeatNode" presStyleLbl="solidFgAcc1" presStyleIdx="1" presStyleCnt="3"/>
      <dgm:spPr/>
    </dgm:pt>
    <dgm:pt modelId="{B530045E-5712-4825-924D-C1228381E115}" type="pres">
      <dgm:prSet presAssocID="{F9DBD763-EA49-472D-A6FA-D9E07B1543C0}" presName="text_3" presStyleLbl="node1" presStyleIdx="2" presStyleCnt="3">
        <dgm:presLayoutVars>
          <dgm:bulletEnabled val="1"/>
        </dgm:presLayoutVars>
      </dgm:prSet>
      <dgm:spPr/>
    </dgm:pt>
    <dgm:pt modelId="{9FB1D059-33CA-435F-B955-E782E140A029}" type="pres">
      <dgm:prSet presAssocID="{F9DBD763-EA49-472D-A6FA-D9E07B1543C0}" presName="accent_3" presStyleCnt="0"/>
      <dgm:spPr/>
    </dgm:pt>
    <dgm:pt modelId="{2514F83A-716A-451C-9B58-43C77B3CD18C}" type="pres">
      <dgm:prSet presAssocID="{F9DBD763-EA49-472D-A6FA-D9E07B1543C0}" presName="accentRepeatNode" presStyleLbl="solidFgAcc1" presStyleIdx="2" presStyleCnt="3"/>
      <dgm:spPr/>
    </dgm:pt>
  </dgm:ptLst>
  <dgm:cxnLst>
    <dgm:cxn modelId="{49E3BC1C-1C4B-43DC-BA9D-7B5EDEF70392}" srcId="{0529508A-D124-4AE2-9243-5E745C237CA0}" destId="{F9DBD763-EA49-472D-A6FA-D9E07B1543C0}" srcOrd="2" destOrd="0" parTransId="{AF2FE5F7-F170-4D0C-B462-696DFF43E285}" sibTransId="{46CFE6EF-0625-4EFD-84CC-7510F854FCBA}"/>
    <dgm:cxn modelId="{7EA85763-A498-4254-82E0-3157743ECCC0}" srcId="{0529508A-D124-4AE2-9243-5E745C237CA0}" destId="{6E52051F-A8FE-4F3E-949D-63E98C090ADF}" srcOrd="0" destOrd="0" parTransId="{CCAAF68C-CFB3-42D0-A6AE-F825ECE7B04C}" sibTransId="{3FF723E7-BC80-4055-9252-A56AFEF43BCB}"/>
    <dgm:cxn modelId="{CCBA1B66-1CF1-4EB4-B232-7CFAA86779DE}" type="presOf" srcId="{6E52051F-A8FE-4F3E-949D-63E98C090ADF}" destId="{F755EC73-049B-4284-B61B-8C145C5E509B}" srcOrd="0" destOrd="0" presId="urn:microsoft.com/office/officeart/2008/layout/VerticalCurvedList"/>
    <dgm:cxn modelId="{70BF646E-16FA-4C60-821B-4EE39F3C5890}" type="presOf" srcId="{3FF723E7-BC80-4055-9252-A56AFEF43BCB}" destId="{5F6B676A-803A-4523-A337-F9C7772594C1}" srcOrd="0" destOrd="0" presId="urn:microsoft.com/office/officeart/2008/layout/VerticalCurvedList"/>
    <dgm:cxn modelId="{3C5D0151-D0AF-4A8A-A30E-6D37F257742C}" type="presOf" srcId="{F9DBD763-EA49-472D-A6FA-D9E07B1543C0}" destId="{B530045E-5712-4825-924D-C1228381E115}" srcOrd="0" destOrd="0" presId="urn:microsoft.com/office/officeart/2008/layout/VerticalCurvedList"/>
    <dgm:cxn modelId="{5AD1977D-2AF4-416F-8037-DD54861F8DAD}" type="presOf" srcId="{72F7E8C0-041C-4CD3-ABCC-DAAAFA7FB6EF}" destId="{602B41E3-9FB5-4376-850C-21013448E2E8}" srcOrd="0" destOrd="0" presId="urn:microsoft.com/office/officeart/2008/layout/VerticalCurvedList"/>
    <dgm:cxn modelId="{CB15EC99-29C0-4361-B80C-D83E4EA56152}" srcId="{0529508A-D124-4AE2-9243-5E745C237CA0}" destId="{72F7E8C0-041C-4CD3-ABCC-DAAAFA7FB6EF}" srcOrd="1" destOrd="0" parTransId="{41B3584E-730E-499A-A2DE-9394D70CF006}" sibTransId="{813ED6B3-7FC9-40ED-BDEF-6B2EECACE2FF}"/>
    <dgm:cxn modelId="{C1CFEED4-D3BA-49E2-AF1A-AF7D5BFEBED8}" type="presOf" srcId="{0529508A-D124-4AE2-9243-5E745C237CA0}" destId="{F8F2FD03-0FD2-45E2-AEF6-55DCC6A4E76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36198244-126B-4113-96B1-D11D2914504E}" type="presParOf" srcId="{8997D360-A6E4-4BF1-9831-1484703C803B}" destId="{F755EC73-049B-4284-B61B-8C145C5E509B}" srcOrd="1" destOrd="0" presId="urn:microsoft.com/office/officeart/2008/layout/VerticalCurvedList"/>
    <dgm:cxn modelId="{0BDF90B2-B101-463C-90D6-2FCDFB814697}" type="presParOf" srcId="{8997D360-A6E4-4BF1-9831-1484703C803B}" destId="{7E04F472-609B-463E-90CE-663E3710B8B3}" srcOrd="2" destOrd="0" presId="urn:microsoft.com/office/officeart/2008/layout/VerticalCurvedList"/>
    <dgm:cxn modelId="{A5551D59-97E5-4F8F-9E8B-E42170E9FE89}" type="presParOf" srcId="{7E04F472-609B-463E-90CE-663E3710B8B3}" destId="{E9C6923E-03A7-40C3-B320-8E0034D299D5}" srcOrd="0" destOrd="0" presId="urn:microsoft.com/office/officeart/2008/layout/VerticalCurvedList"/>
    <dgm:cxn modelId="{A0315C9B-7909-431F-A4F7-B44C9F54BE61}" type="presParOf" srcId="{8997D360-A6E4-4BF1-9831-1484703C803B}" destId="{602B41E3-9FB5-4376-850C-21013448E2E8}" srcOrd="3" destOrd="0" presId="urn:microsoft.com/office/officeart/2008/layout/VerticalCurvedList"/>
    <dgm:cxn modelId="{1E7E8ED2-1387-4C5E-B04F-7D0E58334313}" type="presParOf" srcId="{8997D360-A6E4-4BF1-9831-1484703C803B}" destId="{E7153C06-BBFA-496B-88BE-784936E8A051}" srcOrd="4" destOrd="0" presId="urn:microsoft.com/office/officeart/2008/layout/VerticalCurvedList"/>
    <dgm:cxn modelId="{82EE0C95-4A6B-4BB0-8E14-558A1E4198B0}" type="presParOf" srcId="{E7153C06-BBFA-496B-88BE-784936E8A051}" destId="{148F3859-F279-4367-A15E-9AB906F21CE9}" srcOrd="0" destOrd="0" presId="urn:microsoft.com/office/officeart/2008/layout/VerticalCurvedList"/>
    <dgm:cxn modelId="{BAD90F25-4CE7-414E-A8AF-272D16111FEC}" type="presParOf" srcId="{8997D360-A6E4-4BF1-9831-1484703C803B}" destId="{B530045E-5712-4825-924D-C1228381E115}" srcOrd="5" destOrd="0" presId="urn:microsoft.com/office/officeart/2008/layout/VerticalCurvedList"/>
    <dgm:cxn modelId="{29AFB22B-AE4D-436E-A765-3FB461E40702}" type="presParOf" srcId="{8997D360-A6E4-4BF1-9831-1484703C803B}" destId="{9FB1D059-33CA-435F-B955-E782E140A029}" srcOrd="6" destOrd="0" presId="urn:microsoft.com/office/officeart/2008/layout/VerticalCurvedList"/>
    <dgm:cxn modelId="{0CD22B40-456D-47D7-A5EF-60D8C21DE36C}" type="presParOf" srcId="{9FB1D059-33CA-435F-B955-E782E140A029}" destId="{2514F83A-716A-451C-9B58-43C77B3CD18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2" csCatId="colorful" phldr="1"/>
      <dgm:spPr/>
      <dgm:t>
        <a:bodyPr/>
        <a:lstStyle/>
        <a:p>
          <a:endParaRPr lang="en-IN"/>
        </a:p>
      </dgm:t>
    </dgm:pt>
    <dgm:pt modelId="{6E52051F-A8FE-4F3E-949D-63E98C090ADF}">
      <dgm:prSet/>
      <dgm:spPr/>
      <dgm:t>
        <a:bodyPr/>
        <a:lstStyle/>
        <a:p>
          <a:pPr>
            <a:buFont typeface="+mj-lt"/>
            <a:buAutoNum type="arabicPeriod"/>
          </a:pPr>
          <a:r>
            <a:rPr lang="en-US" b="0" i="0"/>
            <a:t>The human eye likes to find simplicity and order in complex shapes because it prevents us from becoming overwhelmed with information.</a:t>
          </a:r>
        </a:p>
      </dgm:t>
    </dgm:pt>
    <dgm:pt modelId="{CCAAF68C-CFB3-42D0-A6AE-F825ECE7B04C}" type="parTrans" cxnId="{7EA85763-A498-4254-82E0-3157743ECCC0}">
      <dgm:prSet/>
      <dgm:spPr/>
      <dgm:t>
        <a:bodyPr/>
        <a:lstStyle/>
        <a:p>
          <a:endParaRPr lang="en-IN"/>
        </a:p>
      </dgm:t>
    </dgm:pt>
    <dgm:pt modelId="{3FF723E7-BC80-4055-9252-A56AFEF43BCB}" type="sibTrans" cxnId="{7EA85763-A498-4254-82E0-3157743ECCC0}">
      <dgm:prSet/>
      <dgm:spPr/>
      <dgm:t>
        <a:bodyPr/>
        <a:lstStyle/>
        <a:p>
          <a:endParaRPr lang="en-IN"/>
        </a:p>
      </dgm:t>
    </dgm:pt>
    <dgm:pt modelId="{72F7E8C0-041C-4CD3-ABCC-DAAAFA7FB6EF}">
      <dgm:prSet/>
      <dgm:spPr/>
      <dgm:t>
        <a:bodyPr/>
        <a:lstStyle/>
        <a:p>
          <a:pPr>
            <a:buFont typeface="+mj-lt"/>
            <a:buAutoNum type="arabicPeriod"/>
          </a:pPr>
          <a:r>
            <a:rPr lang="en-US" b="0" i="0"/>
            <a:t>Research confirms that people are better able to visually process and remember simple figures than complex figures.</a:t>
          </a:r>
        </a:p>
      </dgm:t>
    </dgm:pt>
    <dgm:pt modelId="{41B3584E-730E-499A-A2DE-9394D70CF006}" type="parTrans" cxnId="{CB15EC99-29C0-4361-B80C-D83E4EA56152}">
      <dgm:prSet/>
      <dgm:spPr/>
      <dgm:t>
        <a:bodyPr/>
        <a:lstStyle/>
        <a:p>
          <a:endParaRPr lang="en-IN"/>
        </a:p>
      </dgm:t>
    </dgm:pt>
    <dgm:pt modelId="{813ED6B3-7FC9-40ED-BDEF-6B2EECACE2FF}" type="sibTrans" cxnId="{CB15EC99-29C0-4361-B80C-D83E4EA56152}">
      <dgm:prSet/>
      <dgm:spPr/>
      <dgm:t>
        <a:bodyPr/>
        <a:lstStyle/>
        <a:p>
          <a:endParaRPr lang="en-IN"/>
        </a:p>
      </dgm:t>
    </dgm:pt>
    <dgm:pt modelId="{F9DBD763-EA49-472D-A6FA-D9E07B1543C0}">
      <dgm:prSet/>
      <dgm:spPr/>
      <dgm:t>
        <a:bodyPr/>
        <a:lstStyle/>
        <a:p>
          <a:pPr>
            <a:buFont typeface="+mj-lt"/>
            <a:buAutoNum type="arabicPeriod"/>
          </a:pPr>
          <a:r>
            <a:rPr lang="en-US" b="0" i="0"/>
            <a:t>The human the eye simplifies complex shapes by transforming them into a single, unified shape.</a:t>
          </a:r>
        </a:p>
      </dgm:t>
    </dgm:pt>
    <dgm:pt modelId="{AF2FE5F7-F170-4D0C-B462-696DFF43E285}" type="parTrans" cxnId="{49E3BC1C-1C4B-43DC-BA9D-7B5EDEF70392}">
      <dgm:prSet/>
      <dgm:spPr/>
      <dgm:t>
        <a:bodyPr/>
        <a:lstStyle/>
        <a:p>
          <a:endParaRPr lang="en-IN"/>
        </a:p>
      </dgm:t>
    </dgm:pt>
    <dgm:pt modelId="{46CFE6EF-0625-4EFD-84CC-7510F854FCBA}" type="sibTrans" cxnId="{49E3BC1C-1C4B-43DC-BA9D-7B5EDEF70392}">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F755EC73-049B-4284-B61B-8C145C5E509B}" type="pres">
      <dgm:prSet presAssocID="{6E52051F-A8FE-4F3E-949D-63E98C090ADF}" presName="text_1" presStyleLbl="node1" presStyleIdx="0" presStyleCnt="3">
        <dgm:presLayoutVars>
          <dgm:bulletEnabled val="1"/>
        </dgm:presLayoutVars>
      </dgm:prSet>
      <dgm:spPr/>
    </dgm:pt>
    <dgm:pt modelId="{7E04F472-609B-463E-90CE-663E3710B8B3}" type="pres">
      <dgm:prSet presAssocID="{6E52051F-A8FE-4F3E-949D-63E98C090ADF}" presName="accent_1" presStyleCnt="0"/>
      <dgm:spPr/>
    </dgm:pt>
    <dgm:pt modelId="{E9C6923E-03A7-40C3-B320-8E0034D299D5}" type="pres">
      <dgm:prSet presAssocID="{6E52051F-A8FE-4F3E-949D-63E98C090ADF}" presName="accentRepeatNode" presStyleLbl="solidFgAcc1" presStyleIdx="0" presStyleCnt="3"/>
      <dgm:spPr/>
    </dgm:pt>
    <dgm:pt modelId="{602B41E3-9FB5-4376-850C-21013448E2E8}" type="pres">
      <dgm:prSet presAssocID="{72F7E8C0-041C-4CD3-ABCC-DAAAFA7FB6EF}" presName="text_2" presStyleLbl="node1" presStyleIdx="1" presStyleCnt="3">
        <dgm:presLayoutVars>
          <dgm:bulletEnabled val="1"/>
        </dgm:presLayoutVars>
      </dgm:prSet>
      <dgm:spPr/>
    </dgm:pt>
    <dgm:pt modelId="{E7153C06-BBFA-496B-88BE-784936E8A051}" type="pres">
      <dgm:prSet presAssocID="{72F7E8C0-041C-4CD3-ABCC-DAAAFA7FB6EF}" presName="accent_2" presStyleCnt="0"/>
      <dgm:spPr/>
    </dgm:pt>
    <dgm:pt modelId="{148F3859-F279-4367-A15E-9AB906F21CE9}" type="pres">
      <dgm:prSet presAssocID="{72F7E8C0-041C-4CD3-ABCC-DAAAFA7FB6EF}" presName="accentRepeatNode" presStyleLbl="solidFgAcc1" presStyleIdx="1" presStyleCnt="3"/>
      <dgm:spPr/>
    </dgm:pt>
    <dgm:pt modelId="{B530045E-5712-4825-924D-C1228381E115}" type="pres">
      <dgm:prSet presAssocID="{F9DBD763-EA49-472D-A6FA-D9E07B1543C0}" presName="text_3" presStyleLbl="node1" presStyleIdx="2" presStyleCnt="3">
        <dgm:presLayoutVars>
          <dgm:bulletEnabled val="1"/>
        </dgm:presLayoutVars>
      </dgm:prSet>
      <dgm:spPr/>
    </dgm:pt>
    <dgm:pt modelId="{9FB1D059-33CA-435F-B955-E782E140A029}" type="pres">
      <dgm:prSet presAssocID="{F9DBD763-EA49-472D-A6FA-D9E07B1543C0}" presName="accent_3" presStyleCnt="0"/>
      <dgm:spPr/>
    </dgm:pt>
    <dgm:pt modelId="{2514F83A-716A-451C-9B58-43C77B3CD18C}" type="pres">
      <dgm:prSet presAssocID="{F9DBD763-EA49-472D-A6FA-D9E07B1543C0}" presName="accentRepeatNode" presStyleLbl="solidFgAcc1" presStyleIdx="2" presStyleCnt="3"/>
      <dgm:spPr/>
    </dgm:pt>
  </dgm:ptLst>
  <dgm:cxnLst>
    <dgm:cxn modelId="{49E3BC1C-1C4B-43DC-BA9D-7B5EDEF70392}" srcId="{0529508A-D124-4AE2-9243-5E745C237CA0}" destId="{F9DBD763-EA49-472D-A6FA-D9E07B1543C0}" srcOrd="2" destOrd="0" parTransId="{AF2FE5F7-F170-4D0C-B462-696DFF43E285}" sibTransId="{46CFE6EF-0625-4EFD-84CC-7510F854FCBA}"/>
    <dgm:cxn modelId="{7EA85763-A498-4254-82E0-3157743ECCC0}" srcId="{0529508A-D124-4AE2-9243-5E745C237CA0}" destId="{6E52051F-A8FE-4F3E-949D-63E98C090ADF}" srcOrd="0" destOrd="0" parTransId="{CCAAF68C-CFB3-42D0-A6AE-F825ECE7B04C}" sibTransId="{3FF723E7-BC80-4055-9252-A56AFEF43BCB}"/>
    <dgm:cxn modelId="{CCBA1B66-1CF1-4EB4-B232-7CFAA86779DE}" type="presOf" srcId="{6E52051F-A8FE-4F3E-949D-63E98C090ADF}" destId="{F755EC73-049B-4284-B61B-8C145C5E509B}" srcOrd="0" destOrd="0" presId="urn:microsoft.com/office/officeart/2008/layout/VerticalCurvedList"/>
    <dgm:cxn modelId="{70BF646E-16FA-4C60-821B-4EE39F3C5890}" type="presOf" srcId="{3FF723E7-BC80-4055-9252-A56AFEF43BCB}" destId="{5F6B676A-803A-4523-A337-F9C7772594C1}" srcOrd="0" destOrd="0" presId="urn:microsoft.com/office/officeart/2008/layout/VerticalCurvedList"/>
    <dgm:cxn modelId="{3C5D0151-D0AF-4A8A-A30E-6D37F257742C}" type="presOf" srcId="{F9DBD763-EA49-472D-A6FA-D9E07B1543C0}" destId="{B530045E-5712-4825-924D-C1228381E115}" srcOrd="0" destOrd="0" presId="urn:microsoft.com/office/officeart/2008/layout/VerticalCurvedList"/>
    <dgm:cxn modelId="{5AD1977D-2AF4-416F-8037-DD54861F8DAD}" type="presOf" srcId="{72F7E8C0-041C-4CD3-ABCC-DAAAFA7FB6EF}" destId="{602B41E3-9FB5-4376-850C-21013448E2E8}" srcOrd="0" destOrd="0" presId="urn:microsoft.com/office/officeart/2008/layout/VerticalCurvedList"/>
    <dgm:cxn modelId="{CB15EC99-29C0-4361-B80C-D83E4EA56152}" srcId="{0529508A-D124-4AE2-9243-5E745C237CA0}" destId="{72F7E8C0-041C-4CD3-ABCC-DAAAFA7FB6EF}" srcOrd="1" destOrd="0" parTransId="{41B3584E-730E-499A-A2DE-9394D70CF006}" sibTransId="{813ED6B3-7FC9-40ED-BDEF-6B2EECACE2FF}"/>
    <dgm:cxn modelId="{C1CFEED4-D3BA-49E2-AF1A-AF7D5BFEBED8}" type="presOf" srcId="{0529508A-D124-4AE2-9243-5E745C237CA0}" destId="{F8F2FD03-0FD2-45E2-AEF6-55DCC6A4E76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36198244-126B-4113-96B1-D11D2914504E}" type="presParOf" srcId="{8997D360-A6E4-4BF1-9831-1484703C803B}" destId="{F755EC73-049B-4284-B61B-8C145C5E509B}" srcOrd="1" destOrd="0" presId="urn:microsoft.com/office/officeart/2008/layout/VerticalCurvedList"/>
    <dgm:cxn modelId="{0BDF90B2-B101-463C-90D6-2FCDFB814697}" type="presParOf" srcId="{8997D360-A6E4-4BF1-9831-1484703C803B}" destId="{7E04F472-609B-463E-90CE-663E3710B8B3}" srcOrd="2" destOrd="0" presId="urn:microsoft.com/office/officeart/2008/layout/VerticalCurvedList"/>
    <dgm:cxn modelId="{A5551D59-97E5-4F8F-9E8B-E42170E9FE89}" type="presParOf" srcId="{7E04F472-609B-463E-90CE-663E3710B8B3}" destId="{E9C6923E-03A7-40C3-B320-8E0034D299D5}" srcOrd="0" destOrd="0" presId="urn:microsoft.com/office/officeart/2008/layout/VerticalCurvedList"/>
    <dgm:cxn modelId="{A0315C9B-7909-431F-A4F7-B44C9F54BE61}" type="presParOf" srcId="{8997D360-A6E4-4BF1-9831-1484703C803B}" destId="{602B41E3-9FB5-4376-850C-21013448E2E8}" srcOrd="3" destOrd="0" presId="urn:microsoft.com/office/officeart/2008/layout/VerticalCurvedList"/>
    <dgm:cxn modelId="{1E7E8ED2-1387-4C5E-B04F-7D0E58334313}" type="presParOf" srcId="{8997D360-A6E4-4BF1-9831-1484703C803B}" destId="{E7153C06-BBFA-496B-88BE-784936E8A051}" srcOrd="4" destOrd="0" presId="urn:microsoft.com/office/officeart/2008/layout/VerticalCurvedList"/>
    <dgm:cxn modelId="{82EE0C95-4A6B-4BB0-8E14-558A1E4198B0}" type="presParOf" srcId="{E7153C06-BBFA-496B-88BE-784936E8A051}" destId="{148F3859-F279-4367-A15E-9AB906F21CE9}" srcOrd="0" destOrd="0" presId="urn:microsoft.com/office/officeart/2008/layout/VerticalCurvedList"/>
    <dgm:cxn modelId="{BAD90F25-4CE7-414E-A8AF-272D16111FEC}" type="presParOf" srcId="{8997D360-A6E4-4BF1-9831-1484703C803B}" destId="{B530045E-5712-4825-924D-C1228381E115}" srcOrd="5" destOrd="0" presId="urn:microsoft.com/office/officeart/2008/layout/VerticalCurvedList"/>
    <dgm:cxn modelId="{29AFB22B-AE4D-436E-A765-3FB461E40702}" type="presParOf" srcId="{8997D360-A6E4-4BF1-9831-1484703C803B}" destId="{9FB1D059-33CA-435F-B955-E782E140A029}" srcOrd="6" destOrd="0" presId="urn:microsoft.com/office/officeart/2008/layout/VerticalCurvedList"/>
    <dgm:cxn modelId="{0CD22B40-456D-47D7-A5EF-60D8C21DE36C}" type="presParOf" srcId="{9FB1D059-33CA-435F-B955-E782E140A029}" destId="{2514F83A-716A-451C-9B58-43C77B3CD18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accent6_3" csCatId="accent6" phldr="1"/>
      <dgm:spPr/>
      <dgm:t>
        <a:bodyPr/>
        <a:lstStyle/>
        <a:p>
          <a:endParaRPr lang="en-IN"/>
        </a:p>
      </dgm:t>
    </dgm:pt>
    <dgm:pt modelId="{5522E1F7-663D-4F0E-8CB9-3843A9536E4B}">
      <dgm:prSet/>
      <dgm:spPr/>
      <dgm:t>
        <a:bodyPr/>
        <a:lstStyle/>
        <a:p>
          <a:r>
            <a:rPr lang="en-US" b="0" i="0" dirty="0"/>
            <a:t>Touch targets should be large enough for users to accurately select them.</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BA4593A9-B1F1-4A8F-A46C-539648C6E842}">
      <dgm:prSet/>
      <dgm:spPr/>
      <dgm:t>
        <a:bodyPr/>
        <a:lstStyle/>
        <a:p>
          <a:pPr>
            <a:buFont typeface="+mj-lt"/>
            <a:buAutoNum type="arabicPeriod"/>
          </a:pPr>
          <a:r>
            <a:rPr lang="en-US" b="0" i="0"/>
            <a:t>Touch targets should have ample spacing between them.</a:t>
          </a:r>
        </a:p>
      </dgm:t>
    </dgm:pt>
    <dgm:pt modelId="{20186E65-2194-466B-A276-172F0DB75E9F}" type="parTrans" cxnId="{C85CD33E-1471-4B1B-9D91-1A44532994AB}">
      <dgm:prSet/>
      <dgm:spPr/>
      <dgm:t>
        <a:bodyPr/>
        <a:lstStyle/>
        <a:p>
          <a:endParaRPr lang="en-IN"/>
        </a:p>
      </dgm:t>
    </dgm:pt>
    <dgm:pt modelId="{92D7EC60-1C22-412B-AC86-23EFCA80B76C}" type="sibTrans" cxnId="{C85CD33E-1471-4B1B-9D91-1A44532994AB}">
      <dgm:prSet/>
      <dgm:spPr/>
      <dgm:t>
        <a:bodyPr/>
        <a:lstStyle/>
        <a:p>
          <a:endParaRPr lang="en-IN"/>
        </a:p>
      </dgm:t>
    </dgm:pt>
    <dgm:pt modelId="{65C09128-05A8-4A2B-95F4-9CE01E27BBD7}">
      <dgm:prSet/>
      <dgm:spPr/>
      <dgm:t>
        <a:bodyPr/>
        <a:lstStyle/>
        <a:p>
          <a:pPr>
            <a:buFont typeface="+mj-lt"/>
            <a:buAutoNum type="arabicPeriod"/>
          </a:pPr>
          <a:r>
            <a:rPr lang="en-US" b="0" i="0"/>
            <a:t>Touch targets should be placed in areas of an interface that allow them to be easily acquired.</a:t>
          </a:r>
        </a:p>
      </dgm:t>
    </dgm:pt>
    <dgm:pt modelId="{916D5C9D-B69E-49AF-A94A-4F06D21D90B3}" type="parTrans" cxnId="{2004EC6B-9698-47A8-A729-49ADE453DF45}">
      <dgm:prSet/>
      <dgm:spPr/>
      <dgm:t>
        <a:bodyPr/>
        <a:lstStyle/>
        <a:p>
          <a:endParaRPr lang="en-IN"/>
        </a:p>
      </dgm:t>
    </dgm:pt>
    <dgm:pt modelId="{C68A033B-85F2-4A2D-9FEA-0D47228D379A}" type="sibTrans" cxnId="{2004EC6B-9698-47A8-A729-49ADE453DF45}">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603C940A-BB13-4AFA-AF74-28528D975BC5}" type="pres">
      <dgm:prSet presAssocID="{5522E1F7-663D-4F0E-8CB9-3843A9536E4B}" presName="text_1" presStyleLbl="node1" presStyleIdx="0" presStyleCnt="3">
        <dgm:presLayoutVars>
          <dgm:bulletEnabled val="1"/>
        </dgm:presLayoutVars>
      </dgm:prSet>
      <dgm:spPr/>
    </dgm:pt>
    <dgm:pt modelId="{804E2C5F-C590-4A21-BE94-973533DDA0AC}" type="pres">
      <dgm:prSet presAssocID="{5522E1F7-663D-4F0E-8CB9-3843A9536E4B}" presName="accent_1" presStyleCnt="0"/>
      <dgm:spPr/>
    </dgm:pt>
    <dgm:pt modelId="{C683BC5A-C9F8-4A97-8BA9-0458F19D19E0}" type="pres">
      <dgm:prSet presAssocID="{5522E1F7-663D-4F0E-8CB9-3843A9536E4B}" presName="accentRepeatNode" presStyleLbl="solidFgAcc1" presStyleIdx="0" presStyleCnt="3"/>
      <dgm:spPr/>
    </dgm:pt>
    <dgm:pt modelId="{1325CA6C-48F5-4248-BE03-E179DBF49BC6}" type="pres">
      <dgm:prSet presAssocID="{BA4593A9-B1F1-4A8F-A46C-539648C6E842}" presName="text_2" presStyleLbl="node1" presStyleIdx="1" presStyleCnt="3">
        <dgm:presLayoutVars>
          <dgm:bulletEnabled val="1"/>
        </dgm:presLayoutVars>
      </dgm:prSet>
      <dgm:spPr/>
    </dgm:pt>
    <dgm:pt modelId="{206924E2-3115-4050-9DCF-C6481F75BC73}" type="pres">
      <dgm:prSet presAssocID="{BA4593A9-B1F1-4A8F-A46C-539648C6E842}" presName="accent_2" presStyleCnt="0"/>
      <dgm:spPr/>
    </dgm:pt>
    <dgm:pt modelId="{B2DABAF4-2D06-489E-AE3C-ED4DF13A4DDE}" type="pres">
      <dgm:prSet presAssocID="{BA4593A9-B1F1-4A8F-A46C-539648C6E842}" presName="accentRepeatNode" presStyleLbl="solidFgAcc1" presStyleIdx="1" presStyleCnt="3"/>
      <dgm:spPr/>
    </dgm:pt>
    <dgm:pt modelId="{24593E6D-B598-4535-B374-6F0E344E4CED}" type="pres">
      <dgm:prSet presAssocID="{65C09128-05A8-4A2B-95F4-9CE01E27BBD7}" presName="text_3" presStyleLbl="node1" presStyleIdx="2" presStyleCnt="3">
        <dgm:presLayoutVars>
          <dgm:bulletEnabled val="1"/>
        </dgm:presLayoutVars>
      </dgm:prSet>
      <dgm:spPr/>
    </dgm:pt>
    <dgm:pt modelId="{D353D896-0175-4838-8B0E-4DB230E42871}" type="pres">
      <dgm:prSet presAssocID="{65C09128-05A8-4A2B-95F4-9CE01E27BBD7}" presName="accent_3" presStyleCnt="0"/>
      <dgm:spPr/>
    </dgm:pt>
    <dgm:pt modelId="{D82CB46E-9BFA-48A8-ADAB-1C1F3DA16344}" type="pres">
      <dgm:prSet presAssocID="{65C09128-05A8-4A2B-95F4-9CE01E27BBD7}" presName="accentRepeatNode" presStyleLbl="solidFgAcc1" presStyleIdx="2" presStyleCnt="3"/>
      <dgm:spPr/>
    </dgm:pt>
  </dgm:ptLst>
  <dgm:cxnLst>
    <dgm:cxn modelId="{F49C6814-6BD4-4CE3-9E89-AD72912979DC}" srcId="{0529508A-D124-4AE2-9243-5E745C237CA0}" destId="{5522E1F7-663D-4F0E-8CB9-3843A9536E4B}" srcOrd="0" destOrd="0" parTransId="{1A910C15-D7B6-4015-929D-6B3202B9D66D}" sibTransId="{3BFB299B-1712-4888-B06A-F765ACA31DF8}"/>
    <dgm:cxn modelId="{B6D9122C-8001-4BBE-89C5-5BCA93F9420F}" type="presOf" srcId="{65C09128-05A8-4A2B-95F4-9CE01E27BBD7}" destId="{24593E6D-B598-4535-B374-6F0E344E4CED}" srcOrd="0" destOrd="0" presId="urn:microsoft.com/office/officeart/2008/layout/VerticalCurvedList"/>
    <dgm:cxn modelId="{C85CD33E-1471-4B1B-9D91-1A44532994AB}" srcId="{0529508A-D124-4AE2-9243-5E745C237CA0}" destId="{BA4593A9-B1F1-4A8F-A46C-539648C6E842}" srcOrd="1" destOrd="0" parTransId="{20186E65-2194-466B-A276-172F0DB75E9F}" sibTransId="{92D7EC60-1C22-412B-AC86-23EFCA80B76C}"/>
    <dgm:cxn modelId="{2004EC6B-9698-47A8-A729-49ADE453DF45}" srcId="{0529508A-D124-4AE2-9243-5E745C237CA0}" destId="{65C09128-05A8-4A2B-95F4-9CE01E27BBD7}" srcOrd="2" destOrd="0" parTransId="{916D5C9D-B69E-49AF-A94A-4F06D21D90B3}" sibTransId="{C68A033B-85F2-4A2D-9FEA-0D47228D379A}"/>
    <dgm:cxn modelId="{1B26BE50-54F5-4C5E-9D0D-EE3A82EAB832}" type="presOf" srcId="{BA4593A9-B1F1-4A8F-A46C-539648C6E842}" destId="{1325CA6C-48F5-4248-BE03-E179DBF49BC6}" srcOrd="0" destOrd="0" presId="urn:microsoft.com/office/officeart/2008/layout/VerticalCurvedList"/>
    <dgm:cxn modelId="{63BE249B-61B0-401C-88A7-0296F2231648}" type="presOf" srcId="{3BFB299B-1712-4888-B06A-F765ACA31DF8}" destId="{5F6B676A-803A-4523-A337-F9C7772594C1}" srcOrd="0" destOrd="0" presId="urn:microsoft.com/office/officeart/2008/layout/VerticalCurvedList"/>
    <dgm:cxn modelId="{6CF6D8B7-3150-43C4-A632-682C7858F646}" type="presOf" srcId="{5522E1F7-663D-4F0E-8CB9-3843A9536E4B}" destId="{603C940A-BB13-4AFA-AF74-28528D975BC5}"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A5110737-48B2-4714-9EC2-F00477A9EE26}" type="presParOf" srcId="{8997D360-A6E4-4BF1-9831-1484703C803B}" destId="{603C940A-BB13-4AFA-AF74-28528D975BC5}" srcOrd="1" destOrd="0" presId="urn:microsoft.com/office/officeart/2008/layout/VerticalCurvedList"/>
    <dgm:cxn modelId="{A8F4AFB6-3165-4D83-B066-E8B3074CE1D9}" type="presParOf" srcId="{8997D360-A6E4-4BF1-9831-1484703C803B}" destId="{804E2C5F-C590-4A21-BE94-973533DDA0AC}" srcOrd="2" destOrd="0" presId="urn:microsoft.com/office/officeart/2008/layout/VerticalCurvedList"/>
    <dgm:cxn modelId="{62827086-673D-4A04-A1E8-2A6954DE0C2B}" type="presParOf" srcId="{804E2C5F-C590-4A21-BE94-973533DDA0AC}" destId="{C683BC5A-C9F8-4A97-8BA9-0458F19D19E0}" srcOrd="0" destOrd="0" presId="urn:microsoft.com/office/officeart/2008/layout/VerticalCurvedList"/>
    <dgm:cxn modelId="{59934D3B-7708-496E-A25F-2EDD4BD4DBD6}" type="presParOf" srcId="{8997D360-A6E4-4BF1-9831-1484703C803B}" destId="{1325CA6C-48F5-4248-BE03-E179DBF49BC6}" srcOrd="3" destOrd="0" presId="urn:microsoft.com/office/officeart/2008/layout/VerticalCurvedList"/>
    <dgm:cxn modelId="{553D3436-0B41-47CD-8814-A724FCBA9A7F}" type="presParOf" srcId="{8997D360-A6E4-4BF1-9831-1484703C803B}" destId="{206924E2-3115-4050-9DCF-C6481F75BC73}" srcOrd="4" destOrd="0" presId="urn:microsoft.com/office/officeart/2008/layout/VerticalCurvedList"/>
    <dgm:cxn modelId="{D5DF97EB-F0C0-442E-8403-9879D56D4B45}" type="presParOf" srcId="{206924E2-3115-4050-9DCF-C6481F75BC73}" destId="{B2DABAF4-2D06-489E-AE3C-ED4DF13A4DDE}" srcOrd="0" destOrd="0" presId="urn:microsoft.com/office/officeart/2008/layout/VerticalCurvedList"/>
    <dgm:cxn modelId="{48359E8D-5E74-4AE2-971D-74A06CF110F4}" type="presParOf" srcId="{8997D360-A6E4-4BF1-9831-1484703C803B}" destId="{24593E6D-B598-4535-B374-6F0E344E4CED}" srcOrd="5" destOrd="0" presId="urn:microsoft.com/office/officeart/2008/layout/VerticalCurvedList"/>
    <dgm:cxn modelId="{CD179E30-CDA6-45B0-862B-DF31E522AA3C}" type="presParOf" srcId="{8997D360-A6E4-4BF1-9831-1484703C803B}" destId="{D353D896-0175-4838-8B0E-4DB230E42871}" srcOrd="6" destOrd="0" presId="urn:microsoft.com/office/officeart/2008/layout/VerticalCurvedList"/>
    <dgm:cxn modelId="{698B4571-E402-44DE-AF59-9F0B207297F8}" type="presParOf" srcId="{D353D896-0175-4838-8B0E-4DB230E42871}" destId="{D82CB46E-9BFA-48A8-ADAB-1C1F3DA163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accent6_3" csCatId="accent6" phldr="1"/>
      <dgm:spPr/>
      <dgm:t>
        <a:bodyPr/>
        <a:lstStyle/>
        <a:p>
          <a:endParaRPr lang="en-IN"/>
        </a:p>
      </dgm:t>
    </dgm:pt>
    <dgm:pt modelId="{5522E1F7-663D-4F0E-8CB9-3843A9536E4B}">
      <dgm:prSet/>
      <dgm:spPr/>
      <dgm:t>
        <a:bodyPr/>
        <a:lstStyle/>
        <a:p>
          <a:r>
            <a:rPr lang="en-US" b="0" i="0" dirty="0"/>
            <a:t>Touch targets should be large enough for users to accurately select them.</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BA4593A9-B1F1-4A8F-A46C-539648C6E842}">
      <dgm:prSet/>
      <dgm:spPr/>
      <dgm:t>
        <a:bodyPr/>
        <a:lstStyle/>
        <a:p>
          <a:pPr>
            <a:buFont typeface="+mj-lt"/>
            <a:buAutoNum type="arabicPeriod"/>
          </a:pPr>
          <a:r>
            <a:rPr lang="en-US" b="0" i="0"/>
            <a:t>Touch targets should have ample spacing between them.</a:t>
          </a:r>
        </a:p>
      </dgm:t>
    </dgm:pt>
    <dgm:pt modelId="{20186E65-2194-466B-A276-172F0DB75E9F}" type="parTrans" cxnId="{C85CD33E-1471-4B1B-9D91-1A44532994AB}">
      <dgm:prSet/>
      <dgm:spPr/>
      <dgm:t>
        <a:bodyPr/>
        <a:lstStyle/>
        <a:p>
          <a:endParaRPr lang="en-IN"/>
        </a:p>
      </dgm:t>
    </dgm:pt>
    <dgm:pt modelId="{92D7EC60-1C22-412B-AC86-23EFCA80B76C}" type="sibTrans" cxnId="{C85CD33E-1471-4B1B-9D91-1A44532994AB}">
      <dgm:prSet/>
      <dgm:spPr/>
      <dgm:t>
        <a:bodyPr/>
        <a:lstStyle/>
        <a:p>
          <a:endParaRPr lang="en-IN"/>
        </a:p>
      </dgm:t>
    </dgm:pt>
    <dgm:pt modelId="{65C09128-05A8-4A2B-95F4-9CE01E27BBD7}">
      <dgm:prSet/>
      <dgm:spPr/>
      <dgm:t>
        <a:bodyPr/>
        <a:lstStyle/>
        <a:p>
          <a:pPr>
            <a:buFont typeface="+mj-lt"/>
            <a:buAutoNum type="arabicPeriod"/>
          </a:pPr>
          <a:r>
            <a:rPr lang="en-US" b="0" i="0"/>
            <a:t>Touch targets should be placed in areas of an interface that allow them to be easily acquired.</a:t>
          </a:r>
        </a:p>
      </dgm:t>
    </dgm:pt>
    <dgm:pt modelId="{916D5C9D-B69E-49AF-A94A-4F06D21D90B3}" type="parTrans" cxnId="{2004EC6B-9698-47A8-A729-49ADE453DF45}">
      <dgm:prSet/>
      <dgm:spPr/>
      <dgm:t>
        <a:bodyPr/>
        <a:lstStyle/>
        <a:p>
          <a:endParaRPr lang="en-IN"/>
        </a:p>
      </dgm:t>
    </dgm:pt>
    <dgm:pt modelId="{C68A033B-85F2-4A2D-9FEA-0D47228D379A}" type="sibTrans" cxnId="{2004EC6B-9698-47A8-A729-49ADE453DF45}">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603C940A-BB13-4AFA-AF74-28528D975BC5}" type="pres">
      <dgm:prSet presAssocID="{5522E1F7-663D-4F0E-8CB9-3843A9536E4B}" presName="text_1" presStyleLbl="node1" presStyleIdx="0" presStyleCnt="3">
        <dgm:presLayoutVars>
          <dgm:bulletEnabled val="1"/>
        </dgm:presLayoutVars>
      </dgm:prSet>
      <dgm:spPr/>
    </dgm:pt>
    <dgm:pt modelId="{804E2C5F-C590-4A21-BE94-973533DDA0AC}" type="pres">
      <dgm:prSet presAssocID="{5522E1F7-663D-4F0E-8CB9-3843A9536E4B}" presName="accent_1" presStyleCnt="0"/>
      <dgm:spPr/>
    </dgm:pt>
    <dgm:pt modelId="{C683BC5A-C9F8-4A97-8BA9-0458F19D19E0}" type="pres">
      <dgm:prSet presAssocID="{5522E1F7-663D-4F0E-8CB9-3843A9536E4B}" presName="accentRepeatNode" presStyleLbl="solidFgAcc1" presStyleIdx="0" presStyleCnt="3"/>
      <dgm:spPr/>
    </dgm:pt>
    <dgm:pt modelId="{1325CA6C-48F5-4248-BE03-E179DBF49BC6}" type="pres">
      <dgm:prSet presAssocID="{BA4593A9-B1F1-4A8F-A46C-539648C6E842}" presName="text_2" presStyleLbl="node1" presStyleIdx="1" presStyleCnt="3">
        <dgm:presLayoutVars>
          <dgm:bulletEnabled val="1"/>
        </dgm:presLayoutVars>
      </dgm:prSet>
      <dgm:spPr/>
    </dgm:pt>
    <dgm:pt modelId="{206924E2-3115-4050-9DCF-C6481F75BC73}" type="pres">
      <dgm:prSet presAssocID="{BA4593A9-B1F1-4A8F-A46C-539648C6E842}" presName="accent_2" presStyleCnt="0"/>
      <dgm:spPr/>
    </dgm:pt>
    <dgm:pt modelId="{B2DABAF4-2D06-489E-AE3C-ED4DF13A4DDE}" type="pres">
      <dgm:prSet presAssocID="{BA4593A9-B1F1-4A8F-A46C-539648C6E842}" presName="accentRepeatNode" presStyleLbl="solidFgAcc1" presStyleIdx="1" presStyleCnt="3"/>
      <dgm:spPr/>
    </dgm:pt>
    <dgm:pt modelId="{24593E6D-B598-4535-B374-6F0E344E4CED}" type="pres">
      <dgm:prSet presAssocID="{65C09128-05A8-4A2B-95F4-9CE01E27BBD7}" presName="text_3" presStyleLbl="node1" presStyleIdx="2" presStyleCnt="3">
        <dgm:presLayoutVars>
          <dgm:bulletEnabled val="1"/>
        </dgm:presLayoutVars>
      </dgm:prSet>
      <dgm:spPr/>
    </dgm:pt>
    <dgm:pt modelId="{D353D896-0175-4838-8B0E-4DB230E42871}" type="pres">
      <dgm:prSet presAssocID="{65C09128-05A8-4A2B-95F4-9CE01E27BBD7}" presName="accent_3" presStyleCnt="0"/>
      <dgm:spPr/>
    </dgm:pt>
    <dgm:pt modelId="{D82CB46E-9BFA-48A8-ADAB-1C1F3DA16344}" type="pres">
      <dgm:prSet presAssocID="{65C09128-05A8-4A2B-95F4-9CE01E27BBD7}" presName="accentRepeatNode" presStyleLbl="solidFgAcc1" presStyleIdx="2" presStyleCnt="3"/>
      <dgm:spPr/>
    </dgm:pt>
  </dgm:ptLst>
  <dgm:cxnLst>
    <dgm:cxn modelId="{F49C6814-6BD4-4CE3-9E89-AD72912979DC}" srcId="{0529508A-D124-4AE2-9243-5E745C237CA0}" destId="{5522E1F7-663D-4F0E-8CB9-3843A9536E4B}" srcOrd="0" destOrd="0" parTransId="{1A910C15-D7B6-4015-929D-6B3202B9D66D}" sibTransId="{3BFB299B-1712-4888-B06A-F765ACA31DF8}"/>
    <dgm:cxn modelId="{B6D9122C-8001-4BBE-89C5-5BCA93F9420F}" type="presOf" srcId="{65C09128-05A8-4A2B-95F4-9CE01E27BBD7}" destId="{24593E6D-B598-4535-B374-6F0E344E4CED}" srcOrd="0" destOrd="0" presId="urn:microsoft.com/office/officeart/2008/layout/VerticalCurvedList"/>
    <dgm:cxn modelId="{C85CD33E-1471-4B1B-9D91-1A44532994AB}" srcId="{0529508A-D124-4AE2-9243-5E745C237CA0}" destId="{BA4593A9-B1F1-4A8F-A46C-539648C6E842}" srcOrd="1" destOrd="0" parTransId="{20186E65-2194-466B-A276-172F0DB75E9F}" sibTransId="{92D7EC60-1C22-412B-AC86-23EFCA80B76C}"/>
    <dgm:cxn modelId="{2004EC6B-9698-47A8-A729-49ADE453DF45}" srcId="{0529508A-D124-4AE2-9243-5E745C237CA0}" destId="{65C09128-05A8-4A2B-95F4-9CE01E27BBD7}" srcOrd="2" destOrd="0" parTransId="{916D5C9D-B69E-49AF-A94A-4F06D21D90B3}" sibTransId="{C68A033B-85F2-4A2D-9FEA-0D47228D379A}"/>
    <dgm:cxn modelId="{1B26BE50-54F5-4C5E-9D0D-EE3A82EAB832}" type="presOf" srcId="{BA4593A9-B1F1-4A8F-A46C-539648C6E842}" destId="{1325CA6C-48F5-4248-BE03-E179DBF49BC6}" srcOrd="0" destOrd="0" presId="urn:microsoft.com/office/officeart/2008/layout/VerticalCurvedList"/>
    <dgm:cxn modelId="{63BE249B-61B0-401C-88A7-0296F2231648}" type="presOf" srcId="{3BFB299B-1712-4888-B06A-F765ACA31DF8}" destId="{5F6B676A-803A-4523-A337-F9C7772594C1}" srcOrd="0" destOrd="0" presId="urn:microsoft.com/office/officeart/2008/layout/VerticalCurvedList"/>
    <dgm:cxn modelId="{6CF6D8B7-3150-43C4-A632-682C7858F646}" type="presOf" srcId="{5522E1F7-663D-4F0E-8CB9-3843A9536E4B}" destId="{603C940A-BB13-4AFA-AF74-28528D975BC5}"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A5110737-48B2-4714-9EC2-F00477A9EE26}" type="presParOf" srcId="{8997D360-A6E4-4BF1-9831-1484703C803B}" destId="{603C940A-BB13-4AFA-AF74-28528D975BC5}" srcOrd="1" destOrd="0" presId="urn:microsoft.com/office/officeart/2008/layout/VerticalCurvedList"/>
    <dgm:cxn modelId="{A8F4AFB6-3165-4D83-B066-E8B3074CE1D9}" type="presParOf" srcId="{8997D360-A6E4-4BF1-9831-1484703C803B}" destId="{804E2C5F-C590-4A21-BE94-973533DDA0AC}" srcOrd="2" destOrd="0" presId="urn:microsoft.com/office/officeart/2008/layout/VerticalCurvedList"/>
    <dgm:cxn modelId="{62827086-673D-4A04-A1E8-2A6954DE0C2B}" type="presParOf" srcId="{804E2C5F-C590-4A21-BE94-973533DDA0AC}" destId="{C683BC5A-C9F8-4A97-8BA9-0458F19D19E0}" srcOrd="0" destOrd="0" presId="urn:microsoft.com/office/officeart/2008/layout/VerticalCurvedList"/>
    <dgm:cxn modelId="{59934D3B-7708-496E-A25F-2EDD4BD4DBD6}" type="presParOf" srcId="{8997D360-A6E4-4BF1-9831-1484703C803B}" destId="{1325CA6C-48F5-4248-BE03-E179DBF49BC6}" srcOrd="3" destOrd="0" presId="urn:microsoft.com/office/officeart/2008/layout/VerticalCurvedList"/>
    <dgm:cxn modelId="{553D3436-0B41-47CD-8814-A724FCBA9A7F}" type="presParOf" srcId="{8997D360-A6E4-4BF1-9831-1484703C803B}" destId="{206924E2-3115-4050-9DCF-C6481F75BC73}" srcOrd="4" destOrd="0" presId="urn:microsoft.com/office/officeart/2008/layout/VerticalCurvedList"/>
    <dgm:cxn modelId="{D5DF97EB-F0C0-442E-8403-9879D56D4B45}" type="presParOf" srcId="{206924E2-3115-4050-9DCF-C6481F75BC73}" destId="{B2DABAF4-2D06-489E-AE3C-ED4DF13A4DDE}" srcOrd="0" destOrd="0" presId="urn:microsoft.com/office/officeart/2008/layout/VerticalCurvedList"/>
    <dgm:cxn modelId="{48359E8D-5E74-4AE2-971D-74A06CF110F4}" type="presParOf" srcId="{8997D360-A6E4-4BF1-9831-1484703C803B}" destId="{24593E6D-B598-4535-B374-6F0E344E4CED}" srcOrd="5" destOrd="0" presId="urn:microsoft.com/office/officeart/2008/layout/VerticalCurvedList"/>
    <dgm:cxn modelId="{CD179E30-CDA6-45B0-862B-DF31E522AA3C}" type="presParOf" srcId="{8997D360-A6E4-4BF1-9831-1484703C803B}" destId="{D353D896-0175-4838-8B0E-4DB230E42871}" srcOrd="6" destOrd="0" presId="urn:microsoft.com/office/officeart/2008/layout/VerticalCurvedList"/>
    <dgm:cxn modelId="{698B4571-E402-44DE-AF59-9F0B207297F8}" type="presParOf" srcId="{D353D896-0175-4838-8B0E-4DB230E42871}" destId="{D82CB46E-9BFA-48A8-ADAB-1C1F3DA1634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9508A-D124-4AE2-9243-5E745C237CA0}"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IN"/>
        </a:p>
      </dgm:t>
    </dgm:pt>
    <dgm:pt modelId="{5522E1F7-663D-4F0E-8CB9-3843A9536E4B}">
      <dgm:prSet/>
      <dgm:spPr/>
      <dgm:t>
        <a:bodyPr/>
        <a:lstStyle/>
        <a:p>
          <a:r>
            <a:rPr lang="en-US" b="0" i="0" dirty="0"/>
            <a:t>Minimize choices when response times are critical to increase decision time.</a:t>
          </a:r>
          <a:endParaRPr lang="en-IN" dirty="0"/>
        </a:p>
      </dgm:t>
    </dgm:pt>
    <dgm:pt modelId="{1A910C15-D7B6-4015-929D-6B3202B9D66D}" type="parTrans" cxnId="{F49C6814-6BD4-4CE3-9E89-AD72912979DC}">
      <dgm:prSet/>
      <dgm:spPr/>
      <dgm:t>
        <a:bodyPr/>
        <a:lstStyle/>
        <a:p>
          <a:endParaRPr lang="en-IN"/>
        </a:p>
      </dgm:t>
    </dgm:pt>
    <dgm:pt modelId="{3BFB299B-1712-4888-B06A-F765ACA31DF8}" type="sibTrans" cxnId="{F49C6814-6BD4-4CE3-9E89-AD72912979DC}">
      <dgm:prSet/>
      <dgm:spPr/>
      <dgm:t>
        <a:bodyPr/>
        <a:lstStyle/>
        <a:p>
          <a:endParaRPr lang="en-IN"/>
        </a:p>
      </dgm:t>
    </dgm:pt>
    <dgm:pt modelId="{E66FB8F5-29BE-4EAD-989D-D37C9FBFC49C}">
      <dgm:prSet/>
      <dgm:spPr/>
      <dgm:t>
        <a:bodyPr/>
        <a:lstStyle/>
        <a:p>
          <a:pPr>
            <a:buFont typeface="+mj-lt"/>
            <a:buAutoNum type="arabicPeriod"/>
          </a:pPr>
          <a:r>
            <a:rPr lang="en-US" b="0" i="0" dirty="0"/>
            <a:t>Break complex tasks into smaller steps in order to decrease cognitive load.</a:t>
          </a:r>
        </a:p>
      </dgm:t>
    </dgm:pt>
    <dgm:pt modelId="{4E80FCA4-286E-4E9C-8832-A11D0F0834BA}" type="parTrans" cxnId="{2273FB38-D288-4316-86B2-A61325955DF1}">
      <dgm:prSet/>
      <dgm:spPr/>
      <dgm:t>
        <a:bodyPr/>
        <a:lstStyle/>
        <a:p>
          <a:endParaRPr lang="en-IN"/>
        </a:p>
      </dgm:t>
    </dgm:pt>
    <dgm:pt modelId="{CC74CDFF-BC3D-401D-967D-51E7BE2E3880}" type="sibTrans" cxnId="{2273FB38-D288-4316-86B2-A61325955DF1}">
      <dgm:prSet/>
      <dgm:spPr/>
      <dgm:t>
        <a:bodyPr/>
        <a:lstStyle/>
        <a:p>
          <a:endParaRPr lang="en-IN"/>
        </a:p>
      </dgm:t>
    </dgm:pt>
    <dgm:pt modelId="{3750DB50-7C6E-44DE-B798-3A0AEE616C2F}">
      <dgm:prSet/>
      <dgm:spPr/>
      <dgm:t>
        <a:bodyPr/>
        <a:lstStyle/>
        <a:p>
          <a:pPr>
            <a:buFont typeface="+mj-lt"/>
            <a:buAutoNum type="arabicPeriod"/>
          </a:pPr>
          <a:r>
            <a:rPr lang="en-US" b="0" i="0"/>
            <a:t>Avoid overwhelming users by highlighting recommended options.</a:t>
          </a:r>
        </a:p>
      </dgm:t>
    </dgm:pt>
    <dgm:pt modelId="{9F456348-63E7-44A8-AFCE-65F731F1AD3E}" type="parTrans" cxnId="{C932EB1C-1948-44B7-8FEC-51762BDA2195}">
      <dgm:prSet/>
      <dgm:spPr/>
      <dgm:t>
        <a:bodyPr/>
        <a:lstStyle/>
        <a:p>
          <a:endParaRPr lang="en-IN"/>
        </a:p>
      </dgm:t>
    </dgm:pt>
    <dgm:pt modelId="{F8DB8B12-F0A5-4E3E-AF09-F34CDD02A748}" type="sibTrans" cxnId="{C932EB1C-1948-44B7-8FEC-51762BDA2195}">
      <dgm:prSet/>
      <dgm:spPr/>
      <dgm:t>
        <a:bodyPr/>
        <a:lstStyle/>
        <a:p>
          <a:endParaRPr lang="en-IN"/>
        </a:p>
      </dgm:t>
    </dgm:pt>
    <dgm:pt modelId="{F8F2FD03-0FD2-45E2-AEF6-55DCC6A4E761}" type="pres">
      <dgm:prSet presAssocID="{0529508A-D124-4AE2-9243-5E745C237CA0}" presName="Name0" presStyleCnt="0">
        <dgm:presLayoutVars>
          <dgm:chMax val="7"/>
          <dgm:chPref val="7"/>
          <dgm:dir/>
        </dgm:presLayoutVars>
      </dgm:prSet>
      <dgm:spPr/>
    </dgm:pt>
    <dgm:pt modelId="{8997D360-A6E4-4BF1-9831-1484703C803B}" type="pres">
      <dgm:prSet presAssocID="{0529508A-D124-4AE2-9243-5E745C237CA0}" presName="Name1" presStyleCnt="0"/>
      <dgm:spPr/>
    </dgm:pt>
    <dgm:pt modelId="{33DD9194-48CB-4F1B-A5D0-FB2FD777B7F7}" type="pres">
      <dgm:prSet presAssocID="{0529508A-D124-4AE2-9243-5E745C237CA0}" presName="cycle" presStyleCnt="0"/>
      <dgm:spPr/>
    </dgm:pt>
    <dgm:pt modelId="{DF6FC921-EE70-4CA8-84AD-26CA529D1851}" type="pres">
      <dgm:prSet presAssocID="{0529508A-D124-4AE2-9243-5E745C237CA0}" presName="srcNode" presStyleLbl="node1" presStyleIdx="0" presStyleCnt="3"/>
      <dgm:spPr/>
    </dgm:pt>
    <dgm:pt modelId="{5F6B676A-803A-4523-A337-F9C7772594C1}" type="pres">
      <dgm:prSet presAssocID="{0529508A-D124-4AE2-9243-5E745C237CA0}" presName="conn" presStyleLbl="parChTrans1D2" presStyleIdx="0" presStyleCnt="1"/>
      <dgm:spPr/>
    </dgm:pt>
    <dgm:pt modelId="{1DA69B74-5933-43EC-B92A-004D375973FA}" type="pres">
      <dgm:prSet presAssocID="{0529508A-D124-4AE2-9243-5E745C237CA0}" presName="extraNode" presStyleLbl="node1" presStyleIdx="0" presStyleCnt="3"/>
      <dgm:spPr/>
    </dgm:pt>
    <dgm:pt modelId="{5179D6E4-44ED-4225-9127-AB3B996A2F3F}" type="pres">
      <dgm:prSet presAssocID="{0529508A-D124-4AE2-9243-5E745C237CA0}" presName="dstNode" presStyleLbl="node1" presStyleIdx="0" presStyleCnt="3"/>
      <dgm:spPr/>
    </dgm:pt>
    <dgm:pt modelId="{603C940A-BB13-4AFA-AF74-28528D975BC5}" type="pres">
      <dgm:prSet presAssocID="{5522E1F7-663D-4F0E-8CB9-3843A9536E4B}" presName="text_1" presStyleLbl="node1" presStyleIdx="0" presStyleCnt="3">
        <dgm:presLayoutVars>
          <dgm:bulletEnabled val="1"/>
        </dgm:presLayoutVars>
      </dgm:prSet>
      <dgm:spPr/>
    </dgm:pt>
    <dgm:pt modelId="{804E2C5F-C590-4A21-BE94-973533DDA0AC}" type="pres">
      <dgm:prSet presAssocID="{5522E1F7-663D-4F0E-8CB9-3843A9536E4B}" presName="accent_1" presStyleCnt="0"/>
      <dgm:spPr/>
    </dgm:pt>
    <dgm:pt modelId="{C683BC5A-C9F8-4A97-8BA9-0458F19D19E0}" type="pres">
      <dgm:prSet presAssocID="{5522E1F7-663D-4F0E-8CB9-3843A9536E4B}" presName="accentRepeatNode" presStyleLbl="solidFgAcc1" presStyleIdx="0" presStyleCnt="3"/>
      <dgm:spPr/>
    </dgm:pt>
    <dgm:pt modelId="{64D6ACC2-E9ED-4FEF-A6C7-DF0696CDDCCA}" type="pres">
      <dgm:prSet presAssocID="{E66FB8F5-29BE-4EAD-989D-D37C9FBFC49C}" presName="text_2" presStyleLbl="node1" presStyleIdx="1" presStyleCnt="3">
        <dgm:presLayoutVars>
          <dgm:bulletEnabled val="1"/>
        </dgm:presLayoutVars>
      </dgm:prSet>
      <dgm:spPr/>
    </dgm:pt>
    <dgm:pt modelId="{1D214E66-C4C3-44F1-B0D1-C2DAF7CC4822}" type="pres">
      <dgm:prSet presAssocID="{E66FB8F5-29BE-4EAD-989D-D37C9FBFC49C}" presName="accent_2" presStyleCnt="0"/>
      <dgm:spPr/>
    </dgm:pt>
    <dgm:pt modelId="{0313FC09-E425-4404-8CA8-F30D2D28430D}" type="pres">
      <dgm:prSet presAssocID="{E66FB8F5-29BE-4EAD-989D-D37C9FBFC49C}" presName="accentRepeatNode" presStyleLbl="solidFgAcc1" presStyleIdx="1" presStyleCnt="3"/>
      <dgm:spPr/>
    </dgm:pt>
    <dgm:pt modelId="{0F1936E7-F70C-4F56-A8E3-CDFC763267BF}" type="pres">
      <dgm:prSet presAssocID="{3750DB50-7C6E-44DE-B798-3A0AEE616C2F}" presName="text_3" presStyleLbl="node1" presStyleIdx="2" presStyleCnt="3">
        <dgm:presLayoutVars>
          <dgm:bulletEnabled val="1"/>
        </dgm:presLayoutVars>
      </dgm:prSet>
      <dgm:spPr/>
    </dgm:pt>
    <dgm:pt modelId="{30A99DBA-EB3B-467D-8B30-567F66D8D3B8}" type="pres">
      <dgm:prSet presAssocID="{3750DB50-7C6E-44DE-B798-3A0AEE616C2F}" presName="accent_3" presStyleCnt="0"/>
      <dgm:spPr/>
    </dgm:pt>
    <dgm:pt modelId="{10EA9CF7-62B3-4EBB-97BE-68ED7B2F5B0C}" type="pres">
      <dgm:prSet presAssocID="{3750DB50-7C6E-44DE-B798-3A0AEE616C2F}" presName="accentRepeatNode" presStyleLbl="solidFgAcc1" presStyleIdx="2" presStyleCnt="3"/>
      <dgm:spPr/>
    </dgm:pt>
  </dgm:ptLst>
  <dgm:cxnLst>
    <dgm:cxn modelId="{F49C6814-6BD4-4CE3-9E89-AD72912979DC}" srcId="{0529508A-D124-4AE2-9243-5E745C237CA0}" destId="{5522E1F7-663D-4F0E-8CB9-3843A9536E4B}" srcOrd="0" destOrd="0" parTransId="{1A910C15-D7B6-4015-929D-6B3202B9D66D}" sibTransId="{3BFB299B-1712-4888-B06A-F765ACA31DF8}"/>
    <dgm:cxn modelId="{C932EB1C-1948-44B7-8FEC-51762BDA2195}" srcId="{0529508A-D124-4AE2-9243-5E745C237CA0}" destId="{3750DB50-7C6E-44DE-B798-3A0AEE616C2F}" srcOrd="2" destOrd="0" parTransId="{9F456348-63E7-44A8-AFCE-65F731F1AD3E}" sibTransId="{F8DB8B12-F0A5-4E3E-AF09-F34CDD02A748}"/>
    <dgm:cxn modelId="{2273FB38-D288-4316-86B2-A61325955DF1}" srcId="{0529508A-D124-4AE2-9243-5E745C237CA0}" destId="{E66FB8F5-29BE-4EAD-989D-D37C9FBFC49C}" srcOrd="1" destOrd="0" parTransId="{4E80FCA4-286E-4E9C-8832-A11D0F0834BA}" sibTransId="{CC74CDFF-BC3D-401D-967D-51E7BE2E3880}"/>
    <dgm:cxn modelId="{63BE249B-61B0-401C-88A7-0296F2231648}" type="presOf" srcId="{3BFB299B-1712-4888-B06A-F765ACA31DF8}" destId="{5F6B676A-803A-4523-A337-F9C7772594C1}" srcOrd="0" destOrd="0" presId="urn:microsoft.com/office/officeart/2008/layout/VerticalCurvedList"/>
    <dgm:cxn modelId="{6CF6D8B7-3150-43C4-A632-682C7858F646}" type="presOf" srcId="{5522E1F7-663D-4F0E-8CB9-3843A9536E4B}" destId="{603C940A-BB13-4AFA-AF74-28528D975BC5}" srcOrd="0" destOrd="0" presId="urn:microsoft.com/office/officeart/2008/layout/VerticalCurvedList"/>
    <dgm:cxn modelId="{07A4BCC4-0C0A-4701-8B11-24BDD5E8B1B0}" type="presOf" srcId="{3750DB50-7C6E-44DE-B798-3A0AEE616C2F}" destId="{0F1936E7-F70C-4F56-A8E3-CDFC763267BF}" srcOrd="0" destOrd="0" presId="urn:microsoft.com/office/officeart/2008/layout/VerticalCurvedList"/>
    <dgm:cxn modelId="{C1CFEED4-D3BA-49E2-AF1A-AF7D5BFEBED8}" type="presOf" srcId="{0529508A-D124-4AE2-9243-5E745C237CA0}" destId="{F8F2FD03-0FD2-45E2-AEF6-55DCC6A4E761}" srcOrd="0" destOrd="0" presId="urn:microsoft.com/office/officeart/2008/layout/VerticalCurvedList"/>
    <dgm:cxn modelId="{0DFC1CEE-162E-4541-8085-E41A78D175C4}" type="presOf" srcId="{E66FB8F5-29BE-4EAD-989D-D37C9FBFC49C}" destId="{64D6ACC2-E9ED-4FEF-A6C7-DF0696CDDCCA}" srcOrd="0" destOrd="0" presId="urn:microsoft.com/office/officeart/2008/layout/VerticalCurvedList"/>
    <dgm:cxn modelId="{0E8ADC47-9393-4503-9AC3-700BCF839C23}" type="presParOf" srcId="{F8F2FD03-0FD2-45E2-AEF6-55DCC6A4E761}" destId="{8997D360-A6E4-4BF1-9831-1484703C803B}" srcOrd="0" destOrd="0" presId="urn:microsoft.com/office/officeart/2008/layout/VerticalCurvedList"/>
    <dgm:cxn modelId="{6FE485C2-430D-44BF-B7C2-98B630002AF4}" type="presParOf" srcId="{8997D360-A6E4-4BF1-9831-1484703C803B}" destId="{33DD9194-48CB-4F1B-A5D0-FB2FD777B7F7}" srcOrd="0" destOrd="0" presId="urn:microsoft.com/office/officeart/2008/layout/VerticalCurvedList"/>
    <dgm:cxn modelId="{D5408EF7-B4EA-4EF1-9976-4F91CFE6BE68}" type="presParOf" srcId="{33DD9194-48CB-4F1B-A5D0-FB2FD777B7F7}" destId="{DF6FC921-EE70-4CA8-84AD-26CA529D1851}" srcOrd="0" destOrd="0" presId="urn:microsoft.com/office/officeart/2008/layout/VerticalCurvedList"/>
    <dgm:cxn modelId="{AE46F335-EC6D-4F62-BB16-974618DEF413}" type="presParOf" srcId="{33DD9194-48CB-4F1B-A5D0-FB2FD777B7F7}" destId="{5F6B676A-803A-4523-A337-F9C7772594C1}" srcOrd="1" destOrd="0" presId="urn:microsoft.com/office/officeart/2008/layout/VerticalCurvedList"/>
    <dgm:cxn modelId="{C15C456F-9F72-437A-BE9A-9B697233151E}" type="presParOf" srcId="{33DD9194-48CB-4F1B-A5D0-FB2FD777B7F7}" destId="{1DA69B74-5933-43EC-B92A-004D375973FA}" srcOrd="2" destOrd="0" presId="urn:microsoft.com/office/officeart/2008/layout/VerticalCurvedList"/>
    <dgm:cxn modelId="{26BDA85B-4952-4C15-8E43-8BFD60C4E586}" type="presParOf" srcId="{33DD9194-48CB-4F1B-A5D0-FB2FD777B7F7}" destId="{5179D6E4-44ED-4225-9127-AB3B996A2F3F}" srcOrd="3" destOrd="0" presId="urn:microsoft.com/office/officeart/2008/layout/VerticalCurvedList"/>
    <dgm:cxn modelId="{A5110737-48B2-4714-9EC2-F00477A9EE26}" type="presParOf" srcId="{8997D360-A6E4-4BF1-9831-1484703C803B}" destId="{603C940A-BB13-4AFA-AF74-28528D975BC5}" srcOrd="1" destOrd="0" presId="urn:microsoft.com/office/officeart/2008/layout/VerticalCurvedList"/>
    <dgm:cxn modelId="{A8F4AFB6-3165-4D83-B066-E8B3074CE1D9}" type="presParOf" srcId="{8997D360-A6E4-4BF1-9831-1484703C803B}" destId="{804E2C5F-C590-4A21-BE94-973533DDA0AC}" srcOrd="2" destOrd="0" presId="urn:microsoft.com/office/officeart/2008/layout/VerticalCurvedList"/>
    <dgm:cxn modelId="{62827086-673D-4A04-A1E8-2A6954DE0C2B}" type="presParOf" srcId="{804E2C5F-C590-4A21-BE94-973533DDA0AC}" destId="{C683BC5A-C9F8-4A97-8BA9-0458F19D19E0}" srcOrd="0" destOrd="0" presId="urn:microsoft.com/office/officeart/2008/layout/VerticalCurvedList"/>
    <dgm:cxn modelId="{051E8F50-833E-4AEB-B314-F4A76845B15C}" type="presParOf" srcId="{8997D360-A6E4-4BF1-9831-1484703C803B}" destId="{64D6ACC2-E9ED-4FEF-A6C7-DF0696CDDCCA}" srcOrd="3" destOrd="0" presId="urn:microsoft.com/office/officeart/2008/layout/VerticalCurvedList"/>
    <dgm:cxn modelId="{CB3A270D-64C4-43C7-8AAD-38E5E497FD4B}" type="presParOf" srcId="{8997D360-A6E4-4BF1-9831-1484703C803B}" destId="{1D214E66-C4C3-44F1-B0D1-C2DAF7CC4822}" srcOrd="4" destOrd="0" presId="urn:microsoft.com/office/officeart/2008/layout/VerticalCurvedList"/>
    <dgm:cxn modelId="{DF208756-B223-4829-8DD0-D2468657A2CD}" type="presParOf" srcId="{1D214E66-C4C3-44F1-B0D1-C2DAF7CC4822}" destId="{0313FC09-E425-4404-8CA8-F30D2D28430D}" srcOrd="0" destOrd="0" presId="urn:microsoft.com/office/officeart/2008/layout/VerticalCurvedList"/>
    <dgm:cxn modelId="{C2CB9D8F-5E1C-40F0-9649-E498FC197068}" type="presParOf" srcId="{8997D360-A6E4-4BF1-9831-1484703C803B}" destId="{0F1936E7-F70C-4F56-A8E3-CDFC763267BF}" srcOrd="5" destOrd="0" presId="urn:microsoft.com/office/officeart/2008/layout/VerticalCurvedList"/>
    <dgm:cxn modelId="{D5637255-9499-4E3F-982E-1023CA0827D1}" type="presParOf" srcId="{8997D360-A6E4-4BF1-9831-1484703C803B}" destId="{30A99DBA-EB3B-467D-8B30-567F66D8D3B8}" srcOrd="6" destOrd="0" presId="urn:microsoft.com/office/officeart/2008/layout/VerticalCurvedList"/>
    <dgm:cxn modelId="{96308CDB-CBE0-4B8F-B53D-BFBF5862E378}" type="presParOf" srcId="{30A99DBA-EB3B-467D-8B30-567F66D8D3B8}" destId="{10EA9CF7-62B3-4EBB-97BE-68ED7B2F5B0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E26A6DC-92FE-465F-9C96-68A7C8726EBC}">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An aesthetically pleasing design creates a positive response in people’s brains and leads them to believe the design actually works better.</a:t>
          </a:r>
          <a:endParaRPr lang="en-IN" sz="1800" kern="1200" dirty="0"/>
        </a:p>
      </dsp:txBody>
      <dsp:txXfrm>
        <a:off x="587256" y="422683"/>
        <a:ext cx="6433551" cy="845367"/>
      </dsp:txXfrm>
    </dsp:sp>
    <dsp:sp modelId="{95B5B851-672F-4532-8F3B-4FF1DE6F8B7A}">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44BA00-7F97-4F0A-982B-45FDA34FE95F}">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People are more tolerant of minor usability issues when the design of a product or service is aesthetically pleasing.</a:t>
          </a:r>
          <a:endParaRPr lang="en-IN" sz="1800" kern="1200" dirty="0"/>
        </a:p>
      </dsp:txBody>
      <dsp:txXfrm>
        <a:off x="894547" y="1690734"/>
        <a:ext cx="6126261" cy="845367"/>
      </dsp:txXfrm>
    </dsp:sp>
    <dsp:sp modelId="{C683BC5A-C9F8-4A97-8BA9-0458F19D19E0}">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243C2E-C41D-4AC1-BD10-C0D55144422E}">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Visually pleasing design can mask usability problems and prevent issues from being discovered during usability testing.</a:t>
          </a:r>
          <a:endParaRPr lang="en-IN" sz="1800" kern="1200" dirty="0"/>
        </a:p>
      </dsp:txBody>
      <dsp:txXfrm>
        <a:off x="587256" y="2958784"/>
        <a:ext cx="6433551" cy="845367"/>
      </dsp:txXfrm>
    </dsp:sp>
    <dsp:sp modelId="{0C9AF63C-FDC2-4E02-A4C2-BF88604978C5}">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3C940A-BB13-4AFA-AF74-28528D975BC5}">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Minimize choices when response times are critical to increase decision time.</a:t>
          </a:r>
          <a:endParaRPr lang="en-IN" sz="2500" kern="1200" dirty="0"/>
        </a:p>
      </dsp:txBody>
      <dsp:txXfrm>
        <a:off x="587256" y="422683"/>
        <a:ext cx="6433551" cy="845367"/>
      </dsp:txXfrm>
    </dsp:sp>
    <dsp:sp modelId="{C683BC5A-C9F8-4A97-8BA9-0458F19D19E0}">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4D6ACC2-E9ED-4FEF-A6C7-DF0696CDDCCA}">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Font typeface="+mj-lt"/>
            <a:buNone/>
          </a:pPr>
          <a:r>
            <a:rPr lang="en-US" sz="2500" b="0" i="0" kern="1200"/>
            <a:t>Break complex tasks into smaller steps in order to decrease cognitive load.</a:t>
          </a:r>
        </a:p>
      </dsp:txBody>
      <dsp:txXfrm>
        <a:off x="894547" y="1690734"/>
        <a:ext cx="6126261" cy="845367"/>
      </dsp:txXfrm>
    </dsp:sp>
    <dsp:sp modelId="{0313FC09-E425-4404-8CA8-F30D2D28430D}">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F1936E7-F70C-4F56-A8E3-CDFC763267BF}">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Font typeface="+mj-lt"/>
            <a:buNone/>
          </a:pPr>
          <a:r>
            <a:rPr lang="en-US" sz="2500" b="0" i="0" kern="1200"/>
            <a:t>Avoid overwhelming users by highlighting recommended options.</a:t>
          </a:r>
        </a:p>
      </dsp:txBody>
      <dsp:txXfrm>
        <a:off x="587256" y="2958784"/>
        <a:ext cx="6433551" cy="845367"/>
      </dsp:txXfrm>
    </dsp:sp>
    <dsp:sp modelId="{10EA9CF7-62B3-4EBB-97BE-68ED7B2F5B0C}">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EA735-B93C-4152-BC27-AD4CE4D06A06}">
      <dsp:nvSpPr>
        <dsp:cNvPr id="0" name=""/>
        <dsp:cNvSpPr/>
      </dsp:nvSpPr>
      <dsp:spPr>
        <a:xfrm>
          <a:off x="2641758" y="0"/>
          <a:ext cx="5735543" cy="573554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CEAC7EA-A5A3-405B-8908-B8FEC8119A92}">
      <dsp:nvSpPr>
        <dsp:cNvPr id="0" name=""/>
        <dsp:cNvSpPr/>
      </dsp:nvSpPr>
      <dsp:spPr>
        <a:xfrm>
          <a:off x="3186635" y="544876"/>
          <a:ext cx="2236862" cy="223686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1. Will the user try and achieve the right outcome?</a:t>
          </a:r>
          <a:endParaRPr lang="en-IN" sz="2000" kern="1200" dirty="0"/>
        </a:p>
      </dsp:txBody>
      <dsp:txXfrm>
        <a:off x="3295830" y="654071"/>
        <a:ext cx="2018472" cy="2018472"/>
      </dsp:txXfrm>
    </dsp:sp>
    <dsp:sp modelId="{51C144A7-B8E0-4650-8E32-25FEDFBF205D}">
      <dsp:nvSpPr>
        <dsp:cNvPr id="0" name=""/>
        <dsp:cNvSpPr/>
      </dsp:nvSpPr>
      <dsp:spPr>
        <a:xfrm>
          <a:off x="5595563" y="544876"/>
          <a:ext cx="2236862" cy="2236862"/>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2. Will the user notice that the correct action is available to them?</a:t>
          </a:r>
          <a:endParaRPr lang="en-IN" sz="2000" kern="1200" dirty="0"/>
        </a:p>
      </dsp:txBody>
      <dsp:txXfrm>
        <a:off x="5704758" y="654071"/>
        <a:ext cx="2018472" cy="2018472"/>
      </dsp:txXfrm>
    </dsp:sp>
    <dsp:sp modelId="{D98E5BAF-D900-4F92-B30B-A5E1AEC6205A}">
      <dsp:nvSpPr>
        <dsp:cNvPr id="0" name=""/>
        <dsp:cNvSpPr/>
      </dsp:nvSpPr>
      <dsp:spPr>
        <a:xfrm>
          <a:off x="3186635" y="2953805"/>
          <a:ext cx="2236862" cy="2236862"/>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3. Will the user associate the correct action with the outcome they expect to achieve?</a:t>
          </a:r>
          <a:endParaRPr lang="en-IN" sz="2000" kern="1200" dirty="0"/>
        </a:p>
      </dsp:txBody>
      <dsp:txXfrm>
        <a:off x="3295830" y="3063000"/>
        <a:ext cx="2018472" cy="2018472"/>
      </dsp:txXfrm>
    </dsp:sp>
    <dsp:sp modelId="{A41DE7B1-ACFB-4501-B195-93B606BAF361}">
      <dsp:nvSpPr>
        <dsp:cNvPr id="0" name=""/>
        <dsp:cNvSpPr/>
      </dsp:nvSpPr>
      <dsp:spPr>
        <a:xfrm>
          <a:off x="5595563" y="2953805"/>
          <a:ext cx="2236862" cy="2236862"/>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4. If the correct action is performed; will the user see that progress is being made towards their intended outcome?</a:t>
          </a:r>
          <a:endParaRPr lang="en-IN" sz="2000" kern="1200" dirty="0"/>
        </a:p>
      </dsp:txBody>
      <dsp:txXfrm>
        <a:off x="5704758" y="3063000"/>
        <a:ext cx="2018472" cy="2018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E26A6DC-92FE-465F-9C96-68A7C8726EBC}">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An aesthetically pleasing design creates a positive response in people’s brains and leads them to believe the design actually works better.</a:t>
          </a:r>
          <a:endParaRPr lang="en-IN" sz="1800" kern="1200" dirty="0"/>
        </a:p>
      </dsp:txBody>
      <dsp:txXfrm>
        <a:off x="587256" y="422683"/>
        <a:ext cx="6433551" cy="845367"/>
      </dsp:txXfrm>
    </dsp:sp>
    <dsp:sp modelId="{95B5B851-672F-4532-8F3B-4FF1DE6F8B7A}">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44BA00-7F97-4F0A-982B-45FDA34FE95F}">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People are more tolerant of minor usability issues when the design of a product or service is aesthetically pleasing.</a:t>
          </a:r>
          <a:endParaRPr lang="en-IN" sz="1800" kern="1200" dirty="0"/>
        </a:p>
      </dsp:txBody>
      <dsp:txXfrm>
        <a:off x="894547" y="1690734"/>
        <a:ext cx="6126261" cy="845367"/>
      </dsp:txXfrm>
    </dsp:sp>
    <dsp:sp modelId="{C683BC5A-C9F8-4A97-8BA9-0458F19D19E0}">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243C2E-C41D-4AC1-BD10-C0D55144422E}">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Visually pleasing design can mask usability problems and prevent issues from being discovered during usability testing.</a:t>
          </a:r>
          <a:endParaRPr lang="en-IN" sz="1800" kern="1200" dirty="0"/>
        </a:p>
      </dsp:txBody>
      <dsp:txXfrm>
        <a:off x="587256" y="2958784"/>
        <a:ext cx="6433551" cy="845367"/>
      </dsp:txXfrm>
    </dsp:sp>
    <dsp:sp modelId="{0C9AF63C-FDC2-4E02-A4C2-BF88604978C5}">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E26A6DC-92FE-465F-9C96-68A7C8726EBC}">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Common region creates a clear structure and helps users quickly and effectively understand the relationship between elements and sections</a:t>
          </a:r>
          <a:r>
            <a:rPr lang="en-US" sz="1800" kern="1200" dirty="0"/>
            <a:t>.</a:t>
          </a:r>
          <a:endParaRPr lang="en-IN" sz="1800" kern="1200" dirty="0"/>
        </a:p>
      </dsp:txBody>
      <dsp:txXfrm>
        <a:off x="587256" y="422683"/>
        <a:ext cx="6433551" cy="845367"/>
      </dsp:txXfrm>
    </dsp:sp>
    <dsp:sp modelId="{95B5B851-672F-4532-8F3B-4FF1DE6F8B7A}">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44BA00-7F97-4F0A-982B-45FDA34FE95F}">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Adding a border around an element or group of elements is an easy way to create common region.</a:t>
          </a:r>
          <a:endParaRPr lang="en-IN" sz="1800" kern="1200" dirty="0"/>
        </a:p>
      </dsp:txBody>
      <dsp:txXfrm>
        <a:off x="894547" y="1690734"/>
        <a:ext cx="6126261" cy="845367"/>
      </dsp:txXfrm>
    </dsp:sp>
    <dsp:sp modelId="{C683BC5A-C9F8-4A97-8BA9-0458F19D19E0}">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D654CB-8FF6-41E6-8EEC-63532F98CB79}">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dirty="0"/>
            <a:t>Common region can also be created by defining a background behind an element or group of elements.</a:t>
          </a:r>
        </a:p>
      </dsp:txBody>
      <dsp:txXfrm>
        <a:off x="587256" y="2958784"/>
        <a:ext cx="6433551" cy="845367"/>
      </dsp:txXfrm>
    </dsp:sp>
    <dsp:sp modelId="{91D80EDC-A7F2-47B0-AA3C-56C3E3AC5B20}">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E26A6DC-92FE-465F-9C96-68A7C8726EBC}">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Common region creates a clear structure and helps users quickly and effectively understand the relationship between elements and sections</a:t>
          </a:r>
          <a:r>
            <a:rPr lang="en-US" sz="1800" kern="1200" dirty="0"/>
            <a:t>.</a:t>
          </a:r>
          <a:endParaRPr lang="en-IN" sz="1800" kern="1200" dirty="0"/>
        </a:p>
      </dsp:txBody>
      <dsp:txXfrm>
        <a:off x="587256" y="422683"/>
        <a:ext cx="6433551" cy="845367"/>
      </dsp:txXfrm>
    </dsp:sp>
    <dsp:sp modelId="{95B5B851-672F-4532-8F3B-4FF1DE6F8B7A}">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44BA00-7F97-4F0A-982B-45FDA34FE95F}">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Adding a border around an element or group of elements is an easy way to create common region.</a:t>
          </a:r>
          <a:endParaRPr lang="en-IN" sz="1800" kern="1200" dirty="0"/>
        </a:p>
      </dsp:txBody>
      <dsp:txXfrm>
        <a:off x="894547" y="1690734"/>
        <a:ext cx="6126261" cy="845367"/>
      </dsp:txXfrm>
    </dsp:sp>
    <dsp:sp modelId="{C683BC5A-C9F8-4A97-8BA9-0458F19D19E0}">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D654CB-8FF6-41E6-8EEC-63532F98CB79}">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dirty="0"/>
            <a:t>Common region can also be created by defining a background behind an element or group of elements.</a:t>
          </a:r>
        </a:p>
      </dsp:txBody>
      <dsp:txXfrm>
        <a:off x="587256" y="2958784"/>
        <a:ext cx="6433551" cy="845367"/>
      </dsp:txXfrm>
    </dsp:sp>
    <dsp:sp modelId="{91D80EDC-A7F2-47B0-AA3C-56C3E3AC5B20}">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3">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55EC73-049B-4284-B61B-8C145C5E509B}">
      <dsp:nvSpPr>
        <dsp:cNvPr id="0" name=""/>
        <dsp:cNvSpPr/>
      </dsp:nvSpPr>
      <dsp:spPr>
        <a:xfrm>
          <a:off x="587256" y="422683"/>
          <a:ext cx="6433551" cy="84536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The human eye likes to find simplicity and order in complex shapes because it prevents us from becoming overwhelmed with information.</a:t>
          </a:r>
        </a:p>
      </dsp:txBody>
      <dsp:txXfrm>
        <a:off x="587256" y="422683"/>
        <a:ext cx="6433551" cy="845367"/>
      </dsp:txXfrm>
    </dsp:sp>
    <dsp:sp modelId="{E9C6923E-03A7-40C3-B320-8E0034D299D5}">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2B41E3-9FB5-4376-850C-21013448E2E8}">
      <dsp:nvSpPr>
        <dsp:cNvPr id="0" name=""/>
        <dsp:cNvSpPr/>
      </dsp:nvSpPr>
      <dsp:spPr>
        <a:xfrm>
          <a:off x="894547" y="1690734"/>
          <a:ext cx="6126261" cy="84536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Research confirms that people are better able to visually process and remember simple figures than complex figures.</a:t>
          </a:r>
        </a:p>
      </dsp:txBody>
      <dsp:txXfrm>
        <a:off x="894547" y="1690734"/>
        <a:ext cx="6126261" cy="845367"/>
      </dsp:txXfrm>
    </dsp:sp>
    <dsp:sp modelId="{148F3859-F279-4367-A15E-9AB906F21CE9}">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530045E-5712-4825-924D-C1228381E115}">
      <dsp:nvSpPr>
        <dsp:cNvPr id="0" name=""/>
        <dsp:cNvSpPr/>
      </dsp:nvSpPr>
      <dsp:spPr>
        <a:xfrm>
          <a:off x="587256" y="2958784"/>
          <a:ext cx="6433551" cy="84536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The human the eye simplifies complex shapes by transforming them into a single, unified shape.</a:t>
          </a:r>
        </a:p>
      </dsp:txBody>
      <dsp:txXfrm>
        <a:off x="587256" y="2958784"/>
        <a:ext cx="6433551" cy="845367"/>
      </dsp:txXfrm>
    </dsp:sp>
    <dsp:sp modelId="{2514F83A-716A-451C-9B58-43C77B3CD18C}">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3">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55EC73-049B-4284-B61B-8C145C5E509B}">
      <dsp:nvSpPr>
        <dsp:cNvPr id="0" name=""/>
        <dsp:cNvSpPr/>
      </dsp:nvSpPr>
      <dsp:spPr>
        <a:xfrm>
          <a:off x="587256" y="422683"/>
          <a:ext cx="6433551" cy="84536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The human eye likes to find simplicity and order in complex shapes because it prevents us from becoming overwhelmed with information.</a:t>
          </a:r>
        </a:p>
      </dsp:txBody>
      <dsp:txXfrm>
        <a:off x="587256" y="422683"/>
        <a:ext cx="6433551" cy="845367"/>
      </dsp:txXfrm>
    </dsp:sp>
    <dsp:sp modelId="{E9C6923E-03A7-40C3-B320-8E0034D299D5}">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2B41E3-9FB5-4376-850C-21013448E2E8}">
      <dsp:nvSpPr>
        <dsp:cNvPr id="0" name=""/>
        <dsp:cNvSpPr/>
      </dsp:nvSpPr>
      <dsp:spPr>
        <a:xfrm>
          <a:off x="894547" y="1690734"/>
          <a:ext cx="6126261" cy="84536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Research confirms that people are better able to visually process and remember simple figures than complex figures.</a:t>
          </a:r>
        </a:p>
      </dsp:txBody>
      <dsp:txXfrm>
        <a:off x="894547" y="1690734"/>
        <a:ext cx="6126261" cy="845367"/>
      </dsp:txXfrm>
    </dsp:sp>
    <dsp:sp modelId="{148F3859-F279-4367-A15E-9AB906F21CE9}">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530045E-5712-4825-924D-C1228381E115}">
      <dsp:nvSpPr>
        <dsp:cNvPr id="0" name=""/>
        <dsp:cNvSpPr/>
      </dsp:nvSpPr>
      <dsp:spPr>
        <a:xfrm>
          <a:off x="587256" y="2958784"/>
          <a:ext cx="6433551" cy="84536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b="0" i="0" kern="1200"/>
            <a:t>The human the eye simplifies complex shapes by transforming them into a single, unified shape.</a:t>
          </a:r>
        </a:p>
      </dsp:txBody>
      <dsp:txXfrm>
        <a:off x="587256" y="2958784"/>
        <a:ext cx="6433551" cy="845367"/>
      </dsp:txXfrm>
    </dsp:sp>
    <dsp:sp modelId="{2514F83A-716A-451C-9B58-43C77B3CD18C}">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tint val="99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3C940A-BB13-4AFA-AF74-28528D975BC5}">
      <dsp:nvSpPr>
        <dsp:cNvPr id="0" name=""/>
        <dsp:cNvSpPr/>
      </dsp:nvSpPr>
      <dsp:spPr>
        <a:xfrm>
          <a:off x="587256" y="422683"/>
          <a:ext cx="6433551" cy="845367"/>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t>Touch targets should be large enough for users to accurately select them.</a:t>
          </a:r>
          <a:endParaRPr lang="en-IN" sz="2300" kern="1200" dirty="0"/>
        </a:p>
      </dsp:txBody>
      <dsp:txXfrm>
        <a:off x="587256" y="422683"/>
        <a:ext cx="6433551" cy="845367"/>
      </dsp:txXfrm>
    </dsp:sp>
    <dsp:sp modelId="{C683BC5A-C9F8-4A97-8BA9-0458F19D19E0}">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325CA6C-48F5-4248-BE03-E179DBF49BC6}">
      <dsp:nvSpPr>
        <dsp:cNvPr id="0" name=""/>
        <dsp:cNvSpPr/>
      </dsp:nvSpPr>
      <dsp:spPr>
        <a:xfrm>
          <a:off x="894547" y="1690734"/>
          <a:ext cx="6126261" cy="845367"/>
        </a:xfrm>
        <a:prstGeom prst="rect">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Font typeface="+mj-lt"/>
            <a:buNone/>
          </a:pPr>
          <a:r>
            <a:rPr lang="en-US" sz="2300" b="0" i="0" kern="1200"/>
            <a:t>Touch targets should have ample spacing between them.</a:t>
          </a:r>
        </a:p>
      </dsp:txBody>
      <dsp:txXfrm>
        <a:off x="894547" y="1690734"/>
        <a:ext cx="6126261" cy="845367"/>
      </dsp:txXfrm>
    </dsp:sp>
    <dsp:sp modelId="{B2DABAF4-2D06-489E-AE3C-ED4DF13A4DDE}">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6">
              <a:shade val="80000"/>
              <a:hueOff val="160640"/>
              <a:satOff val="-6455"/>
              <a:lumOff val="1381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4593E6D-B598-4535-B374-6F0E344E4CED}">
      <dsp:nvSpPr>
        <dsp:cNvPr id="0" name=""/>
        <dsp:cNvSpPr/>
      </dsp:nvSpPr>
      <dsp:spPr>
        <a:xfrm>
          <a:off x="587256" y="2958784"/>
          <a:ext cx="6433551" cy="845367"/>
        </a:xfrm>
        <a:prstGeom prst="rect">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Font typeface="+mj-lt"/>
            <a:buNone/>
          </a:pPr>
          <a:r>
            <a:rPr lang="en-US" sz="2300" b="0" i="0" kern="1200"/>
            <a:t>Touch targets should be placed in areas of an interface that allow them to be easily acquired.</a:t>
          </a:r>
        </a:p>
      </dsp:txBody>
      <dsp:txXfrm>
        <a:off x="587256" y="2958784"/>
        <a:ext cx="6433551" cy="845367"/>
      </dsp:txXfrm>
    </dsp:sp>
    <dsp:sp modelId="{D82CB46E-9BFA-48A8-ADAB-1C1F3DA16344}">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6">
              <a:shade val="80000"/>
              <a:hueOff val="321280"/>
              <a:satOff val="-12909"/>
              <a:lumOff val="2762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tint val="99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3C940A-BB13-4AFA-AF74-28528D975BC5}">
      <dsp:nvSpPr>
        <dsp:cNvPr id="0" name=""/>
        <dsp:cNvSpPr/>
      </dsp:nvSpPr>
      <dsp:spPr>
        <a:xfrm>
          <a:off x="587256" y="422683"/>
          <a:ext cx="6433551" cy="845367"/>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t>Touch targets should be large enough for users to accurately select them.</a:t>
          </a:r>
          <a:endParaRPr lang="en-IN" sz="2300" kern="1200" dirty="0"/>
        </a:p>
      </dsp:txBody>
      <dsp:txXfrm>
        <a:off x="587256" y="422683"/>
        <a:ext cx="6433551" cy="845367"/>
      </dsp:txXfrm>
    </dsp:sp>
    <dsp:sp modelId="{C683BC5A-C9F8-4A97-8BA9-0458F19D19E0}">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325CA6C-48F5-4248-BE03-E179DBF49BC6}">
      <dsp:nvSpPr>
        <dsp:cNvPr id="0" name=""/>
        <dsp:cNvSpPr/>
      </dsp:nvSpPr>
      <dsp:spPr>
        <a:xfrm>
          <a:off x="894547" y="1690734"/>
          <a:ext cx="6126261" cy="845367"/>
        </a:xfrm>
        <a:prstGeom prst="rect">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Font typeface="+mj-lt"/>
            <a:buNone/>
          </a:pPr>
          <a:r>
            <a:rPr lang="en-US" sz="2300" b="0" i="0" kern="1200"/>
            <a:t>Touch targets should have ample spacing between them.</a:t>
          </a:r>
        </a:p>
      </dsp:txBody>
      <dsp:txXfrm>
        <a:off x="894547" y="1690734"/>
        <a:ext cx="6126261" cy="845367"/>
      </dsp:txXfrm>
    </dsp:sp>
    <dsp:sp modelId="{B2DABAF4-2D06-489E-AE3C-ED4DF13A4DDE}">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6">
              <a:shade val="80000"/>
              <a:hueOff val="160640"/>
              <a:satOff val="-6455"/>
              <a:lumOff val="1381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4593E6D-B598-4535-B374-6F0E344E4CED}">
      <dsp:nvSpPr>
        <dsp:cNvPr id="0" name=""/>
        <dsp:cNvSpPr/>
      </dsp:nvSpPr>
      <dsp:spPr>
        <a:xfrm>
          <a:off x="587256" y="2958784"/>
          <a:ext cx="6433551" cy="845367"/>
        </a:xfrm>
        <a:prstGeom prst="rect">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58420" rIns="58420" bIns="58420" numCol="1" spcCol="1270" anchor="ctr" anchorCtr="0">
          <a:noAutofit/>
        </a:bodyPr>
        <a:lstStyle/>
        <a:p>
          <a:pPr marL="0" lvl="0" indent="0" algn="l" defTabSz="1022350">
            <a:lnSpc>
              <a:spcPct val="90000"/>
            </a:lnSpc>
            <a:spcBef>
              <a:spcPct val="0"/>
            </a:spcBef>
            <a:spcAft>
              <a:spcPct val="35000"/>
            </a:spcAft>
            <a:buFont typeface="+mj-lt"/>
            <a:buNone/>
          </a:pPr>
          <a:r>
            <a:rPr lang="en-US" sz="2300" b="0" i="0" kern="1200"/>
            <a:t>Touch targets should be placed in areas of an interface that allow them to be easily acquired.</a:t>
          </a:r>
        </a:p>
      </dsp:txBody>
      <dsp:txXfrm>
        <a:off x="587256" y="2958784"/>
        <a:ext cx="6433551" cy="845367"/>
      </dsp:txXfrm>
    </dsp:sp>
    <dsp:sp modelId="{D82CB46E-9BFA-48A8-ADAB-1C1F3DA16344}">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6">
              <a:shade val="80000"/>
              <a:hueOff val="321280"/>
              <a:satOff val="-12909"/>
              <a:lumOff val="2762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676A-803A-4523-A337-F9C7772594C1}">
      <dsp:nvSpPr>
        <dsp:cNvPr id="0" name=""/>
        <dsp:cNvSpPr/>
      </dsp:nvSpPr>
      <dsp:spPr>
        <a:xfrm>
          <a:off x="-4778564" y="-732415"/>
          <a:ext cx="5691666" cy="5691666"/>
        </a:xfrm>
        <a:prstGeom prst="blockArc">
          <a:avLst>
            <a:gd name="adj1" fmla="val 18900000"/>
            <a:gd name="adj2" fmla="val 2700000"/>
            <a:gd name="adj3" fmla="val 380"/>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3C940A-BB13-4AFA-AF74-28528D975BC5}">
      <dsp:nvSpPr>
        <dsp:cNvPr id="0" name=""/>
        <dsp:cNvSpPr/>
      </dsp:nvSpPr>
      <dsp:spPr>
        <a:xfrm>
          <a:off x="587256" y="422683"/>
          <a:ext cx="6433551" cy="84536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Minimize choices when response times are critical to increase decision time.</a:t>
          </a:r>
          <a:endParaRPr lang="en-IN" sz="2500" kern="1200" dirty="0"/>
        </a:p>
      </dsp:txBody>
      <dsp:txXfrm>
        <a:off x="587256" y="422683"/>
        <a:ext cx="6433551" cy="845367"/>
      </dsp:txXfrm>
    </dsp:sp>
    <dsp:sp modelId="{C683BC5A-C9F8-4A97-8BA9-0458F19D19E0}">
      <dsp:nvSpPr>
        <dsp:cNvPr id="0" name=""/>
        <dsp:cNvSpPr/>
      </dsp:nvSpPr>
      <dsp:spPr>
        <a:xfrm>
          <a:off x="58902" y="317012"/>
          <a:ext cx="1056708" cy="105670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4D6ACC2-E9ED-4FEF-A6C7-DF0696CDDCCA}">
      <dsp:nvSpPr>
        <dsp:cNvPr id="0" name=""/>
        <dsp:cNvSpPr/>
      </dsp:nvSpPr>
      <dsp:spPr>
        <a:xfrm>
          <a:off x="894547" y="1690734"/>
          <a:ext cx="6126261" cy="845367"/>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Font typeface="+mj-lt"/>
            <a:buNone/>
          </a:pPr>
          <a:r>
            <a:rPr lang="en-US" sz="2500" b="0" i="0" kern="1200" dirty="0"/>
            <a:t>Break complex tasks into smaller steps in order to decrease cognitive load.</a:t>
          </a:r>
        </a:p>
      </dsp:txBody>
      <dsp:txXfrm>
        <a:off x="894547" y="1690734"/>
        <a:ext cx="6126261" cy="845367"/>
      </dsp:txXfrm>
    </dsp:sp>
    <dsp:sp modelId="{0313FC09-E425-4404-8CA8-F30D2D28430D}">
      <dsp:nvSpPr>
        <dsp:cNvPr id="0" name=""/>
        <dsp:cNvSpPr/>
      </dsp:nvSpPr>
      <dsp:spPr>
        <a:xfrm>
          <a:off x="366193" y="1585063"/>
          <a:ext cx="1056708" cy="1056708"/>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F1936E7-F70C-4F56-A8E3-CDFC763267BF}">
      <dsp:nvSpPr>
        <dsp:cNvPr id="0" name=""/>
        <dsp:cNvSpPr/>
      </dsp:nvSpPr>
      <dsp:spPr>
        <a:xfrm>
          <a:off x="587256" y="2958784"/>
          <a:ext cx="6433551" cy="84536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71010" tIns="63500" rIns="63500" bIns="63500" numCol="1" spcCol="1270" anchor="ctr" anchorCtr="0">
          <a:noAutofit/>
        </a:bodyPr>
        <a:lstStyle/>
        <a:p>
          <a:pPr marL="0" lvl="0" indent="0" algn="l" defTabSz="1111250">
            <a:lnSpc>
              <a:spcPct val="90000"/>
            </a:lnSpc>
            <a:spcBef>
              <a:spcPct val="0"/>
            </a:spcBef>
            <a:spcAft>
              <a:spcPct val="35000"/>
            </a:spcAft>
            <a:buFont typeface="+mj-lt"/>
            <a:buNone/>
          </a:pPr>
          <a:r>
            <a:rPr lang="en-US" sz="2500" b="0" i="0" kern="1200"/>
            <a:t>Avoid overwhelming users by highlighting recommended options.</a:t>
          </a:r>
        </a:p>
      </dsp:txBody>
      <dsp:txXfrm>
        <a:off x="587256" y="2958784"/>
        <a:ext cx="6433551" cy="845367"/>
      </dsp:txXfrm>
    </dsp:sp>
    <dsp:sp modelId="{10EA9CF7-62B3-4EBB-97BE-68ED7B2F5B0C}">
      <dsp:nvSpPr>
        <dsp:cNvPr id="0" name=""/>
        <dsp:cNvSpPr/>
      </dsp:nvSpPr>
      <dsp:spPr>
        <a:xfrm>
          <a:off x="58902" y="2853113"/>
          <a:ext cx="1056708" cy="105670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9T06:03:30.342"/>
    </inkml:context>
    <inkml:brush xml:id="br0">
      <inkml:brushProperty name="width" value="0.025" units="cm"/>
      <inkml:brushProperty name="height" value="0.025" units="cm"/>
      <inkml:brushProperty name="color" value="#004F8B"/>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9T06:08:25.710"/>
    </inkml:context>
    <inkml:brush xml:id="br0">
      <inkml:brushProperty name="width" value="0.025" units="cm"/>
      <inkml:brushProperty name="height" value="0.025" units="cm"/>
      <inkml:brushProperty name="color" value="#004F8B"/>
    </inkml:brush>
  </inkml:definitions>
  <inkml:trace contextRef="#ctx0" brushRef="#br0">16019 453 24575,'0'0'-8191</inkml:trace>
  <inkml:trace contextRef="#ctx0" brushRef="#br0" timeOffset="4">15913 375 24575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9T06:13:05.9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0,'577'17,"-433"-4,314 12,-46-26,-390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9T06:13:06.2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0,'5'0,"5"0,6 0,1 0</inkml:trace>
  <inkml:trace contextRef="#ctx0" brushRef="#br0" timeOffset="1">105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9T06:13:06.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9T06:13:45.3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1,'113'-1,"128"3,-123 11,16 1,645-13,-378-3,-326 3,80-3,-81-10,-50 7,39-3,31 6,-68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9T06:13:47.0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0 109,'7'0,"1"-1,-1 0,1 0,10-5,13-1,56-2,0 4,91 6,-66 1,829-2,-773-10,-45 0,134 7,-7-1,-210 1,70-16,2 0,431 5,-412 16,333-1,-398-1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914D6-35D6-4CF6-93C7-CB5182A52D9D}"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CB974-5C0E-438C-AB44-DBFAE83D60C6}" type="slidenum">
              <a:rPr lang="en-IN" smtClean="0"/>
              <a:t>‹#›</a:t>
            </a:fld>
            <a:endParaRPr lang="en-IN"/>
          </a:p>
        </p:txBody>
      </p:sp>
    </p:spTree>
    <p:extLst>
      <p:ext uri="{BB962C8B-B14F-4D97-AF65-F5344CB8AC3E}">
        <p14:creationId xmlns:p14="http://schemas.microsoft.com/office/powerpoint/2010/main" val="357493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20</a:t>
            </a:fld>
            <a:endParaRPr lang="en-IN" dirty="0"/>
          </a:p>
        </p:txBody>
      </p:sp>
    </p:spTree>
    <p:extLst>
      <p:ext uri="{BB962C8B-B14F-4D97-AF65-F5344CB8AC3E}">
        <p14:creationId xmlns:p14="http://schemas.microsoft.com/office/powerpoint/2010/main" val="227219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23</a:t>
            </a:fld>
            <a:endParaRPr lang="en-IN" dirty="0"/>
          </a:p>
        </p:txBody>
      </p:sp>
    </p:spTree>
    <p:extLst>
      <p:ext uri="{BB962C8B-B14F-4D97-AF65-F5344CB8AC3E}">
        <p14:creationId xmlns:p14="http://schemas.microsoft.com/office/powerpoint/2010/main" val="303666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26</a:t>
            </a:fld>
            <a:endParaRPr lang="en-IN"/>
          </a:p>
        </p:txBody>
      </p:sp>
    </p:spTree>
    <p:extLst>
      <p:ext uri="{BB962C8B-B14F-4D97-AF65-F5344CB8AC3E}">
        <p14:creationId xmlns:p14="http://schemas.microsoft.com/office/powerpoint/2010/main" val="260290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29</a:t>
            </a:fld>
            <a:endParaRPr lang="en-IN"/>
          </a:p>
        </p:txBody>
      </p:sp>
    </p:spTree>
    <p:extLst>
      <p:ext uri="{BB962C8B-B14F-4D97-AF65-F5344CB8AC3E}">
        <p14:creationId xmlns:p14="http://schemas.microsoft.com/office/powerpoint/2010/main" val="408583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32</a:t>
            </a:fld>
            <a:endParaRPr lang="en-IN"/>
          </a:p>
        </p:txBody>
      </p:sp>
    </p:spTree>
    <p:extLst>
      <p:ext uri="{BB962C8B-B14F-4D97-AF65-F5344CB8AC3E}">
        <p14:creationId xmlns:p14="http://schemas.microsoft.com/office/powerpoint/2010/main" val="401846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CB974-5C0E-438C-AB44-DBFAE83D60C6}" type="slidenum">
              <a:rPr lang="en-IN" smtClean="0"/>
              <a:t>39</a:t>
            </a:fld>
            <a:endParaRPr lang="en-IN" dirty="0"/>
          </a:p>
        </p:txBody>
      </p:sp>
    </p:spTree>
    <p:extLst>
      <p:ext uri="{BB962C8B-B14F-4D97-AF65-F5344CB8AC3E}">
        <p14:creationId xmlns:p14="http://schemas.microsoft.com/office/powerpoint/2010/main" val="379724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C98A-44EA-4957-8A5F-B1377ABB3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E214AB-C9AF-49EF-A92B-15F4BC1BD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140A73-B97C-4161-B839-7C8FADCCA90C}"/>
              </a:ext>
            </a:extLst>
          </p:cNvPr>
          <p:cNvSpPr>
            <a:spLocks noGrp="1"/>
          </p:cNvSpPr>
          <p:nvPr>
            <p:ph type="dt" sz="half" idx="10"/>
          </p:nvPr>
        </p:nvSpPr>
        <p:spPr/>
        <p:txBody>
          <a:bodyPr/>
          <a:lstStyle/>
          <a:p>
            <a:fld id="{D076723A-92ED-443F-8147-50EC735A2249}" type="datetime1">
              <a:rPr lang="en-IN" smtClean="0"/>
              <a:t>26-11-2021</a:t>
            </a:fld>
            <a:endParaRPr lang="en-IN"/>
          </a:p>
        </p:txBody>
      </p:sp>
      <p:sp>
        <p:nvSpPr>
          <p:cNvPr id="5" name="Footer Placeholder 4">
            <a:extLst>
              <a:ext uri="{FF2B5EF4-FFF2-40B4-BE49-F238E27FC236}">
                <a16:creationId xmlns:a16="http://schemas.microsoft.com/office/drawing/2014/main" id="{C8AC557C-3AA1-4BB1-8144-D8748B95B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C72F2-5BBA-4609-9073-CCA23282C2AA}"/>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26636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A06E-E841-4F08-985D-1C6DDDE0DA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F08914-BE37-4118-9716-00C0A7905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CEAB2-B562-4757-ADEA-72D966BEDDD5}"/>
              </a:ext>
            </a:extLst>
          </p:cNvPr>
          <p:cNvSpPr>
            <a:spLocks noGrp="1"/>
          </p:cNvSpPr>
          <p:nvPr>
            <p:ph type="dt" sz="half" idx="10"/>
          </p:nvPr>
        </p:nvSpPr>
        <p:spPr/>
        <p:txBody>
          <a:bodyPr/>
          <a:lstStyle/>
          <a:p>
            <a:fld id="{4B309AAD-DD99-4624-9E97-93C9A8C00275}" type="datetime1">
              <a:rPr lang="en-IN" smtClean="0"/>
              <a:t>26-11-2021</a:t>
            </a:fld>
            <a:endParaRPr lang="en-IN"/>
          </a:p>
        </p:txBody>
      </p:sp>
      <p:sp>
        <p:nvSpPr>
          <p:cNvPr id="5" name="Footer Placeholder 4">
            <a:extLst>
              <a:ext uri="{FF2B5EF4-FFF2-40B4-BE49-F238E27FC236}">
                <a16:creationId xmlns:a16="http://schemas.microsoft.com/office/drawing/2014/main" id="{D5333760-1FFE-43C6-8C78-806794AA1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DF16D-8397-4D49-8B89-C5A6987C2770}"/>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146475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0F452-35E4-4F45-B57E-A1480A075A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6264BF-0E1E-4743-8394-06B4C366C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0223C-D620-447C-8908-1C5561A0A6CA}"/>
              </a:ext>
            </a:extLst>
          </p:cNvPr>
          <p:cNvSpPr>
            <a:spLocks noGrp="1"/>
          </p:cNvSpPr>
          <p:nvPr>
            <p:ph type="dt" sz="half" idx="10"/>
          </p:nvPr>
        </p:nvSpPr>
        <p:spPr/>
        <p:txBody>
          <a:bodyPr/>
          <a:lstStyle/>
          <a:p>
            <a:fld id="{48123A3E-4401-495B-899A-566DF47D7CCC}" type="datetime1">
              <a:rPr lang="en-IN" smtClean="0"/>
              <a:t>26-11-2021</a:t>
            </a:fld>
            <a:endParaRPr lang="en-IN"/>
          </a:p>
        </p:txBody>
      </p:sp>
      <p:sp>
        <p:nvSpPr>
          <p:cNvPr id="5" name="Footer Placeholder 4">
            <a:extLst>
              <a:ext uri="{FF2B5EF4-FFF2-40B4-BE49-F238E27FC236}">
                <a16:creationId xmlns:a16="http://schemas.microsoft.com/office/drawing/2014/main" id="{5F419F01-FCA7-4500-B786-B8FBD4D1A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96A6B-0E7B-4134-8D32-A20AD0D62EA7}"/>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55220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CE75-5F0D-491A-B614-C9F5053E91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6ABC20-5003-4DF2-9FB8-EEA873D43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02FAB-7409-49EA-99C4-36A3C7382326}"/>
              </a:ext>
            </a:extLst>
          </p:cNvPr>
          <p:cNvSpPr>
            <a:spLocks noGrp="1"/>
          </p:cNvSpPr>
          <p:nvPr>
            <p:ph type="dt" sz="half" idx="10"/>
          </p:nvPr>
        </p:nvSpPr>
        <p:spPr/>
        <p:txBody>
          <a:bodyPr/>
          <a:lstStyle/>
          <a:p>
            <a:fld id="{48B5CACC-2DB1-4DFE-A97C-13F0E4B8AEFC}" type="datetime1">
              <a:rPr lang="en-IN" smtClean="0"/>
              <a:t>26-11-2021</a:t>
            </a:fld>
            <a:endParaRPr lang="en-IN"/>
          </a:p>
        </p:txBody>
      </p:sp>
      <p:sp>
        <p:nvSpPr>
          <p:cNvPr id="5" name="Footer Placeholder 4">
            <a:extLst>
              <a:ext uri="{FF2B5EF4-FFF2-40B4-BE49-F238E27FC236}">
                <a16:creationId xmlns:a16="http://schemas.microsoft.com/office/drawing/2014/main" id="{5FB85352-28C8-46DD-B488-8EABB6430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C8EA5-10B1-4DE0-842E-FE26108EAFF7}"/>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250383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69F2-805C-4BD4-8531-950B0EEFF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E07C8B-8E8A-48EE-9AD3-58396EDB0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A1D28-4FEF-46C0-BD8A-CFCCDF94CA7F}"/>
              </a:ext>
            </a:extLst>
          </p:cNvPr>
          <p:cNvSpPr>
            <a:spLocks noGrp="1"/>
          </p:cNvSpPr>
          <p:nvPr>
            <p:ph type="dt" sz="half" idx="10"/>
          </p:nvPr>
        </p:nvSpPr>
        <p:spPr/>
        <p:txBody>
          <a:bodyPr/>
          <a:lstStyle/>
          <a:p>
            <a:fld id="{6E883336-F612-41B7-B347-377D37ECF592}" type="datetime1">
              <a:rPr lang="en-IN" smtClean="0"/>
              <a:t>26-11-2021</a:t>
            </a:fld>
            <a:endParaRPr lang="en-IN"/>
          </a:p>
        </p:txBody>
      </p:sp>
      <p:sp>
        <p:nvSpPr>
          <p:cNvPr id="5" name="Footer Placeholder 4">
            <a:extLst>
              <a:ext uri="{FF2B5EF4-FFF2-40B4-BE49-F238E27FC236}">
                <a16:creationId xmlns:a16="http://schemas.microsoft.com/office/drawing/2014/main" id="{62EAF39D-5729-4E9D-9451-A81DA6CFE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A6965-66F5-4D94-AB88-F2D1C0B01665}"/>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33614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F76E-1AC8-4FCA-B5F5-DE3B3FDD6E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011793-8A0F-4BAF-8233-914E6925C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3C3A55-1E30-45D6-AF6F-76E75F022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FB2924-C23B-40B2-B6FF-EF8DE25E7818}"/>
              </a:ext>
            </a:extLst>
          </p:cNvPr>
          <p:cNvSpPr>
            <a:spLocks noGrp="1"/>
          </p:cNvSpPr>
          <p:nvPr>
            <p:ph type="dt" sz="half" idx="10"/>
          </p:nvPr>
        </p:nvSpPr>
        <p:spPr/>
        <p:txBody>
          <a:bodyPr/>
          <a:lstStyle/>
          <a:p>
            <a:fld id="{C4753192-CB36-467C-B74E-C359A3EBD8A9}" type="datetime1">
              <a:rPr lang="en-IN" smtClean="0"/>
              <a:t>26-11-2021</a:t>
            </a:fld>
            <a:endParaRPr lang="en-IN"/>
          </a:p>
        </p:txBody>
      </p:sp>
      <p:sp>
        <p:nvSpPr>
          <p:cNvPr id="6" name="Footer Placeholder 5">
            <a:extLst>
              <a:ext uri="{FF2B5EF4-FFF2-40B4-BE49-F238E27FC236}">
                <a16:creationId xmlns:a16="http://schemas.microsoft.com/office/drawing/2014/main" id="{808B678E-05D6-48B3-8CB3-44F65EB9D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199BE6-18CC-47A7-A5BE-2ABE24852957}"/>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106742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AA30-F32E-41F1-8609-4B0F0803A7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F5955D-BBC2-4D1F-8848-519F42107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D2B7D-C7B1-4AEA-8E09-34AA228F3B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3A9888-741A-4931-A69B-0D545BA4F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18F55-0E8D-4637-B5D9-210A4CB32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06F994-BD60-41A6-8215-2D11FD926F6F}"/>
              </a:ext>
            </a:extLst>
          </p:cNvPr>
          <p:cNvSpPr>
            <a:spLocks noGrp="1"/>
          </p:cNvSpPr>
          <p:nvPr>
            <p:ph type="dt" sz="half" idx="10"/>
          </p:nvPr>
        </p:nvSpPr>
        <p:spPr/>
        <p:txBody>
          <a:bodyPr/>
          <a:lstStyle/>
          <a:p>
            <a:fld id="{5E779DC3-29A9-4509-B6C0-F89D5182C987}" type="datetime1">
              <a:rPr lang="en-IN" smtClean="0"/>
              <a:t>26-11-2021</a:t>
            </a:fld>
            <a:endParaRPr lang="en-IN"/>
          </a:p>
        </p:txBody>
      </p:sp>
      <p:sp>
        <p:nvSpPr>
          <p:cNvPr id="8" name="Footer Placeholder 7">
            <a:extLst>
              <a:ext uri="{FF2B5EF4-FFF2-40B4-BE49-F238E27FC236}">
                <a16:creationId xmlns:a16="http://schemas.microsoft.com/office/drawing/2014/main" id="{39853CF4-13E9-404D-A77D-1517B8920E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37C20E-D499-404F-B199-FE2EECE740CF}"/>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32655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2575-AAB2-4E07-88A3-26B3CEA5D4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F4E668-212F-4295-896D-1B1660193C1B}"/>
              </a:ext>
            </a:extLst>
          </p:cNvPr>
          <p:cNvSpPr>
            <a:spLocks noGrp="1"/>
          </p:cNvSpPr>
          <p:nvPr>
            <p:ph type="dt" sz="half" idx="10"/>
          </p:nvPr>
        </p:nvSpPr>
        <p:spPr/>
        <p:txBody>
          <a:bodyPr/>
          <a:lstStyle/>
          <a:p>
            <a:fld id="{1AADB6E5-F4B1-4292-92AB-782CEAED41F7}" type="datetime1">
              <a:rPr lang="en-IN" smtClean="0"/>
              <a:t>26-11-2021</a:t>
            </a:fld>
            <a:endParaRPr lang="en-IN"/>
          </a:p>
        </p:txBody>
      </p:sp>
      <p:sp>
        <p:nvSpPr>
          <p:cNvPr id="4" name="Footer Placeholder 3">
            <a:extLst>
              <a:ext uri="{FF2B5EF4-FFF2-40B4-BE49-F238E27FC236}">
                <a16:creationId xmlns:a16="http://schemas.microsoft.com/office/drawing/2014/main" id="{0E57A7A4-C657-4F83-90B4-737389A75E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703080-6A40-40A9-9D41-ED5F65057951}"/>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44689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BD7B2-8BE8-4835-867C-1C67EB1FE937}"/>
              </a:ext>
            </a:extLst>
          </p:cNvPr>
          <p:cNvSpPr>
            <a:spLocks noGrp="1"/>
          </p:cNvSpPr>
          <p:nvPr>
            <p:ph type="dt" sz="half" idx="10"/>
          </p:nvPr>
        </p:nvSpPr>
        <p:spPr/>
        <p:txBody>
          <a:bodyPr/>
          <a:lstStyle/>
          <a:p>
            <a:fld id="{7D4E84AC-A594-433B-B41E-54C2CF2CD1CD}" type="datetime1">
              <a:rPr lang="en-IN" smtClean="0"/>
              <a:t>26-11-2021</a:t>
            </a:fld>
            <a:endParaRPr lang="en-IN"/>
          </a:p>
        </p:txBody>
      </p:sp>
      <p:sp>
        <p:nvSpPr>
          <p:cNvPr id="3" name="Footer Placeholder 2">
            <a:extLst>
              <a:ext uri="{FF2B5EF4-FFF2-40B4-BE49-F238E27FC236}">
                <a16:creationId xmlns:a16="http://schemas.microsoft.com/office/drawing/2014/main" id="{7C7D32AF-B797-40A9-99BC-9A0C18298A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43937E-081E-4B2D-A416-45A97B3A7EE1}"/>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267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4C1F-54AC-425E-B32A-50F225697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94AFAC-1D72-4442-BCD7-9BD02F134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730570-1837-41CA-9F83-C006540C7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12E02-B865-41CF-B106-5287E6C418C4}"/>
              </a:ext>
            </a:extLst>
          </p:cNvPr>
          <p:cNvSpPr>
            <a:spLocks noGrp="1"/>
          </p:cNvSpPr>
          <p:nvPr>
            <p:ph type="dt" sz="half" idx="10"/>
          </p:nvPr>
        </p:nvSpPr>
        <p:spPr/>
        <p:txBody>
          <a:bodyPr/>
          <a:lstStyle/>
          <a:p>
            <a:fld id="{8AA590E6-1136-4353-A386-12E193123F82}" type="datetime1">
              <a:rPr lang="en-IN" smtClean="0"/>
              <a:t>26-11-2021</a:t>
            </a:fld>
            <a:endParaRPr lang="en-IN"/>
          </a:p>
        </p:txBody>
      </p:sp>
      <p:sp>
        <p:nvSpPr>
          <p:cNvPr id="6" name="Footer Placeholder 5">
            <a:extLst>
              <a:ext uri="{FF2B5EF4-FFF2-40B4-BE49-F238E27FC236}">
                <a16:creationId xmlns:a16="http://schemas.microsoft.com/office/drawing/2014/main" id="{330ED7AF-AB78-49F6-9DBC-3C60BE8A0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B83F0A-8A4E-4B31-B2B6-676F916B5F8C}"/>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322607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B7EC-E67E-43CD-B7AC-64A15542D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35BFCE-6CDD-4DEE-AD9B-9CD4D6782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CE9BF-7975-4418-A977-433027F8B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9D26B-0155-4DE0-BC50-A0E2B6825AFD}"/>
              </a:ext>
            </a:extLst>
          </p:cNvPr>
          <p:cNvSpPr>
            <a:spLocks noGrp="1"/>
          </p:cNvSpPr>
          <p:nvPr>
            <p:ph type="dt" sz="half" idx="10"/>
          </p:nvPr>
        </p:nvSpPr>
        <p:spPr/>
        <p:txBody>
          <a:bodyPr/>
          <a:lstStyle/>
          <a:p>
            <a:fld id="{10B6AD99-E907-45DD-B11A-A0037082AAE0}" type="datetime1">
              <a:rPr lang="en-IN" smtClean="0"/>
              <a:t>26-11-2021</a:t>
            </a:fld>
            <a:endParaRPr lang="en-IN"/>
          </a:p>
        </p:txBody>
      </p:sp>
      <p:sp>
        <p:nvSpPr>
          <p:cNvPr id="6" name="Footer Placeholder 5">
            <a:extLst>
              <a:ext uri="{FF2B5EF4-FFF2-40B4-BE49-F238E27FC236}">
                <a16:creationId xmlns:a16="http://schemas.microsoft.com/office/drawing/2014/main" id="{967FAE29-6C5E-41E9-B16B-C1FE7DAC5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5261A-5861-40B3-8317-BA8C6B31D2AC}"/>
              </a:ext>
            </a:extLst>
          </p:cNvPr>
          <p:cNvSpPr>
            <a:spLocks noGrp="1"/>
          </p:cNvSpPr>
          <p:nvPr>
            <p:ph type="sldNum" sz="quarter" idx="12"/>
          </p:nvPr>
        </p:nvSpPr>
        <p:spPr/>
        <p:txBody>
          <a:bodyPr/>
          <a:lstStyle/>
          <a:p>
            <a:fld id="{A51E3044-DC00-4A6E-B4CE-DD8500B85C66}" type="slidenum">
              <a:rPr lang="en-IN" smtClean="0"/>
              <a:t>‹#›</a:t>
            </a:fld>
            <a:endParaRPr lang="en-IN"/>
          </a:p>
        </p:txBody>
      </p:sp>
    </p:spTree>
    <p:extLst>
      <p:ext uri="{BB962C8B-B14F-4D97-AF65-F5344CB8AC3E}">
        <p14:creationId xmlns:p14="http://schemas.microsoft.com/office/powerpoint/2010/main" val="40442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E2299-2401-42C0-89B5-A723FEA1B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EC55F-DE91-4C79-99CA-8D725DFD5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E9CFC-EBD6-4E95-9505-780A750E6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0FEFE-46F9-4BC2-9790-16655E02F8A3}" type="datetime1">
              <a:rPr lang="en-IN" smtClean="0"/>
              <a:t>26-11-2021</a:t>
            </a:fld>
            <a:endParaRPr lang="en-IN"/>
          </a:p>
        </p:txBody>
      </p:sp>
      <p:sp>
        <p:nvSpPr>
          <p:cNvPr id="5" name="Footer Placeholder 4">
            <a:extLst>
              <a:ext uri="{FF2B5EF4-FFF2-40B4-BE49-F238E27FC236}">
                <a16:creationId xmlns:a16="http://schemas.microsoft.com/office/drawing/2014/main" id="{559086CF-A484-4CA4-90E1-507438482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5840BC-9AFA-48A7-9016-FF5C62E6B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E3044-DC00-4A6E-B4CE-DD8500B85C66}" type="slidenum">
              <a:rPr lang="en-IN" smtClean="0"/>
              <a:t>‹#›</a:t>
            </a:fld>
            <a:endParaRPr lang="en-IN"/>
          </a:p>
        </p:txBody>
      </p:sp>
    </p:spTree>
    <p:extLst>
      <p:ext uri="{BB962C8B-B14F-4D97-AF65-F5344CB8AC3E}">
        <p14:creationId xmlns:p14="http://schemas.microsoft.com/office/powerpoint/2010/main" val="2420607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tmp"/><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tmp"/><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3.tmp"/><Relationship Id="rId4" Type="http://schemas.openxmlformats.org/officeDocument/2006/relationships/image" Target="../media/image11.tmp"/></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2.tmp"/><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2.tmp"/><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3.tmp"/><Relationship Id="rId4" Type="http://schemas.openxmlformats.org/officeDocument/2006/relationships/image" Target="../media/image11.tmp"/></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3.tmp"/><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3.tmp"/><Relationship Id="rId4" Type="http://schemas.openxmlformats.org/officeDocument/2006/relationships/image" Target="../media/image11.tmp"/></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4.tmp"/><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4.tmp"/><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3.tmp"/><Relationship Id="rId4" Type="http://schemas.openxmlformats.org/officeDocument/2006/relationships/image" Target="../media/image11.tm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5.tmp"/><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5.tmp"/><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3.tmp"/><Relationship Id="rId4" Type="http://schemas.openxmlformats.org/officeDocument/2006/relationships/image" Target="../media/image11.tmp"/></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9.svg"/><Relationship Id="rId7" Type="http://schemas.openxmlformats.org/officeDocument/2006/relationships/diagramColors" Target="../diagrams/colors11.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3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4.xml"/><Relationship Id="rId18" Type="http://schemas.openxmlformats.org/officeDocument/2006/relationships/image" Target="../media/image35.png"/><Relationship Id="rId3" Type="http://schemas.openxmlformats.org/officeDocument/2006/relationships/image" Target="../media/image8.tmp"/><Relationship Id="rId7" Type="http://schemas.openxmlformats.org/officeDocument/2006/relationships/customXml" Target="../ink/ink1.xml"/><Relationship Id="rId12" Type="http://schemas.openxmlformats.org/officeDocument/2006/relationships/image" Target="../media/image32.png"/><Relationship Id="rId17" Type="http://schemas.openxmlformats.org/officeDocument/2006/relationships/customXml" Target="../ink/ink6.xml"/><Relationship Id="rId2" Type="http://schemas.openxmlformats.org/officeDocument/2006/relationships/notesSlide" Target="../notesSlides/notesSlide7.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5.tmp"/><Relationship Id="rId11" Type="http://schemas.openxmlformats.org/officeDocument/2006/relationships/customXml" Target="../ink/ink3.xml"/><Relationship Id="rId5" Type="http://schemas.openxmlformats.org/officeDocument/2006/relationships/image" Target="../media/image13.tmp"/><Relationship Id="rId15" Type="http://schemas.openxmlformats.org/officeDocument/2006/relationships/customXml" Target="../ink/ink5.xml"/><Relationship Id="rId10" Type="http://schemas.openxmlformats.org/officeDocument/2006/relationships/image" Target="../media/image31.png"/><Relationship Id="rId19" Type="http://schemas.openxmlformats.org/officeDocument/2006/relationships/customXml" Target="../ink/ink7.xml"/><Relationship Id="rId4" Type="http://schemas.openxmlformats.org/officeDocument/2006/relationships/image" Target="../media/image11.tmp"/><Relationship Id="rId9" Type="http://schemas.openxmlformats.org/officeDocument/2006/relationships/customXml" Target="../ink/ink2.xml"/><Relationship Id="rId1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interaction-design.org/literature/article/how-to-conduct-a-cognitive-walkthrough" TargetMode="External"/><Relationship Id="rId7" Type="http://schemas.openxmlformats.org/officeDocument/2006/relationships/image" Target="../media/image4.png"/><Relationship Id="rId2" Type="http://schemas.openxmlformats.org/officeDocument/2006/relationships/hyperlink" Target="https://lawsofux.com/" TargetMode="External"/><Relationship Id="rId1" Type="http://schemas.openxmlformats.org/officeDocument/2006/relationships/slideLayout" Target="../slideLayouts/slideLayout7.xml"/><Relationship Id="rId6" Type="http://schemas.openxmlformats.org/officeDocument/2006/relationships/hyperlink" Target="https://www.wellsfargo.com/" TargetMode="External"/><Relationship Id="rId5" Type="http://schemas.openxmlformats.org/officeDocument/2006/relationships/hyperlink" Target="https://blush.design/" TargetMode="External"/><Relationship Id="rId4" Type="http://schemas.openxmlformats.org/officeDocument/2006/relationships/hyperlink" Target="https://figmaelements.com/"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B7906-2580-42BF-BB59-AEA373E0A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444" y="3996063"/>
            <a:ext cx="4486275" cy="2725412"/>
          </a:xfrm>
          <a:prstGeom prst="rect">
            <a:avLst/>
          </a:prstGeom>
        </p:spPr>
      </p:pic>
      <p:sp>
        <p:nvSpPr>
          <p:cNvPr id="11" name="TextBox 10">
            <a:extLst>
              <a:ext uri="{FF2B5EF4-FFF2-40B4-BE49-F238E27FC236}">
                <a16:creationId xmlns:a16="http://schemas.microsoft.com/office/drawing/2014/main" id="{4CFA2270-D0CC-4E7A-9EE1-3A0C920305CD}"/>
              </a:ext>
            </a:extLst>
          </p:cNvPr>
          <p:cNvSpPr txBox="1"/>
          <p:nvPr/>
        </p:nvSpPr>
        <p:spPr>
          <a:xfrm>
            <a:off x="1370355" y="2003957"/>
            <a:ext cx="8566483" cy="3416320"/>
          </a:xfrm>
          <a:prstGeom prst="rect">
            <a:avLst/>
          </a:prstGeom>
          <a:noFill/>
        </p:spPr>
        <p:txBody>
          <a:bodyPr wrap="square" rtlCol="0">
            <a:spAutoFit/>
          </a:bodyPr>
          <a:lstStyle/>
          <a:p>
            <a:r>
              <a:rPr lang="en-US" sz="7200" dirty="0">
                <a:latin typeface="Rockwell" panose="02060603020205020403" pitchFamily="18" charset="0"/>
                <a:ea typeface="Lato" panose="020B0604020202020204" pitchFamily="34" charset="0"/>
                <a:cs typeface="Lato" panose="020B0604020202020204" pitchFamily="34" charset="0"/>
              </a:rPr>
              <a:t>Prototype Design and Evaluation for SBI Website</a:t>
            </a:r>
            <a:endParaRPr lang="en-IN" sz="7200" dirty="0">
              <a:latin typeface="Rockwell" panose="02060603020205020403" pitchFamily="18" charset="0"/>
              <a:ea typeface="Lato" panose="020B0604020202020204" pitchFamily="34" charset="0"/>
              <a:cs typeface="Lato" panose="020B0604020202020204" pitchFamily="34" charset="0"/>
            </a:endParaRPr>
          </a:p>
        </p:txBody>
      </p:sp>
      <p:sp>
        <p:nvSpPr>
          <p:cNvPr id="14" name="Slide Number Placeholder 13">
            <a:extLst>
              <a:ext uri="{FF2B5EF4-FFF2-40B4-BE49-F238E27FC236}">
                <a16:creationId xmlns:a16="http://schemas.microsoft.com/office/drawing/2014/main" id="{CC1FF555-A5FA-470E-BB5A-37AAD46BF63C}"/>
              </a:ext>
            </a:extLst>
          </p:cNvPr>
          <p:cNvSpPr>
            <a:spLocks noGrp="1"/>
          </p:cNvSpPr>
          <p:nvPr>
            <p:ph type="sldNum" sz="quarter" idx="12"/>
          </p:nvPr>
        </p:nvSpPr>
        <p:spPr/>
        <p:txBody>
          <a:bodyPr/>
          <a:lstStyle/>
          <a:p>
            <a:fld id="{A51E3044-DC00-4A6E-B4CE-DD8500B85C66}" type="slidenum">
              <a:rPr lang="en-IN" smtClean="0"/>
              <a:t>1</a:t>
            </a:fld>
            <a:endParaRPr lang="en-IN" dirty="0"/>
          </a:p>
        </p:txBody>
      </p:sp>
      <p:pic>
        <p:nvPicPr>
          <p:cNvPr id="16" name="Picture 15">
            <a:extLst>
              <a:ext uri="{FF2B5EF4-FFF2-40B4-BE49-F238E27FC236}">
                <a16:creationId xmlns:a16="http://schemas.microsoft.com/office/drawing/2014/main" id="{B3DBC740-D3CC-4943-8347-B0A78E1FF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607" y="674204"/>
            <a:ext cx="3028950" cy="3810000"/>
          </a:xfrm>
          <a:prstGeom prst="rect">
            <a:avLst/>
          </a:prstGeom>
        </p:spPr>
      </p:pic>
      <p:pic>
        <p:nvPicPr>
          <p:cNvPr id="17" name="Picture 16">
            <a:extLst>
              <a:ext uri="{FF2B5EF4-FFF2-40B4-BE49-F238E27FC236}">
                <a16:creationId xmlns:a16="http://schemas.microsoft.com/office/drawing/2014/main" id="{84607287-90B2-4A62-92ED-6B3A6FCD60F5}"/>
              </a:ext>
            </a:extLst>
          </p:cNvPr>
          <p:cNvPicPr>
            <a:picLocks noChangeAspect="1"/>
          </p:cNvPicPr>
          <p:nvPr/>
        </p:nvPicPr>
        <p:blipFill>
          <a:blip r:embed="rId4"/>
          <a:stretch>
            <a:fillRect/>
          </a:stretch>
        </p:blipFill>
        <p:spPr>
          <a:xfrm>
            <a:off x="6595606" y="4484204"/>
            <a:ext cx="874643" cy="655982"/>
          </a:xfrm>
          <a:prstGeom prst="rect">
            <a:avLst/>
          </a:prstGeom>
        </p:spPr>
      </p:pic>
      <p:pic>
        <p:nvPicPr>
          <p:cNvPr id="18" name="Picture 17">
            <a:extLst>
              <a:ext uri="{FF2B5EF4-FFF2-40B4-BE49-F238E27FC236}">
                <a16:creationId xmlns:a16="http://schemas.microsoft.com/office/drawing/2014/main" id="{F3D7EB3B-F1CD-4880-B18E-07B1BDF1C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810000" cy="2428875"/>
          </a:xfrm>
          <a:prstGeom prst="rect">
            <a:avLst/>
          </a:prstGeom>
        </p:spPr>
      </p:pic>
    </p:spTree>
    <p:extLst>
      <p:ext uri="{BB962C8B-B14F-4D97-AF65-F5344CB8AC3E}">
        <p14:creationId xmlns:p14="http://schemas.microsoft.com/office/powerpoint/2010/main" val="89770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E75F5-44E0-4EA0-BBA9-615327EE18C2}"/>
              </a:ext>
            </a:extLst>
          </p:cNvPr>
          <p:cNvPicPr>
            <a:picLocks noChangeAspect="1"/>
          </p:cNvPicPr>
          <p:nvPr/>
        </p:nvPicPr>
        <p:blipFill rotWithShape="1">
          <a:blip r:embed="rId2">
            <a:extLst>
              <a:ext uri="{28A0092B-C50C-407E-A947-70E740481C1C}">
                <a14:useLocalDpi xmlns:a14="http://schemas.microsoft.com/office/drawing/2010/main" val="0"/>
              </a:ext>
            </a:extLst>
          </a:blip>
          <a:srcRect l="1471" t="2717"/>
          <a:stretch/>
        </p:blipFill>
        <p:spPr>
          <a:xfrm>
            <a:off x="0" y="0"/>
            <a:ext cx="12192001" cy="6858000"/>
          </a:xfrm>
          <a:prstGeom prst="rect">
            <a:avLst/>
          </a:prstGeom>
        </p:spPr>
      </p:pic>
      <p:sp>
        <p:nvSpPr>
          <p:cNvPr id="2" name="Slide Number Placeholder 1">
            <a:extLst>
              <a:ext uri="{FF2B5EF4-FFF2-40B4-BE49-F238E27FC236}">
                <a16:creationId xmlns:a16="http://schemas.microsoft.com/office/drawing/2014/main" id="{78CFF8D0-6DBE-4933-B6CB-178251F967F7}"/>
              </a:ext>
            </a:extLst>
          </p:cNvPr>
          <p:cNvSpPr>
            <a:spLocks noGrp="1"/>
          </p:cNvSpPr>
          <p:nvPr>
            <p:ph type="sldNum" sz="quarter" idx="12"/>
          </p:nvPr>
        </p:nvSpPr>
        <p:spPr>
          <a:xfrm>
            <a:off x="8501417" y="6356351"/>
            <a:ext cx="2743200" cy="365125"/>
          </a:xfrm>
        </p:spPr>
        <p:txBody>
          <a:bodyPr/>
          <a:lstStyle/>
          <a:p>
            <a:fld id="{A51E3044-DC00-4A6E-B4CE-DD8500B85C66}" type="slidenum">
              <a:rPr lang="en-IN" smtClean="0"/>
              <a:t>10</a:t>
            </a:fld>
            <a:endParaRPr lang="en-IN" dirty="0"/>
          </a:p>
        </p:txBody>
      </p:sp>
    </p:spTree>
    <p:extLst>
      <p:ext uri="{BB962C8B-B14F-4D97-AF65-F5344CB8AC3E}">
        <p14:creationId xmlns:p14="http://schemas.microsoft.com/office/powerpoint/2010/main" val="331656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C516E49-3705-4706-A18B-596F0A91D0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p:spPr>
      </p:pic>
      <p:sp>
        <p:nvSpPr>
          <p:cNvPr id="4" name="Slide Number Placeholder 3">
            <a:extLst>
              <a:ext uri="{FF2B5EF4-FFF2-40B4-BE49-F238E27FC236}">
                <a16:creationId xmlns:a16="http://schemas.microsoft.com/office/drawing/2014/main" id="{54244C91-E4FD-4CD9-8CDB-4311F50EEA68}"/>
              </a:ext>
            </a:extLst>
          </p:cNvPr>
          <p:cNvSpPr>
            <a:spLocks noGrp="1"/>
          </p:cNvSpPr>
          <p:nvPr>
            <p:ph type="sldNum" sz="quarter" idx="12"/>
          </p:nvPr>
        </p:nvSpPr>
        <p:spPr/>
        <p:txBody>
          <a:bodyPr/>
          <a:lstStyle/>
          <a:p>
            <a:fld id="{A51E3044-DC00-4A6E-B4CE-DD8500B85C66}" type="slidenum">
              <a:rPr lang="en-IN" smtClean="0"/>
              <a:t>11</a:t>
            </a:fld>
            <a:endParaRPr lang="en-IN" dirty="0"/>
          </a:p>
        </p:txBody>
      </p:sp>
      <p:pic>
        <p:nvPicPr>
          <p:cNvPr id="7" name="Picture 6">
            <a:extLst>
              <a:ext uri="{FF2B5EF4-FFF2-40B4-BE49-F238E27FC236}">
                <a16:creationId xmlns:a16="http://schemas.microsoft.com/office/drawing/2014/main" id="{0759B234-E730-48CC-B14B-1A2ADB5C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9664" y="0"/>
            <a:ext cx="12192000" cy="6858000"/>
          </a:xfrm>
          <a:prstGeom prst="rect">
            <a:avLst/>
          </a:prstGeom>
        </p:spPr>
      </p:pic>
    </p:spTree>
    <p:extLst>
      <p:ext uri="{BB962C8B-B14F-4D97-AF65-F5344CB8AC3E}">
        <p14:creationId xmlns:p14="http://schemas.microsoft.com/office/powerpoint/2010/main" val="133647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76546C-EB49-4184-8985-55B49D6BA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0E2A41E-559D-42C0-839F-EBD2F116A376}"/>
              </a:ext>
            </a:extLst>
          </p:cNvPr>
          <p:cNvSpPr>
            <a:spLocks noGrp="1"/>
          </p:cNvSpPr>
          <p:nvPr>
            <p:ph type="sldNum" sz="quarter" idx="12"/>
          </p:nvPr>
        </p:nvSpPr>
        <p:spPr>
          <a:xfrm>
            <a:off x="9407856" y="6547467"/>
            <a:ext cx="2743200" cy="365125"/>
          </a:xfrm>
        </p:spPr>
        <p:txBody>
          <a:bodyPr/>
          <a:lstStyle/>
          <a:p>
            <a:fld id="{A51E3044-DC00-4A6E-B4CE-DD8500B85C66}" type="slidenum">
              <a:rPr lang="en-IN" smtClean="0"/>
              <a:t>12</a:t>
            </a:fld>
            <a:endParaRPr lang="en-IN" dirty="0"/>
          </a:p>
        </p:txBody>
      </p:sp>
    </p:spTree>
    <p:extLst>
      <p:ext uri="{BB962C8B-B14F-4D97-AF65-F5344CB8AC3E}">
        <p14:creationId xmlns:p14="http://schemas.microsoft.com/office/powerpoint/2010/main" val="249803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96C0B22-5A54-4869-B704-0F194C2E9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Slide Number Placeholder 3">
            <a:extLst>
              <a:ext uri="{FF2B5EF4-FFF2-40B4-BE49-F238E27FC236}">
                <a16:creationId xmlns:a16="http://schemas.microsoft.com/office/drawing/2014/main" id="{FAEF02C3-A335-4D13-9F21-DC61CF109176}"/>
              </a:ext>
            </a:extLst>
          </p:cNvPr>
          <p:cNvSpPr>
            <a:spLocks noGrp="1"/>
          </p:cNvSpPr>
          <p:nvPr>
            <p:ph type="sldNum" sz="quarter" idx="12"/>
          </p:nvPr>
        </p:nvSpPr>
        <p:spPr/>
        <p:txBody>
          <a:bodyPr/>
          <a:lstStyle/>
          <a:p>
            <a:fld id="{A51E3044-DC00-4A6E-B4CE-DD8500B85C66}" type="slidenum">
              <a:rPr lang="en-IN" smtClean="0"/>
              <a:t>13</a:t>
            </a:fld>
            <a:endParaRPr lang="en-IN" dirty="0"/>
          </a:p>
        </p:txBody>
      </p:sp>
      <p:pic>
        <p:nvPicPr>
          <p:cNvPr id="7" name="Content Placeholder 5">
            <a:extLst>
              <a:ext uri="{FF2B5EF4-FFF2-40B4-BE49-F238E27FC236}">
                <a16:creationId xmlns:a16="http://schemas.microsoft.com/office/drawing/2014/main" id="{4DFFCDAC-4471-4D65-B273-F4DBF81EF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306" y="0"/>
            <a:ext cx="12192000" cy="6857999"/>
          </a:xfrm>
          <a:prstGeom prst="rect">
            <a:avLst/>
          </a:prstGeom>
        </p:spPr>
      </p:pic>
    </p:spTree>
    <p:extLst>
      <p:ext uri="{BB962C8B-B14F-4D97-AF65-F5344CB8AC3E}">
        <p14:creationId xmlns:p14="http://schemas.microsoft.com/office/powerpoint/2010/main" val="135334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57170F-9014-49E1-B57E-37EA379A9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
        <p:nvSpPr>
          <p:cNvPr id="4" name="Slide Number Placeholder 3">
            <a:extLst>
              <a:ext uri="{FF2B5EF4-FFF2-40B4-BE49-F238E27FC236}">
                <a16:creationId xmlns:a16="http://schemas.microsoft.com/office/drawing/2014/main" id="{A1775FA9-3F2A-4122-81AF-3837AB775F29}"/>
              </a:ext>
            </a:extLst>
          </p:cNvPr>
          <p:cNvSpPr>
            <a:spLocks noGrp="1"/>
          </p:cNvSpPr>
          <p:nvPr>
            <p:ph type="sldNum" sz="quarter" idx="12"/>
          </p:nvPr>
        </p:nvSpPr>
        <p:spPr/>
        <p:txBody>
          <a:bodyPr/>
          <a:lstStyle/>
          <a:p>
            <a:fld id="{A51E3044-DC00-4A6E-B4CE-DD8500B85C66}" type="slidenum">
              <a:rPr lang="en-IN" smtClean="0"/>
              <a:t>14</a:t>
            </a:fld>
            <a:endParaRPr lang="en-IN" dirty="0"/>
          </a:p>
        </p:txBody>
      </p:sp>
      <p:pic>
        <p:nvPicPr>
          <p:cNvPr id="7" name="Picture 6">
            <a:extLst>
              <a:ext uri="{FF2B5EF4-FFF2-40B4-BE49-F238E27FC236}">
                <a16:creationId xmlns:a16="http://schemas.microsoft.com/office/drawing/2014/main" id="{CF7FABCE-6A26-4AAE-AA2B-83C561ACB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2574" y="0"/>
            <a:ext cx="12192000" cy="6858000"/>
          </a:xfrm>
          <a:prstGeom prst="rect">
            <a:avLst/>
          </a:prstGeom>
        </p:spPr>
      </p:pic>
    </p:spTree>
    <p:extLst>
      <p:ext uri="{BB962C8B-B14F-4D97-AF65-F5344CB8AC3E}">
        <p14:creationId xmlns:p14="http://schemas.microsoft.com/office/powerpoint/2010/main" val="369901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834904-BC6C-4184-96D2-6A7FF3B6E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20C49898-E30B-4453-8A5A-5E33B6EAF882}"/>
              </a:ext>
            </a:extLst>
          </p:cNvPr>
          <p:cNvSpPr>
            <a:spLocks noGrp="1"/>
          </p:cNvSpPr>
          <p:nvPr>
            <p:ph type="sldNum" sz="quarter" idx="12"/>
          </p:nvPr>
        </p:nvSpPr>
        <p:spPr/>
        <p:txBody>
          <a:bodyPr/>
          <a:lstStyle/>
          <a:p>
            <a:fld id="{A51E3044-DC00-4A6E-B4CE-DD8500B85C66}" type="slidenum">
              <a:rPr lang="en-IN" smtClean="0"/>
              <a:t>15</a:t>
            </a:fld>
            <a:endParaRPr lang="en-IN" dirty="0"/>
          </a:p>
        </p:txBody>
      </p:sp>
    </p:spTree>
    <p:extLst>
      <p:ext uri="{BB962C8B-B14F-4D97-AF65-F5344CB8AC3E}">
        <p14:creationId xmlns:p14="http://schemas.microsoft.com/office/powerpoint/2010/main" val="164257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8CC07-CD57-4590-B4C5-D38A1B0A8105}"/>
              </a:ext>
            </a:extLst>
          </p:cNvPr>
          <p:cNvSpPr>
            <a:spLocks noGrp="1"/>
          </p:cNvSpPr>
          <p:nvPr>
            <p:ph type="sldNum" sz="quarter" idx="12"/>
          </p:nvPr>
        </p:nvSpPr>
        <p:spPr/>
        <p:txBody>
          <a:bodyPr/>
          <a:lstStyle/>
          <a:p>
            <a:fld id="{A51E3044-DC00-4A6E-B4CE-DD8500B85C66}" type="slidenum">
              <a:rPr lang="en-IN" smtClean="0"/>
              <a:t>16</a:t>
            </a:fld>
            <a:endParaRPr lang="en-IN" dirty="0"/>
          </a:p>
        </p:txBody>
      </p:sp>
      <p:sp>
        <p:nvSpPr>
          <p:cNvPr id="6" name="Title 1">
            <a:extLst>
              <a:ext uri="{FF2B5EF4-FFF2-40B4-BE49-F238E27FC236}">
                <a16:creationId xmlns:a16="http://schemas.microsoft.com/office/drawing/2014/main" id="{6B23860B-438B-40A0-98D2-1F723AFCCF4B}"/>
              </a:ext>
            </a:extLst>
          </p:cNvPr>
          <p:cNvSpPr>
            <a:spLocks noGrp="1"/>
          </p:cNvSpPr>
          <p:nvPr>
            <p:ph type="title"/>
          </p:nvPr>
        </p:nvSpPr>
        <p:spPr>
          <a:xfrm>
            <a:off x="0" y="2014681"/>
            <a:ext cx="12192000" cy="2351842"/>
          </a:xfrm>
        </p:spPr>
        <p:txBody>
          <a:bodyPr>
            <a:normAutofit/>
          </a:bodyPr>
          <a:lstStyle/>
          <a:p>
            <a:pPr algn="ctr"/>
            <a:r>
              <a:rPr lang="en-US" sz="9600" dirty="0">
                <a:latin typeface="Rockwell" panose="02060603020205020403" pitchFamily="18" charset="0"/>
              </a:rPr>
              <a:t>Evaluation</a:t>
            </a:r>
            <a:endParaRPr lang="en-IN" sz="9600" dirty="0">
              <a:latin typeface="Rockwell" panose="02060603020205020403" pitchFamily="18" charset="0"/>
            </a:endParaRPr>
          </a:p>
        </p:txBody>
      </p:sp>
      <p:pic>
        <p:nvPicPr>
          <p:cNvPr id="7" name="Picture 6">
            <a:extLst>
              <a:ext uri="{FF2B5EF4-FFF2-40B4-BE49-F238E27FC236}">
                <a16:creationId xmlns:a16="http://schemas.microsoft.com/office/drawing/2014/main" id="{6CDFD947-8F4E-4F77-AA0E-E90BC6A94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429000"/>
            <a:ext cx="3810000" cy="3552825"/>
          </a:xfrm>
          <a:prstGeom prst="rect">
            <a:avLst/>
          </a:prstGeom>
        </p:spPr>
      </p:pic>
      <p:pic>
        <p:nvPicPr>
          <p:cNvPr id="9" name="Picture 8">
            <a:extLst>
              <a:ext uri="{FF2B5EF4-FFF2-40B4-BE49-F238E27FC236}">
                <a16:creationId xmlns:a16="http://schemas.microsoft.com/office/drawing/2014/main" id="{2408E33A-0177-46E2-A93B-78627F382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228598"/>
            <a:ext cx="3810000" cy="2486025"/>
          </a:xfrm>
          <a:prstGeom prst="rect">
            <a:avLst/>
          </a:prstGeom>
        </p:spPr>
      </p:pic>
    </p:spTree>
    <p:extLst>
      <p:ext uri="{BB962C8B-B14F-4D97-AF65-F5344CB8AC3E}">
        <p14:creationId xmlns:p14="http://schemas.microsoft.com/office/powerpoint/2010/main" val="329906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8CC07-CD57-4590-B4C5-D38A1B0A8105}"/>
              </a:ext>
            </a:extLst>
          </p:cNvPr>
          <p:cNvSpPr>
            <a:spLocks noGrp="1"/>
          </p:cNvSpPr>
          <p:nvPr>
            <p:ph type="sldNum" sz="quarter" idx="12"/>
          </p:nvPr>
        </p:nvSpPr>
        <p:spPr/>
        <p:txBody>
          <a:bodyPr/>
          <a:lstStyle/>
          <a:p>
            <a:fld id="{A51E3044-DC00-4A6E-B4CE-DD8500B85C66}" type="slidenum">
              <a:rPr lang="en-IN" smtClean="0"/>
              <a:t>17</a:t>
            </a:fld>
            <a:endParaRPr lang="en-IN" dirty="0"/>
          </a:p>
        </p:txBody>
      </p:sp>
      <p:sp>
        <p:nvSpPr>
          <p:cNvPr id="6" name="Title 1">
            <a:extLst>
              <a:ext uri="{FF2B5EF4-FFF2-40B4-BE49-F238E27FC236}">
                <a16:creationId xmlns:a16="http://schemas.microsoft.com/office/drawing/2014/main" id="{6B23860B-438B-40A0-98D2-1F723AFCCF4B}"/>
              </a:ext>
            </a:extLst>
          </p:cNvPr>
          <p:cNvSpPr>
            <a:spLocks noGrp="1"/>
          </p:cNvSpPr>
          <p:nvPr>
            <p:ph type="title"/>
          </p:nvPr>
        </p:nvSpPr>
        <p:spPr>
          <a:xfrm>
            <a:off x="0" y="2253079"/>
            <a:ext cx="12192000" cy="2351842"/>
          </a:xfrm>
        </p:spPr>
        <p:txBody>
          <a:bodyPr>
            <a:normAutofit/>
          </a:bodyPr>
          <a:lstStyle/>
          <a:p>
            <a:pPr algn="ctr"/>
            <a:r>
              <a:rPr lang="en-US" sz="9600" dirty="0">
                <a:latin typeface="Rockwell" panose="02060603020205020403" pitchFamily="18" charset="0"/>
              </a:rPr>
              <a:t>Evaluation</a:t>
            </a:r>
            <a:endParaRPr lang="en-IN" sz="9600" dirty="0">
              <a:latin typeface="Rockwell" panose="02060603020205020403" pitchFamily="18" charset="0"/>
            </a:endParaRPr>
          </a:p>
        </p:txBody>
      </p:sp>
      <p:pic>
        <p:nvPicPr>
          <p:cNvPr id="7" name="Picture 6">
            <a:extLst>
              <a:ext uri="{FF2B5EF4-FFF2-40B4-BE49-F238E27FC236}">
                <a16:creationId xmlns:a16="http://schemas.microsoft.com/office/drawing/2014/main" id="{6CDFD947-8F4E-4F77-AA0E-E90BC6A94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5333"/>
            <a:ext cx="4558749" cy="3936142"/>
          </a:xfrm>
          <a:prstGeom prst="rect">
            <a:avLst/>
          </a:prstGeom>
        </p:spPr>
      </p:pic>
      <p:pic>
        <p:nvPicPr>
          <p:cNvPr id="9" name="Picture 8">
            <a:extLst>
              <a:ext uri="{FF2B5EF4-FFF2-40B4-BE49-F238E27FC236}">
                <a16:creationId xmlns:a16="http://schemas.microsoft.com/office/drawing/2014/main" id="{2408E33A-0177-46E2-A93B-78627F382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252" y="-109329"/>
            <a:ext cx="4787348" cy="3123745"/>
          </a:xfrm>
          <a:prstGeom prst="rect">
            <a:avLst/>
          </a:prstGeom>
        </p:spPr>
      </p:pic>
    </p:spTree>
    <p:extLst>
      <p:ext uri="{BB962C8B-B14F-4D97-AF65-F5344CB8AC3E}">
        <p14:creationId xmlns:p14="http://schemas.microsoft.com/office/powerpoint/2010/main" val="1647782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18</a:t>
            </a:fld>
            <a:endParaRPr lang="en-IN" dirty="0"/>
          </a:p>
        </p:txBody>
      </p:sp>
      <p:pic>
        <p:nvPicPr>
          <p:cNvPr id="16" name="Picture 15">
            <a:extLst>
              <a:ext uri="{FF2B5EF4-FFF2-40B4-BE49-F238E27FC236}">
                <a16:creationId xmlns:a16="http://schemas.microsoft.com/office/drawing/2014/main" id="{FD16FEAB-ED3E-497F-B90D-1B6D11ABD7E6}"/>
              </a:ext>
            </a:extLst>
          </p:cNvPr>
          <p:cNvPicPr>
            <a:picLocks noChangeAspect="1"/>
          </p:cNvPicPr>
          <p:nvPr/>
        </p:nvPicPr>
        <p:blipFill rotWithShape="1">
          <a:blip r:embed="rId2">
            <a:extLst>
              <a:ext uri="{28A0092B-C50C-407E-A947-70E740481C1C}">
                <a14:useLocalDpi xmlns:a14="http://schemas.microsoft.com/office/drawing/2010/main" val="0"/>
              </a:ext>
            </a:extLst>
          </a:blip>
          <a:srcRect l="52500" t="7001" r="14166"/>
          <a:stretch/>
        </p:blipFill>
        <p:spPr>
          <a:xfrm>
            <a:off x="-3874420" y="2487368"/>
            <a:ext cx="3135217" cy="3157348"/>
          </a:xfrm>
          <a:prstGeom prst="rect">
            <a:avLst/>
          </a:prstGeom>
        </p:spPr>
      </p:pic>
      <p:grpSp>
        <p:nvGrpSpPr>
          <p:cNvPr id="21" name="Group 20">
            <a:extLst>
              <a:ext uri="{FF2B5EF4-FFF2-40B4-BE49-F238E27FC236}">
                <a16:creationId xmlns:a16="http://schemas.microsoft.com/office/drawing/2014/main" id="{E201ADC9-1DAB-4A88-A4ED-1EB64F41C75C}"/>
              </a:ext>
            </a:extLst>
          </p:cNvPr>
          <p:cNvGrpSpPr/>
          <p:nvPr/>
        </p:nvGrpSpPr>
        <p:grpSpPr>
          <a:xfrm>
            <a:off x="12426114" y="1952624"/>
            <a:ext cx="7078567" cy="4226835"/>
            <a:chOff x="4749800" y="1866900"/>
            <a:chExt cx="7442200" cy="4854575"/>
          </a:xfrm>
        </p:grpSpPr>
        <p:graphicFrame>
          <p:nvGraphicFramePr>
            <p:cNvPr id="14" name="Diagram 13">
              <a:extLst>
                <a:ext uri="{FF2B5EF4-FFF2-40B4-BE49-F238E27FC236}">
                  <a16:creationId xmlns:a16="http://schemas.microsoft.com/office/drawing/2014/main" id="{DA91399A-AA29-4B31-A46F-7CEC3D853673}"/>
                </a:ext>
              </a:extLst>
            </p:cNvPr>
            <p:cNvGraphicFramePr/>
            <p:nvPr>
              <p:extLst>
                <p:ext uri="{D42A27DB-BD31-4B8C-83A1-F6EECF244321}">
                  <p14:modId xmlns:p14="http://schemas.microsoft.com/office/powerpoint/2010/main" val="275909150"/>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1C5E6EF1-57A0-4365-8CD3-00B2C06E1238}"/>
                </a:ext>
              </a:extLst>
            </p:cNvPr>
            <p:cNvSpPr txBox="1"/>
            <p:nvPr/>
          </p:nvSpPr>
          <p:spPr>
            <a:xfrm>
              <a:off x="5076085" y="2287634"/>
              <a:ext cx="635000" cy="923330"/>
            </a:xfrm>
            <a:prstGeom prst="rect">
              <a:avLst/>
            </a:prstGeom>
            <a:noFill/>
          </p:spPr>
          <p:txBody>
            <a:bodyPr wrap="square" rtlCol="0">
              <a:spAutoFit/>
            </a:bodyPr>
            <a:lstStyle/>
            <a:p>
              <a:r>
                <a:rPr lang="en-US" sz="5400" dirty="0">
                  <a:solidFill>
                    <a:schemeClr val="accent1">
                      <a:lumMod val="75000"/>
                    </a:schemeClr>
                  </a:solidFill>
                  <a:latin typeface="Rockwell" panose="02060603020205020403" pitchFamily="18" charset="0"/>
                </a:rPr>
                <a:t>1</a:t>
              </a:r>
              <a:endParaRPr lang="en-IN" sz="5400" dirty="0">
                <a:solidFill>
                  <a:schemeClr val="accent1">
                    <a:lumMod val="75000"/>
                  </a:schemeClr>
                </a:solidFill>
                <a:latin typeface="Rockwell" panose="02060603020205020403" pitchFamily="18" charset="0"/>
              </a:endParaRPr>
            </a:p>
          </p:txBody>
        </p:sp>
        <p:sp>
          <p:nvSpPr>
            <p:cNvPr id="18" name="TextBox 17">
              <a:extLst>
                <a:ext uri="{FF2B5EF4-FFF2-40B4-BE49-F238E27FC236}">
                  <a16:creationId xmlns:a16="http://schemas.microsoft.com/office/drawing/2014/main" id="{51C8BE12-A7D7-4341-9CEA-ED73FD23F79A}"/>
                </a:ext>
              </a:extLst>
            </p:cNvPr>
            <p:cNvSpPr txBox="1"/>
            <p:nvPr/>
          </p:nvSpPr>
          <p:spPr>
            <a:xfrm>
              <a:off x="5393584" y="3764589"/>
              <a:ext cx="635000" cy="923330"/>
            </a:xfrm>
            <a:prstGeom prst="rect">
              <a:avLst/>
            </a:prstGeom>
            <a:noFill/>
          </p:spPr>
          <p:txBody>
            <a:bodyPr wrap="square" rtlCol="0">
              <a:spAutoFit/>
            </a:bodyPr>
            <a:lstStyle/>
            <a:p>
              <a:r>
                <a:rPr lang="en-US" sz="5400" dirty="0">
                  <a:solidFill>
                    <a:srgbClr val="00B050"/>
                  </a:solidFill>
                  <a:latin typeface="Rockwell" panose="02060603020205020403" pitchFamily="18" charset="0"/>
                </a:rPr>
                <a:t>2</a:t>
              </a:r>
              <a:endParaRPr lang="en-IN" sz="5400" dirty="0">
                <a:solidFill>
                  <a:srgbClr val="00B050"/>
                </a:solidFill>
                <a:latin typeface="Rockwell" panose="02060603020205020403" pitchFamily="18" charset="0"/>
              </a:endParaRPr>
            </a:p>
          </p:txBody>
        </p:sp>
        <p:sp>
          <p:nvSpPr>
            <p:cNvPr id="19" name="TextBox 18">
              <a:extLst>
                <a:ext uri="{FF2B5EF4-FFF2-40B4-BE49-F238E27FC236}">
                  <a16:creationId xmlns:a16="http://schemas.microsoft.com/office/drawing/2014/main" id="{E418AF34-D185-4A01-91EC-F44EA86476C7}"/>
                </a:ext>
              </a:extLst>
            </p:cNvPr>
            <p:cNvSpPr txBox="1"/>
            <p:nvPr/>
          </p:nvSpPr>
          <p:spPr>
            <a:xfrm>
              <a:off x="5075299" y="5176052"/>
              <a:ext cx="635000" cy="923330"/>
            </a:xfrm>
            <a:prstGeom prst="rect">
              <a:avLst/>
            </a:prstGeom>
            <a:noFill/>
          </p:spPr>
          <p:txBody>
            <a:bodyPr wrap="square" rtlCol="0">
              <a:spAutoFit/>
            </a:bodyPr>
            <a:lstStyle/>
            <a:p>
              <a:r>
                <a:rPr lang="en-US" sz="5400" dirty="0">
                  <a:solidFill>
                    <a:srgbClr val="92D050"/>
                  </a:solidFill>
                  <a:latin typeface="Rockwell" panose="02060603020205020403" pitchFamily="18" charset="0"/>
                </a:rPr>
                <a:t>3</a:t>
              </a:r>
              <a:endParaRPr lang="en-IN" sz="5400" dirty="0">
                <a:solidFill>
                  <a:srgbClr val="92D050"/>
                </a:solidFill>
                <a:latin typeface="Rockwell" panose="02060603020205020403" pitchFamily="18" charset="0"/>
              </a:endParaRPr>
            </a:p>
          </p:txBody>
        </p:sp>
      </p:grpSp>
      <p:sp>
        <p:nvSpPr>
          <p:cNvPr id="20" name="TextBox 19">
            <a:extLst>
              <a:ext uri="{FF2B5EF4-FFF2-40B4-BE49-F238E27FC236}">
                <a16:creationId xmlns:a16="http://schemas.microsoft.com/office/drawing/2014/main" id="{43D5CCFC-B462-43A7-A726-88F8BFFA0AF7}"/>
              </a:ext>
            </a:extLst>
          </p:cNvPr>
          <p:cNvSpPr txBox="1"/>
          <p:nvPr/>
        </p:nvSpPr>
        <p:spPr>
          <a:xfrm>
            <a:off x="0" y="1069651"/>
            <a:ext cx="12192000" cy="1077218"/>
          </a:xfrm>
          <a:prstGeom prst="rect">
            <a:avLst/>
          </a:prstGeom>
          <a:noFill/>
        </p:spPr>
        <p:txBody>
          <a:bodyPr wrap="square">
            <a:spAutoFit/>
          </a:bodyPr>
          <a:lstStyle/>
          <a:p>
            <a:r>
              <a:rPr lang="en-US" sz="3200" b="0" i="0" dirty="0">
                <a:effectLst/>
                <a:latin typeface="Rockwell" panose="02060603020205020403" pitchFamily="18" charset="0"/>
              </a:rPr>
              <a:t>Users often perceive aesthetically pleasing design as design that’s more usable.</a:t>
            </a:r>
            <a:endParaRPr lang="en-IN" sz="3200" dirty="0">
              <a:latin typeface="Rockwell" panose="02060603020205020403" pitchFamily="18"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366089" y="109977"/>
            <a:ext cx="12115800" cy="1015663"/>
          </a:xfrm>
          <a:prstGeom prst="rect">
            <a:avLst/>
          </a:prstGeom>
          <a:noFill/>
        </p:spPr>
        <p:txBody>
          <a:bodyPr wrap="square" rtlCol="0">
            <a:spAutoFit/>
          </a:bodyPr>
          <a:lstStyle/>
          <a:p>
            <a:pPr algn="ctr"/>
            <a:r>
              <a:rPr lang="en-US" sz="6000" dirty="0">
                <a:latin typeface="Rockwell" panose="02060603020205020403" pitchFamily="18" charset="0"/>
              </a:rPr>
              <a:t>Aesthetic Usability Effect</a:t>
            </a:r>
            <a:endParaRPr lang="en-IN" sz="6000" dirty="0">
              <a:latin typeface="Rockwell" panose="02060603020205020403" pitchFamily="18" charset="0"/>
            </a:endParaRPr>
          </a:p>
        </p:txBody>
      </p:sp>
      <p:pic>
        <p:nvPicPr>
          <p:cNvPr id="11" name="Picture 10">
            <a:extLst>
              <a:ext uri="{FF2B5EF4-FFF2-40B4-BE49-F238E27FC236}">
                <a16:creationId xmlns:a16="http://schemas.microsoft.com/office/drawing/2014/main" id="{FBEF25B6-E54C-4A4F-993B-0D5731AFFF6B}"/>
              </a:ext>
            </a:extLst>
          </p:cNvPr>
          <p:cNvPicPr>
            <a:picLocks noChangeAspect="1"/>
          </p:cNvPicPr>
          <p:nvPr/>
        </p:nvPicPr>
        <p:blipFill rotWithShape="1">
          <a:blip r:embed="rId2">
            <a:extLst>
              <a:ext uri="{28A0092B-C50C-407E-A947-70E740481C1C}">
                <a14:useLocalDpi xmlns:a14="http://schemas.microsoft.com/office/drawing/2010/main" val="0"/>
              </a:ext>
            </a:extLst>
          </a:blip>
          <a:srcRect l="52500" t="7001" r="14166"/>
          <a:stretch/>
        </p:blipFill>
        <p:spPr>
          <a:xfrm>
            <a:off x="10142456" y="177534"/>
            <a:ext cx="874375" cy="880547"/>
          </a:xfrm>
          <a:prstGeom prst="rect">
            <a:avLst/>
          </a:prstGeom>
        </p:spPr>
      </p:pic>
    </p:spTree>
    <p:extLst>
      <p:ext uri="{BB962C8B-B14F-4D97-AF65-F5344CB8AC3E}">
        <p14:creationId xmlns:p14="http://schemas.microsoft.com/office/powerpoint/2010/main" val="207764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19</a:t>
            </a:fld>
            <a:endParaRPr lang="en-IN" dirty="0"/>
          </a:p>
        </p:txBody>
      </p:sp>
      <p:pic>
        <p:nvPicPr>
          <p:cNvPr id="16" name="Picture 15">
            <a:extLst>
              <a:ext uri="{FF2B5EF4-FFF2-40B4-BE49-F238E27FC236}">
                <a16:creationId xmlns:a16="http://schemas.microsoft.com/office/drawing/2014/main" id="{FD16FEAB-ED3E-497F-B90D-1B6D11ABD7E6}"/>
              </a:ext>
            </a:extLst>
          </p:cNvPr>
          <p:cNvPicPr>
            <a:picLocks noChangeAspect="1"/>
          </p:cNvPicPr>
          <p:nvPr/>
        </p:nvPicPr>
        <p:blipFill rotWithShape="1">
          <a:blip r:embed="rId2">
            <a:extLst>
              <a:ext uri="{28A0092B-C50C-407E-A947-70E740481C1C}">
                <a14:useLocalDpi xmlns:a14="http://schemas.microsoft.com/office/drawing/2010/main" val="0"/>
              </a:ext>
            </a:extLst>
          </a:blip>
          <a:srcRect l="52500" t="7001" r="14166"/>
          <a:stretch/>
        </p:blipFill>
        <p:spPr>
          <a:xfrm>
            <a:off x="681537" y="2902147"/>
            <a:ext cx="3135217" cy="3157348"/>
          </a:xfrm>
          <a:prstGeom prst="rect">
            <a:avLst/>
          </a:prstGeom>
        </p:spPr>
      </p:pic>
      <p:grpSp>
        <p:nvGrpSpPr>
          <p:cNvPr id="21" name="Group 20">
            <a:extLst>
              <a:ext uri="{FF2B5EF4-FFF2-40B4-BE49-F238E27FC236}">
                <a16:creationId xmlns:a16="http://schemas.microsoft.com/office/drawing/2014/main" id="{E201ADC9-1DAB-4A88-A4ED-1EB64F41C75C}"/>
              </a:ext>
            </a:extLst>
          </p:cNvPr>
          <p:cNvGrpSpPr/>
          <p:nvPr/>
        </p:nvGrpSpPr>
        <p:grpSpPr>
          <a:xfrm>
            <a:off x="4275233" y="2494640"/>
            <a:ext cx="7078567" cy="4226835"/>
            <a:chOff x="4749800" y="1866900"/>
            <a:chExt cx="7442200" cy="4854575"/>
          </a:xfrm>
        </p:grpSpPr>
        <p:graphicFrame>
          <p:nvGraphicFramePr>
            <p:cNvPr id="14" name="Diagram 13">
              <a:extLst>
                <a:ext uri="{FF2B5EF4-FFF2-40B4-BE49-F238E27FC236}">
                  <a16:creationId xmlns:a16="http://schemas.microsoft.com/office/drawing/2014/main" id="{DA91399A-AA29-4B31-A46F-7CEC3D853673}"/>
                </a:ext>
              </a:extLst>
            </p:cNvPr>
            <p:cNvGraphicFramePr/>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1C5E6EF1-57A0-4365-8CD3-00B2C06E1238}"/>
                </a:ext>
              </a:extLst>
            </p:cNvPr>
            <p:cNvSpPr txBox="1"/>
            <p:nvPr/>
          </p:nvSpPr>
          <p:spPr>
            <a:xfrm>
              <a:off x="5076085" y="2287634"/>
              <a:ext cx="635000" cy="923330"/>
            </a:xfrm>
            <a:prstGeom prst="rect">
              <a:avLst/>
            </a:prstGeom>
            <a:noFill/>
          </p:spPr>
          <p:txBody>
            <a:bodyPr wrap="square" rtlCol="0">
              <a:spAutoFit/>
            </a:bodyPr>
            <a:lstStyle/>
            <a:p>
              <a:r>
                <a:rPr lang="en-US" sz="5400" dirty="0">
                  <a:solidFill>
                    <a:schemeClr val="accent1">
                      <a:lumMod val="75000"/>
                    </a:schemeClr>
                  </a:solidFill>
                  <a:latin typeface="Rockwell" panose="02060603020205020403" pitchFamily="18" charset="0"/>
                </a:rPr>
                <a:t>1</a:t>
              </a:r>
              <a:endParaRPr lang="en-IN" sz="5400" dirty="0">
                <a:solidFill>
                  <a:schemeClr val="accent1">
                    <a:lumMod val="75000"/>
                  </a:schemeClr>
                </a:solidFill>
                <a:latin typeface="Rockwell" panose="02060603020205020403" pitchFamily="18" charset="0"/>
              </a:endParaRPr>
            </a:p>
          </p:txBody>
        </p:sp>
        <p:sp>
          <p:nvSpPr>
            <p:cNvPr id="18" name="TextBox 17">
              <a:extLst>
                <a:ext uri="{FF2B5EF4-FFF2-40B4-BE49-F238E27FC236}">
                  <a16:creationId xmlns:a16="http://schemas.microsoft.com/office/drawing/2014/main" id="{51C8BE12-A7D7-4341-9CEA-ED73FD23F79A}"/>
                </a:ext>
              </a:extLst>
            </p:cNvPr>
            <p:cNvSpPr txBox="1"/>
            <p:nvPr/>
          </p:nvSpPr>
          <p:spPr>
            <a:xfrm>
              <a:off x="5393584" y="3764589"/>
              <a:ext cx="635000" cy="923330"/>
            </a:xfrm>
            <a:prstGeom prst="rect">
              <a:avLst/>
            </a:prstGeom>
            <a:noFill/>
          </p:spPr>
          <p:txBody>
            <a:bodyPr wrap="square" rtlCol="0">
              <a:spAutoFit/>
            </a:bodyPr>
            <a:lstStyle/>
            <a:p>
              <a:r>
                <a:rPr lang="en-US" sz="5400" dirty="0">
                  <a:solidFill>
                    <a:srgbClr val="00B050"/>
                  </a:solidFill>
                  <a:latin typeface="Rockwell" panose="02060603020205020403" pitchFamily="18" charset="0"/>
                </a:rPr>
                <a:t>2</a:t>
              </a:r>
              <a:endParaRPr lang="en-IN" sz="5400" dirty="0">
                <a:solidFill>
                  <a:srgbClr val="00B050"/>
                </a:solidFill>
                <a:latin typeface="Rockwell" panose="02060603020205020403" pitchFamily="18" charset="0"/>
              </a:endParaRPr>
            </a:p>
          </p:txBody>
        </p:sp>
        <p:sp>
          <p:nvSpPr>
            <p:cNvPr id="19" name="TextBox 18">
              <a:extLst>
                <a:ext uri="{FF2B5EF4-FFF2-40B4-BE49-F238E27FC236}">
                  <a16:creationId xmlns:a16="http://schemas.microsoft.com/office/drawing/2014/main" id="{E418AF34-D185-4A01-91EC-F44EA86476C7}"/>
                </a:ext>
              </a:extLst>
            </p:cNvPr>
            <p:cNvSpPr txBox="1"/>
            <p:nvPr/>
          </p:nvSpPr>
          <p:spPr>
            <a:xfrm>
              <a:off x="5075299" y="5176052"/>
              <a:ext cx="635000" cy="923330"/>
            </a:xfrm>
            <a:prstGeom prst="rect">
              <a:avLst/>
            </a:prstGeom>
            <a:noFill/>
          </p:spPr>
          <p:txBody>
            <a:bodyPr wrap="square" rtlCol="0">
              <a:spAutoFit/>
            </a:bodyPr>
            <a:lstStyle/>
            <a:p>
              <a:r>
                <a:rPr lang="en-US" sz="5400" dirty="0">
                  <a:solidFill>
                    <a:srgbClr val="92D050"/>
                  </a:solidFill>
                  <a:latin typeface="Rockwell" panose="02060603020205020403" pitchFamily="18" charset="0"/>
                </a:rPr>
                <a:t>3</a:t>
              </a:r>
              <a:endParaRPr lang="en-IN" sz="5400" dirty="0">
                <a:solidFill>
                  <a:srgbClr val="92D050"/>
                </a:solidFill>
                <a:latin typeface="Rockwell" panose="02060603020205020403" pitchFamily="18" charset="0"/>
              </a:endParaRPr>
            </a:p>
          </p:txBody>
        </p:sp>
      </p:grpSp>
      <p:sp>
        <p:nvSpPr>
          <p:cNvPr id="20" name="TextBox 19">
            <a:extLst>
              <a:ext uri="{FF2B5EF4-FFF2-40B4-BE49-F238E27FC236}">
                <a16:creationId xmlns:a16="http://schemas.microsoft.com/office/drawing/2014/main" id="{43D5CCFC-B462-43A7-A726-88F8BFFA0AF7}"/>
              </a:ext>
            </a:extLst>
          </p:cNvPr>
          <p:cNvSpPr txBox="1"/>
          <p:nvPr/>
        </p:nvSpPr>
        <p:spPr>
          <a:xfrm>
            <a:off x="0" y="1176404"/>
            <a:ext cx="12192000" cy="1077218"/>
          </a:xfrm>
          <a:prstGeom prst="rect">
            <a:avLst/>
          </a:prstGeom>
          <a:noFill/>
        </p:spPr>
        <p:txBody>
          <a:bodyPr wrap="square">
            <a:spAutoFit/>
          </a:bodyPr>
          <a:lstStyle/>
          <a:p>
            <a:r>
              <a:rPr lang="en-US" sz="3200" b="0" i="0" dirty="0">
                <a:effectLst/>
                <a:latin typeface="ibm plex sans" panose="020B0503050203000203" pitchFamily="34" charset="0"/>
              </a:rPr>
              <a:t>Users often perceive aesthetically pleasing design as design that’s more usable.</a:t>
            </a:r>
            <a:endParaRPr lang="en-IN" sz="3200" dirty="0">
              <a:latin typeface="ibm plex sans" panose="020B0503050203000203" pitchFamily="34"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0" y="152058"/>
            <a:ext cx="11283885" cy="1015663"/>
          </a:xfrm>
          <a:prstGeom prst="rect">
            <a:avLst/>
          </a:prstGeom>
          <a:noFill/>
        </p:spPr>
        <p:txBody>
          <a:bodyPr wrap="square" rtlCol="0">
            <a:spAutoFit/>
          </a:bodyPr>
          <a:lstStyle/>
          <a:p>
            <a:pPr algn="ctr"/>
            <a:r>
              <a:rPr lang="en-US" sz="6000" dirty="0">
                <a:latin typeface="Rockwell" panose="02060603020205020403" pitchFamily="18" charset="0"/>
              </a:rPr>
              <a:t>Aesthetic Usability Effect</a:t>
            </a:r>
            <a:endParaRPr lang="en-IN" sz="6000" dirty="0">
              <a:latin typeface="Rockwell" panose="02060603020205020403" pitchFamily="18" charset="0"/>
            </a:endParaRPr>
          </a:p>
        </p:txBody>
      </p:sp>
      <p:pic>
        <p:nvPicPr>
          <p:cNvPr id="11" name="Picture 10">
            <a:extLst>
              <a:ext uri="{FF2B5EF4-FFF2-40B4-BE49-F238E27FC236}">
                <a16:creationId xmlns:a16="http://schemas.microsoft.com/office/drawing/2014/main" id="{B4CB219E-EC95-4402-93B5-59B5AB99121F}"/>
              </a:ext>
            </a:extLst>
          </p:cNvPr>
          <p:cNvPicPr>
            <a:picLocks noChangeAspect="1"/>
          </p:cNvPicPr>
          <p:nvPr/>
        </p:nvPicPr>
        <p:blipFill rotWithShape="1">
          <a:blip r:embed="rId2">
            <a:extLst>
              <a:ext uri="{28A0092B-C50C-407E-A947-70E740481C1C}">
                <a14:useLocalDpi xmlns:a14="http://schemas.microsoft.com/office/drawing/2010/main" val="0"/>
              </a:ext>
            </a:extLst>
          </a:blip>
          <a:srcRect l="52500" t="7001" r="14166"/>
          <a:stretch/>
        </p:blipFill>
        <p:spPr>
          <a:xfrm>
            <a:off x="10154948" y="152918"/>
            <a:ext cx="896648" cy="902977"/>
          </a:xfrm>
          <a:prstGeom prst="rect">
            <a:avLst/>
          </a:prstGeom>
        </p:spPr>
      </p:pic>
    </p:spTree>
    <p:extLst>
      <p:ext uri="{BB962C8B-B14F-4D97-AF65-F5344CB8AC3E}">
        <p14:creationId xmlns:p14="http://schemas.microsoft.com/office/powerpoint/2010/main" val="981496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32029" y="27804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Survey Review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455615" y="1354213"/>
            <a:ext cx="2428875" cy="243656"/>
          </a:xfrm>
          <a:prstGeom prst="rect">
            <a:avLst/>
          </a:prstGeom>
        </p:spPr>
        <p:txBody>
          <a:bodyPr wrap="square" lIns="0" tIns="0" rIns="0" bIns="0" anchor="t">
            <a:spAutoFit/>
          </a:bodyPr>
          <a:lstStyle/>
          <a:p>
            <a:pPr algn="just">
              <a:lnSpc>
                <a:spcPts val="1900"/>
              </a:lnSpc>
            </a:pPr>
            <a:r>
              <a:rPr lang="en-US"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8700289" y="1576094"/>
            <a:ext cx="3242334" cy="2215991"/>
          </a:xfrm>
          <a:prstGeom prst="rect">
            <a:avLst/>
          </a:prstGeom>
        </p:spPr>
        <p:txBody>
          <a:bodyPr wrap="square" lIns="0" tIns="0" rIns="0" bIns="0" anchor="t">
            <a:spAutoFit/>
          </a:bodyPr>
          <a:lstStyle/>
          <a:p>
            <a:r>
              <a:rPr lang="en-US" b="1" dirty="0"/>
              <a:t>Aesthetic-Usability Effect </a:t>
            </a:r>
            <a:r>
              <a:rPr lang="en-US" dirty="0"/>
              <a:t>states that an aesthetically pleasing design creates a positive response in people’s brains and leads them to believe the design actually works better. </a:t>
            </a:r>
            <a:r>
              <a:rPr lang="en-US" b="1" dirty="0"/>
              <a:t>An effective yet aesthetically pleasing design is needed for the website.</a:t>
            </a:r>
            <a:endParaRPr lang="en-US" b="1"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601785" y="4756493"/>
            <a:ext cx="2428875" cy="974626"/>
          </a:xfrm>
          <a:prstGeom prst="rect">
            <a:avLst/>
          </a:prstGeom>
        </p:spPr>
        <p:txBody>
          <a:bodyPr wrap="square" lIns="0" tIns="0" rIns="0" bIns="0" anchor="t">
            <a:spAutoFit/>
          </a:bodyPr>
          <a:lstStyle/>
          <a:p>
            <a:pPr>
              <a:lnSpc>
                <a:spcPts val="1900"/>
              </a:lnSpc>
            </a:pPr>
            <a:r>
              <a:rPr lang="en-US" dirty="0">
                <a:solidFill>
                  <a:schemeClr val="tx1">
                    <a:lumMod val="75000"/>
                    <a:lumOff val="25000"/>
                  </a:schemeClr>
                </a:solidFill>
                <a:cs typeface="Segoe UI" panose="020B0502040204020203" pitchFamily="34" charset="0"/>
              </a:rPr>
              <a:t>As a user suggested a </a:t>
            </a:r>
            <a:r>
              <a:rPr lang="en-US" b="1" dirty="0">
                <a:solidFill>
                  <a:schemeClr val="tx1">
                    <a:lumMod val="75000"/>
                    <a:lumOff val="25000"/>
                  </a:schemeClr>
                </a:solidFill>
                <a:cs typeface="Segoe UI" panose="020B0502040204020203" pitchFamily="34" charset="0"/>
              </a:rPr>
              <a:t>proper upfront navigation page</a:t>
            </a:r>
            <a:r>
              <a:rPr lang="en-US" dirty="0">
                <a:solidFill>
                  <a:schemeClr val="tx1">
                    <a:lumMod val="75000"/>
                    <a:lumOff val="25000"/>
                  </a:schemeClr>
                </a:solidFill>
                <a:cs typeface="Segoe UI" panose="020B0502040204020203" pitchFamily="34" charset="0"/>
              </a:rPr>
              <a:t> is required.</a:t>
            </a:r>
          </a:p>
        </p:txBody>
      </p:sp>
      <p:grpSp>
        <p:nvGrpSpPr>
          <p:cNvPr id="5" name="Group 4"/>
          <p:cNvGrpSpPr/>
          <p:nvPr/>
        </p:nvGrpSpPr>
        <p:grpSpPr>
          <a:xfrm>
            <a:off x="3360428" y="2221732"/>
            <a:ext cx="4875654" cy="2696944"/>
            <a:chOff x="3536828" y="2296212"/>
            <a:chExt cx="5118346" cy="2798976"/>
          </a:xfrm>
        </p:grpSpPr>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TextBox 1"/>
          <p:cNvSpPr txBox="1"/>
          <p:nvPr/>
        </p:nvSpPr>
        <p:spPr>
          <a:xfrm>
            <a:off x="2670052" y="800497"/>
            <a:ext cx="6388782" cy="707886"/>
          </a:xfrm>
          <a:prstGeom prst="rect">
            <a:avLst/>
          </a:prstGeom>
          <a:noFill/>
        </p:spPr>
        <p:txBody>
          <a:bodyPr wrap="square" rtlCol="0">
            <a:spAutoFit/>
          </a:bodyPr>
          <a:lstStyle/>
          <a:p>
            <a:pPr algn="ctr"/>
            <a:r>
              <a:rPr lang="en-US" sz="2000" b="1" dirty="0"/>
              <a:t>Problems identified with SBI online website using Laws of UX</a:t>
            </a:r>
            <a:endParaRPr lang="en-US" sz="2000" dirty="0"/>
          </a:p>
        </p:txBody>
      </p:sp>
      <p:sp>
        <p:nvSpPr>
          <p:cNvPr id="51" name="Rectangle 50">
            <a:extLst>
              <a:ext uri="{FF2B5EF4-FFF2-40B4-BE49-F238E27FC236}">
                <a16:creationId xmlns:a16="http://schemas.microsoft.com/office/drawing/2014/main" id="{913AB221-FD8D-4664-9B4C-AE1B1660ECAA}"/>
              </a:ext>
            </a:extLst>
          </p:cNvPr>
          <p:cNvSpPr/>
          <p:nvPr/>
        </p:nvSpPr>
        <p:spPr>
          <a:xfrm>
            <a:off x="4244993" y="5348893"/>
            <a:ext cx="3453085" cy="1461939"/>
          </a:xfrm>
          <a:prstGeom prst="rect">
            <a:avLst/>
          </a:prstGeom>
        </p:spPr>
        <p:txBody>
          <a:bodyPr wrap="square" lIns="0" tIns="0" rIns="0" bIns="0" anchor="t">
            <a:spAutoFit/>
          </a:bodyPr>
          <a:lstStyle/>
          <a:p>
            <a:pPr algn="just">
              <a:lnSpc>
                <a:spcPts val="1900"/>
              </a:lnSpc>
            </a:pPr>
            <a:r>
              <a:rPr lang="en-US" dirty="0">
                <a:solidFill>
                  <a:schemeClr val="tx1">
                    <a:lumMod val="75000"/>
                    <a:lumOff val="25000"/>
                  </a:schemeClr>
                </a:solidFill>
                <a:cs typeface="Segoe UI" panose="020B0502040204020203" pitchFamily="34" charset="0"/>
              </a:rPr>
              <a:t>A lot of the </a:t>
            </a:r>
            <a:r>
              <a:rPr lang="en-US" b="1" dirty="0">
                <a:solidFill>
                  <a:schemeClr val="tx1">
                    <a:lumMod val="75000"/>
                    <a:lumOff val="25000"/>
                  </a:schemeClr>
                </a:solidFill>
                <a:cs typeface="Segoe UI" panose="020B0502040204020203" pitchFamily="34" charset="0"/>
              </a:rPr>
              <a:t>features</a:t>
            </a:r>
            <a:r>
              <a:rPr lang="en-US" dirty="0">
                <a:solidFill>
                  <a:schemeClr val="tx1">
                    <a:lumMod val="75000"/>
                    <a:lumOff val="25000"/>
                  </a:schemeClr>
                </a:solidFill>
                <a:cs typeface="Segoe UI" panose="020B0502040204020203" pitchFamily="34" charset="0"/>
              </a:rPr>
              <a:t> provided by the bank are </a:t>
            </a:r>
            <a:r>
              <a:rPr lang="en-US" b="1" dirty="0">
                <a:solidFill>
                  <a:schemeClr val="tx1">
                    <a:lumMod val="75000"/>
                    <a:lumOff val="25000"/>
                  </a:schemeClr>
                </a:solidFill>
                <a:cs typeface="Segoe UI" panose="020B0502040204020203" pitchFamily="34" charset="0"/>
              </a:rPr>
              <a:t>going unused and unvisited by the user</a:t>
            </a:r>
            <a:r>
              <a:rPr lang="en-US" dirty="0">
                <a:solidFill>
                  <a:schemeClr val="tx1">
                    <a:lumMod val="75000"/>
                    <a:lumOff val="25000"/>
                  </a:schemeClr>
                </a:solidFill>
                <a:cs typeface="Segoe UI" panose="020B0502040204020203" pitchFamily="34" charset="0"/>
              </a:rPr>
              <a:t>. A better </a:t>
            </a:r>
            <a:r>
              <a:rPr lang="en-US" b="1" dirty="0">
                <a:solidFill>
                  <a:schemeClr val="tx1">
                    <a:lumMod val="75000"/>
                    <a:lumOff val="25000"/>
                  </a:schemeClr>
                </a:solidFill>
                <a:cs typeface="Segoe UI" panose="020B0502040204020203" pitchFamily="34" charset="0"/>
              </a:rPr>
              <a:t>guide</a:t>
            </a:r>
            <a:r>
              <a:rPr lang="en-US" dirty="0">
                <a:solidFill>
                  <a:schemeClr val="tx1">
                    <a:lumMod val="75000"/>
                    <a:lumOff val="25000"/>
                  </a:schemeClr>
                </a:solidFill>
                <a:cs typeface="Segoe UI" panose="020B0502040204020203" pitchFamily="34" charset="0"/>
              </a:rPr>
              <a:t> to available features is required.</a:t>
            </a:r>
          </a:p>
          <a:p>
            <a:pPr algn="just">
              <a:lnSpc>
                <a:spcPts val="1900"/>
              </a:lnSpc>
            </a:pPr>
            <a:endParaRPr lang="en-US" dirty="0">
              <a:solidFill>
                <a:schemeClr val="tx1">
                  <a:lumMod val="75000"/>
                  <a:lumOff val="25000"/>
                </a:schemeClr>
              </a:solidFill>
              <a:cs typeface="Segoe UI" panose="020B0502040204020203" pitchFamily="34" charset="0"/>
            </a:endParaRPr>
          </a:p>
        </p:txBody>
      </p:sp>
      <p:sp>
        <p:nvSpPr>
          <p:cNvPr id="9" name="Rectangle 8"/>
          <p:cNvSpPr/>
          <p:nvPr/>
        </p:nvSpPr>
        <p:spPr>
          <a:xfrm>
            <a:off x="601785" y="1552198"/>
            <a:ext cx="2300561" cy="2585323"/>
          </a:xfrm>
          <a:prstGeom prst="rect">
            <a:avLst/>
          </a:prstGeom>
        </p:spPr>
        <p:txBody>
          <a:bodyPr wrap="square">
            <a:spAutoFit/>
          </a:bodyPr>
          <a:lstStyle/>
          <a:p>
            <a:r>
              <a:rPr lang="en-US" dirty="0"/>
              <a:t>As </a:t>
            </a:r>
            <a:r>
              <a:rPr lang="en-US" b="1" dirty="0"/>
              <a:t>Hicks Law </a:t>
            </a:r>
            <a:r>
              <a:rPr lang="en-US" dirty="0"/>
              <a:t>states that the time it takes to make a decision increases with the number and complexity of choices.</a:t>
            </a:r>
            <a:r>
              <a:rPr lang="en-US" dirty="0">
                <a:solidFill>
                  <a:schemeClr val="tx1">
                    <a:lumMod val="75000"/>
                    <a:lumOff val="25000"/>
                  </a:schemeClr>
                </a:solidFill>
                <a:cs typeface="Segoe UI" panose="020B0502040204020203" pitchFamily="34" charset="0"/>
              </a:rPr>
              <a:t> </a:t>
            </a:r>
            <a:r>
              <a:rPr lang="en-US" b="1" dirty="0">
                <a:solidFill>
                  <a:schemeClr val="tx1">
                    <a:lumMod val="75000"/>
                    <a:lumOff val="25000"/>
                  </a:schemeClr>
                </a:solidFill>
                <a:cs typeface="Segoe UI" panose="020B0502040204020203" pitchFamily="34" charset="0"/>
              </a:rPr>
              <a:t>A simpler, more user friendly user interface is required</a:t>
            </a:r>
            <a:r>
              <a:rPr lang="en-US" b="1" dirty="0"/>
              <a:t>. </a:t>
            </a:r>
          </a:p>
        </p:txBody>
      </p:sp>
      <p:sp>
        <p:nvSpPr>
          <p:cNvPr id="10" name="TextBox 9"/>
          <p:cNvSpPr txBox="1"/>
          <p:nvPr/>
        </p:nvSpPr>
        <p:spPr>
          <a:xfrm>
            <a:off x="8637732" y="4228144"/>
            <a:ext cx="3074126" cy="2031325"/>
          </a:xfrm>
          <a:prstGeom prst="rect">
            <a:avLst/>
          </a:prstGeom>
          <a:noFill/>
        </p:spPr>
        <p:txBody>
          <a:bodyPr wrap="square" rtlCol="0">
            <a:spAutoFit/>
          </a:bodyPr>
          <a:lstStyle/>
          <a:p>
            <a:r>
              <a:rPr lang="en-US" dirty="0"/>
              <a:t>Many features such as login page, characters displayed on the screen and color scheme among others needs to</a:t>
            </a:r>
            <a:r>
              <a:rPr lang="en-US" b="1" dirty="0"/>
              <a:t> re-evaluated and de-designed</a:t>
            </a:r>
            <a:r>
              <a:rPr lang="en-US" dirty="0"/>
              <a:t> so as to increase the overall user experience.</a:t>
            </a:r>
          </a:p>
        </p:txBody>
      </p:sp>
      <p:sp>
        <p:nvSpPr>
          <p:cNvPr id="4" name="Slide Number Placeholder 3">
            <a:extLst>
              <a:ext uri="{FF2B5EF4-FFF2-40B4-BE49-F238E27FC236}">
                <a16:creationId xmlns:a16="http://schemas.microsoft.com/office/drawing/2014/main" id="{F84E040C-1A39-47BC-A3B2-086C22772A5D}"/>
              </a:ext>
            </a:extLst>
          </p:cNvPr>
          <p:cNvSpPr>
            <a:spLocks noGrp="1"/>
          </p:cNvSpPr>
          <p:nvPr>
            <p:ph type="sldNum" sz="quarter" idx="12"/>
          </p:nvPr>
        </p:nvSpPr>
        <p:spPr/>
        <p:txBody>
          <a:bodyPr/>
          <a:lstStyle/>
          <a:p>
            <a:fld id="{06FEDF93-2BFD-41CA-ABC7-B039102F3792}" type="slidenum">
              <a:rPr lang="en-US" smtClean="0"/>
              <a:t>2</a:t>
            </a:fld>
            <a:endParaRPr lang="en-US" dirty="0"/>
          </a:p>
        </p:txBody>
      </p:sp>
    </p:spTree>
    <p:extLst>
      <p:ext uri="{BB962C8B-B14F-4D97-AF65-F5344CB8AC3E}">
        <p14:creationId xmlns:p14="http://schemas.microsoft.com/office/powerpoint/2010/main" val="388757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20</a:t>
            </a:fld>
            <a:endParaRPr lang="en-IN" dirty="0"/>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1" y="1"/>
            <a:ext cx="6095999" cy="3307555"/>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900" y="1"/>
            <a:ext cx="6007099" cy="3307556"/>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0" y="3550444"/>
            <a:ext cx="6095999" cy="3307555"/>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900" y="3550443"/>
            <a:ext cx="6007099" cy="3307556"/>
          </a:xfrm>
          <a:prstGeom prst="rect">
            <a:avLst/>
          </a:prstGeom>
        </p:spPr>
      </p:pic>
    </p:spTree>
    <p:extLst>
      <p:ext uri="{BB962C8B-B14F-4D97-AF65-F5344CB8AC3E}">
        <p14:creationId xmlns:p14="http://schemas.microsoft.com/office/powerpoint/2010/main" val="28783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21</a:t>
            </a:fld>
            <a:endParaRPr lang="en-IN" dirty="0"/>
          </a:p>
        </p:txBody>
      </p:sp>
      <p:grpSp>
        <p:nvGrpSpPr>
          <p:cNvPr id="21" name="Group 20">
            <a:extLst>
              <a:ext uri="{FF2B5EF4-FFF2-40B4-BE49-F238E27FC236}">
                <a16:creationId xmlns:a16="http://schemas.microsoft.com/office/drawing/2014/main" id="{E201ADC9-1DAB-4A88-A4ED-1EB64F41C75C}"/>
              </a:ext>
            </a:extLst>
          </p:cNvPr>
          <p:cNvGrpSpPr/>
          <p:nvPr/>
        </p:nvGrpSpPr>
        <p:grpSpPr>
          <a:xfrm>
            <a:off x="12548937" y="2309304"/>
            <a:ext cx="7078567" cy="4226835"/>
            <a:chOff x="4749800" y="1866900"/>
            <a:chExt cx="7442200" cy="4854575"/>
          </a:xfrm>
        </p:grpSpPr>
        <p:graphicFrame>
          <p:nvGraphicFramePr>
            <p:cNvPr id="14" name="Diagram 13">
              <a:extLst>
                <a:ext uri="{FF2B5EF4-FFF2-40B4-BE49-F238E27FC236}">
                  <a16:creationId xmlns:a16="http://schemas.microsoft.com/office/drawing/2014/main" id="{DA91399A-AA29-4B31-A46F-7CEC3D853673}"/>
                </a:ext>
              </a:extLst>
            </p:cNvPr>
            <p:cNvGraphicFramePr/>
            <p:nvPr>
              <p:extLst>
                <p:ext uri="{D42A27DB-BD31-4B8C-83A1-F6EECF244321}">
                  <p14:modId xmlns:p14="http://schemas.microsoft.com/office/powerpoint/2010/main" val="194505136"/>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C5E6EF1-57A0-4365-8CD3-00B2C06E1238}"/>
                </a:ext>
              </a:extLst>
            </p:cNvPr>
            <p:cNvSpPr txBox="1"/>
            <p:nvPr/>
          </p:nvSpPr>
          <p:spPr>
            <a:xfrm>
              <a:off x="5076085" y="2287634"/>
              <a:ext cx="635000" cy="923330"/>
            </a:xfrm>
            <a:prstGeom prst="rect">
              <a:avLst/>
            </a:prstGeom>
            <a:noFill/>
          </p:spPr>
          <p:txBody>
            <a:bodyPr wrap="square" rtlCol="0">
              <a:spAutoFit/>
            </a:bodyPr>
            <a:lstStyle/>
            <a:p>
              <a:r>
                <a:rPr lang="en-US" sz="5400" dirty="0">
                  <a:solidFill>
                    <a:schemeClr val="accent1">
                      <a:lumMod val="75000"/>
                    </a:schemeClr>
                  </a:solidFill>
                  <a:latin typeface="Rockwell" panose="02060603020205020403" pitchFamily="18" charset="0"/>
                </a:rPr>
                <a:t>1</a:t>
              </a:r>
              <a:endParaRPr lang="en-IN" sz="5400" dirty="0">
                <a:solidFill>
                  <a:schemeClr val="accent1">
                    <a:lumMod val="75000"/>
                  </a:schemeClr>
                </a:solidFill>
                <a:latin typeface="Rockwell" panose="02060603020205020403" pitchFamily="18" charset="0"/>
              </a:endParaRPr>
            </a:p>
          </p:txBody>
        </p:sp>
        <p:sp>
          <p:nvSpPr>
            <p:cNvPr id="18" name="TextBox 17">
              <a:extLst>
                <a:ext uri="{FF2B5EF4-FFF2-40B4-BE49-F238E27FC236}">
                  <a16:creationId xmlns:a16="http://schemas.microsoft.com/office/drawing/2014/main" id="{51C8BE12-A7D7-4341-9CEA-ED73FD23F79A}"/>
                </a:ext>
              </a:extLst>
            </p:cNvPr>
            <p:cNvSpPr txBox="1"/>
            <p:nvPr/>
          </p:nvSpPr>
          <p:spPr>
            <a:xfrm>
              <a:off x="5393584" y="3764589"/>
              <a:ext cx="635000" cy="923330"/>
            </a:xfrm>
            <a:prstGeom prst="rect">
              <a:avLst/>
            </a:prstGeom>
            <a:noFill/>
          </p:spPr>
          <p:txBody>
            <a:bodyPr wrap="square" rtlCol="0">
              <a:spAutoFit/>
            </a:bodyPr>
            <a:lstStyle/>
            <a:p>
              <a:r>
                <a:rPr lang="en-US" sz="5400" dirty="0">
                  <a:solidFill>
                    <a:srgbClr val="00B050"/>
                  </a:solidFill>
                  <a:latin typeface="Rockwell" panose="02060603020205020403" pitchFamily="18" charset="0"/>
                </a:rPr>
                <a:t>2</a:t>
              </a:r>
              <a:endParaRPr lang="en-IN" sz="5400" dirty="0">
                <a:solidFill>
                  <a:srgbClr val="00B050"/>
                </a:solidFill>
                <a:latin typeface="Rockwell" panose="02060603020205020403" pitchFamily="18" charset="0"/>
              </a:endParaRPr>
            </a:p>
          </p:txBody>
        </p:sp>
        <p:sp>
          <p:nvSpPr>
            <p:cNvPr id="19" name="TextBox 18">
              <a:extLst>
                <a:ext uri="{FF2B5EF4-FFF2-40B4-BE49-F238E27FC236}">
                  <a16:creationId xmlns:a16="http://schemas.microsoft.com/office/drawing/2014/main" id="{E418AF34-D185-4A01-91EC-F44EA86476C7}"/>
                </a:ext>
              </a:extLst>
            </p:cNvPr>
            <p:cNvSpPr txBox="1"/>
            <p:nvPr/>
          </p:nvSpPr>
          <p:spPr>
            <a:xfrm>
              <a:off x="5075299" y="5176052"/>
              <a:ext cx="635000" cy="923330"/>
            </a:xfrm>
            <a:prstGeom prst="rect">
              <a:avLst/>
            </a:prstGeom>
            <a:noFill/>
          </p:spPr>
          <p:txBody>
            <a:bodyPr wrap="square" rtlCol="0">
              <a:spAutoFit/>
            </a:bodyPr>
            <a:lstStyle/>
            <a:p>
              <a:r>
                <a:rPr lang="en-US" sz="5400" dirty="0">
                  <a:solidFill>
                    <a:srgbClr val="92D050"/>
                  </a:solidFill>
                  <a:latin typeface="Rockwell" panose="02060603020205020403" pitchFamily="18" charset="0"/>
                </a:rPr>
                <a:t>3</a:t>
              </a:r>
              <a:endParaRPr lang="en-IN" sz="5400" dirty="0">
                <a:solidFill>
                  <a:srgbClr val="92D050"/>
                </a:solidFill>
                <a:latin typeface="Rockwell" panose="02060603020205020403" pitchFamily="18" charset="0"/>
              </a:endParaRPr>
            </a:p>
          </p:txBody>
        </p:sp>
      </p:grpSp>
      <p:sp>
        <p:nvSpPr>
          <p:cNvPr id="20" name="TextBox 19">
            <a:extLst>
              <a:ext uri="{FF2B5EF4-FFF2-40B4-BE49-F238E27FC236}">
                <a16:creationId xmlns:a16="http://schemas.microsoft.com/office/drawing/2014/main" id="{43D5CCFC-B462-43A7-A726-88F8BFFA0AF7}"/>
              </a:ext>
            </a:extLst>
          </p:cNvPr>
          <p:cNvSpPr txBox="1"/>
          <p:nvPr/>
        </p:nvSpPr>
        <p:spPr>
          <a:xfrm>
            <a:off x="0" y="1069651"/>
            <a:ext cx="12192000" cy="1077218"/>
          </a:xfrm>
          <a:prstGeom prst="rect">
            <a:avLst/>
          </a:prstGeom>
          <a:noFill/>
        </p:spPr>
        <p:txBody>
          <a:bodyPr wrap="square">
            <a:spAutoFit/>
          </a:bodyPr>
          <a:lstStyle/>
          <a:p>
            <a:r>
              <a:rPr lang="en-US" sz="3200" b="0" i="0" dirty="0">
                <a:effectLst/>
                <a:latin typeface="ibm plex sans" panose="020B0503050203000203" pitchFamily="34" charset="0"/>
              </a:rPr>
              <a:t>Elements tend to be perceived into groups if they are sharing an area with a clearly defined boundary.</a:t>
            </a:r>
            <a:endParaRPr lang="en-IN" sz="3200" dirty="0">
              <a:latin typeface="Rockwell" panose="02060603020205020403" pitchFamily="18"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449290" y="23847"/>
            <a:ext cx="12115800" cy="1015663"/>
          </a:xfrm>
          <a:prstGeom prst="rect">
            <a:avLst/>
          </a:prstGeom>
          <a:noFill/>
        </p:spPr>
        <p:txBody>
          <a:bodyPr wrap="square" rtlCol="0">
            <a:spAutoFit/>
          </a:bodyPr>
          <a:lstStyle/>
          <a:p>
            <a:pPr algn="ctr"/>
            <a:r>
              <a:rPr lang="en-US" sz="6000" dirty="0">
                <a:latin typeface="Rockwell" panose="02060603020205020403" pitchFamily="18" charset="0"/>
              </a:rPr>
              <a:t>Law of Common Region</a:t>
            </a:r>
            <a:endParaRPr lang="en-IN" sz="6000" dirty="0">
              <a:latin typeface="Rockwell" panose="02060603020205020403" pitchFamily="18" charset="0"/>
            </a:endParaRPr>
          </a:p>
        </p:txBody>
      </p:sp>
      <p:pic>
        <p:nvPicPr>
          <p:cNvPr id="12" name="Picture 11">
            <a:extLst>
              <a:ext uri="{FF2B5EF4-FFF2-40B4-BE49-F238E27FC236}">
                <a16:creationId xmlns:a16="http://schemas.microsoft.com/office/drawing/2014/main" id="{B6DEB74C-1EF3-4107-BC45-256E80A6C7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5336" y="2675633"/>
            <a:ext cx="3253436" cy="3214373"/>
          </a:xfrm>
          <a:prstGeom prst="rect">
            <a:avLst/>
          </a:prstGeom>
        </p:spPr>
      </p:pic>
      <p:pic>
        <p:nvPicPr>
          <p:cNvPr id="11" name="Picture 10">
            <a:extLst>
              <a:ext uri="{FF2B5EF4-FFF2-40B4-BE49-F238E27FC236}">
                <a16:creationId xmlns:a16="http://schemas.microsoft.com/office/drawing/2014/main" id="{8BB6ABA3-4D60-42D6-B0BF-43F2A84B0D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102829"/>
            <a:ext cx="868121" cy="857698"/>
          </a:xfrm>
          <a:prstGeom prst="rect">
            <a:avLst/>
          </a:prstGeom>
        </p:spPr>
      </p:pic>
    </p:spTree>
    <p:extLst>
      <p:ext uri="{BB962C8B-B14F-4D97-AF65-F5344CB8AC3E}">
        <p14:creationId xmlns:p14="http://schemas.microsoft.com/office/powerpoint/2010/main" val="57595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22</a:t>
            </a:fld>
            <a:endParaRPr lang="en-IN" dirty="0"/>
          </a:p>
        </p:txBody>
      </p:sp>
      <p:grpSp>
        <p:nvGrpSpPr>
          <p:cNvPr id="21" name="Group 20">
            <a:extLst>
              <a:ext uri="{FF2B5EF4-FFF2-40B4-BE49-F238E27FC236}">
                <a16:creationId xmlns:a16="http://schemas.microsoft.com/office/drawing/2014/main" id="{E201ADC9-1DAB-4A88-A4ED-1EB64F41C75C}"/>
              </a:ext>
            </a:extLst>
          </p:cNvPr>
          <p:cNvGrpSpPr/>
          <p:nvPr/>
        </p:nvGrpSpPr>
        <p:grpSpPr>
          <a:xfrm>
            <a:off x="3971925" y="2312077"/>
            <a:ext cx="7078567" cy="4226835"/>
            <a:chOff x="4749800" y="1866900"/>
            <a:chExt cx="7442200" cy="4854575"/>
          </a:xfrm>
        </p:grpSpPr>
        <p:graphicFrame>
          <p:nvGraphicFramePr>
            <p:cNvPr id="14" name="Diagram 13">
              <a:extLst>
                <a:ext uri="{FF2B5EF4-FFF2-40B4-BE49-F238E27FC236}">
                  <a16:creationId xmlns:a16="http://schemas.microsoft.com/office/drawing/2014/main" id="{DA91399A-AA29-4B31-A46F-7CEC3D853673}"/>
                </a:ext>
              </a:extLst>
            </p:cNvPr>
            <p:cNvGraphicFramePr/>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C5E6EF1-57A0-4365-8CD3-00B2C06E1238}"/>
                </a:ext>
              </a:extLst>
            </p:cNvPr>
            <p:cNvSpPr txBox="1"/>
            <p:nvPr/>
          </p:nvSpPr>
          <p:spPr>
            <a:xfrm>
              <a:off x="5076085" y="2287634"/>
              <a:ext cx="635000" cy="923330"/>
            </a:xfrm>
            <a:prstGeom prst="rect">
              <a:avLst/>
            </a:prstGeom>
            <a:noFill/>
          </p:spPr>
          <p:txBody>
            <a:bodyPr wrap="square" rtlCol="0">
              <a:spAutoFit/>
            </a:bodyPr>
            <a:lstStyle/>
            <a:p>
              <a:r>
                <a:rPr lang="en-US" sz="5400" dirty="0">
                  <a:solidFill>
                    <a:schemeClr val="accent1">
                      <a:lumMod val="75000"/>
                    </a:schemeClr>
                  </a:solidFill>
                  <a:latin typeface="Rockwell" panose="02060603020205020403" pitchFamily="18" charset="0"/>
                </a:rPr>
                <a:t>1</a:t>
              </a:r>
              <a:endParaRPr lang="en-IN" sz="5400" dirty="0">
                <a:solidFill>
                  <a:schemeClr val="accent1">
                    <a:lumMod val="75000"/>
                  </a:schemeClr>
                </a:solidFill>
                <a:latin typeface="Rockwell" panose="02060603020205020403" pitchFamily="18" charset="0"/>
              </a:endParaRPr>
            </a:p>
          </p:txBody>
        </p:sp>
        <p:sp>
          <p:nvSpPr>
            <p:cNvPr id="18" name="TextBox 17">
              <a:extLst>
                <a:ext uri="{FF2B5EF4-FFF2-40B4-BE49-F238E27FC236}">
                  <a16:creationId xmlns:a16="http://schemas.microsoft.com/office/drawing/2014/main" id="{51C8BE12-A7D7-4341-9CEA-ED73FD23F79A}"/>
                </a:ext>
              </a:extLst>
            </p:cNvPr>
            <p:cNvSpPr txBox="1"/>
            <p:nvPr/>
          </p:nvSpPr>
          <p:spPr>
            <a:xfrm>
              <a:off x="5393584" y="3764589"/>
              <a:ext cx="635000" cy="923330"/>
            </a:xfrm>
            <a:prstGeom prst="rect">
              <a:avLst/>
            </a:prstGeom>
            <a:noFill/>
          </p:spPr>
          <p:txBody>
            <a:bodyPr wrap="square" rtlCol="0">
              <a:spAutoFit/>
            </a:bodyPr>
            <a:lstStyle/>
            <a:p>
              <a:r>
                <a:rPr lang="en-US" sz="5400" dirty="0">
                  <a:solidFill>
                    <a:srgbClr val="00B050"/>
                  </a:solidFill>
                  <a:latin typeface="Rockwell" panose="02060603020205020403" pitchFamily="18" charset="0"/>
                </a:rPr>
                <a:t>2</a:t>
              </a:r>
              <a:endParaRPr lang="en-IN" sz="5400" dirty="0">
                <a:solidFill>
                  <a:srgbClr val="00B050"/>
                </a:solidFill>
                <a:latin typeface="Rockwell" panose="02060603020205020403" pitchFamily="18" charset="0"/>
              </a:endParaRPr>
            </a:p>
          </p:txBody>
        </p:sp>
        <p:sp>
          <p:nvSpPr>
            <p:cNvPr id="19" name="TextBox 18">
              <a:extLst>
                <a:ext uri="{FF2B5EF4-FFF2-40B4-BE49-F238E27FC236}">
                  <a16:creationId xmlns:a16="http://schemas.microsoft.com/office/drawing/2014/main" id="{E418AF34-D185-4A01-91EC-F44EA86476C7}"/>
                </a:ext>
              </a:extLst>
            </p:cNvPr>
            <p:cNvSpPr txBox="1"/>
            <p:nvPr/>
          </p:nvSpPr>
          <p:spPr>
            <a:xfrm>
              <a:off x="5075299" y="5176052"/>
              <a:ext cx="635000" cy="923330"/>
            </a:xfrm>
            <a:prstGeom prst="rect">
              <a:avLst/>
            </a:prstGeom>
            <a:noFill/>
          </p:spPr>
          <p:txBody>
            <a:bodyPr wrap="square" rtlCol="0">
              <a:spAutoFit/>
            </a:bodyPr>
            <a:lstStyle/>
            <a:p>
              <a:r>
                <a:rPr lang="en-US" sz="5400" dirty="0">
                  <a:solidFill>
                    <a:srgbClr val="92D050"/>
                  </a:solidFill>
                  <a:latin typeface="Rockwell" panose="02060603020205020403" pitchFamily="18" charset="0"/>
                </a:rPr>
                <a:t>3</a:t>
              </a:r>
              <a:endParaRPr lang="en-IN" sz="5400" dirty="0">
                <a:solidFill>
                  <a:srgbClr val="92D050"/>
                </a:solidFill>
                <a:latin typeface="Rockwell" panose="02060603020205020403" pitchFamily="18" charset="0"/>
              </a:endParaRPr>
            </a:p>
          </p:txBody>
        </p:sp>
      </p:grpSp>
      <p:sp>
        <p:nvSpPr>
          <p:cNvPr id="20" name="TextBox 19">
            <a:extLst>
              <a:ext uri="{FF2B5EF4-FFF2-40B4-BE49-F238E27FC236}">
                <a16:creationId xmlns:a16="http://schemas.microsoft.com/office/drawing/2014/main" id="{43D5CCFC-B462-43A7-A726-88F8BFFA0AF7}"/>
              </a:ext>
            </a:extLst>
          </p:cNvPr>
          <p:cNvSpPr txBox="1"/>
          <p:nvPr/>
        </p:nvSpPr>
        <p:spPr>
          <a:xfrm>
            <a:off x="0" y="1069651"/>
            <a:ext cx="12192000" cy="1077218"/>
          </a:xfrm>
          <a:prstGeom prst="rect">
            <a:avLst/>
          </a:prstGeom>
          <a:noFill/>
        </p:spPr>
        <p:txBody>
          <a:bodyPr wrap="square">
            <a:spAutoFit/>
          </a:bodyPr>
          <a:lstStyle/>
          <a:p>
            <a:r>
              <a:rPr lang="en-US" sz="3200" b="0" i="0" dirty="0">
                <a:effectLst/>
                <a:latin typeface="ibm plex sans" panose="020B0503050203000203" pitchFamily="34" charset="0"/>
              </a:rPr>
              <a:t>Elements tend to be perceived into groups if they are sharing an area with a clearly defined boundary.</a:t>
            </a:r>
            <a:endParaRPr lang="en-IN" sz="3200" dirty="0">
              <a:latin typeface="Rockwell" panose="02060603020205020403" pitchFamily="18"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358219" y="119816"/>
            <a:ext cx="12115800" cy="1015663"/>
          </a:xfrm>
          <a:prstGeom prst="rect">
            <a:avLst/>
          </a:prstGeom>
          <a:noFill/>
        </p:spPr>
        <p:txBody>
          <a:bodyPr wrap="square" rtlCol="0">
            <a:spAutoFit/>
          </a:bodyPr>
          <a:lstStyle/>
          <a:p>
            <a:pPr algn="ctr"/>
            <a:r>
              <a:rPr lang="en-US" sz="6000" dirty="0">
                <a:latin typeface="Rockwell" panose="02060603020205020403" pitchFamily="18" charset="0"/>
              </a:rPr>
              <a:t>Law of Common Region</a:t>
            </a:r>
            <a:endParaRPr lang="en-IN" sz="6000" dirty="0">
              <a:latin typeface="Rockwell" panose="02060603020205020403" pitchFamily="18" charset="0"/>
            </a:endParaRPr>
          </a:p>
        </p:txBody>
      </p:sp>
      <p:pic>
        <p:nvPicPr>
          <p:cNvPr id="12" name="Picture 11">
            <a:extLst>
              <a:ext uri="{FF2B5EF4-FFF2-40B4-BE49-F238E27FC236}">
                <a16:creationId xmlns:a16="http://schemas.microsoft.com/office/drawing/2014/main" id="{B6DEB74C-1EF3-4107-BC45-256E80A6C7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18" y="2818307"/>
            <a:ext cx="3253436" cy="3214373"/>
          </a:xfrm>
          <a:prstGeom prst="rect">
            <a:avLst/>
          </a:prstGeom>
        </p:spPr>
      </p:pic>
      <p:pic>
        <p:nvPicPr>
          <p:cNvPr id="11" name="Picture 10">
            <a:extLst>
              <a:ext uri="{FF2B5EF4-FFF2-40B4-BE49-F238E27FC236}">
                <a16:creationId xmlns:a16="http://schemas.microsoft.com/office/drawing/2014/main" id="{E4365856-1388-44BF-81D7-361D25BB28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165885"/>
            <a:ext cx="868121" cy="857698"/>
          </a:xfrm>
          <a:prstGeom prst="rect">
            <a:avLst/>
          </a:prstGeom>
        </p:spPr>
      </p:pic>
    </p:spTree>
    <p:extLst>
      <p:ext uri="{BB962C8B-B14F-4D97-AF65-F5344CB8AC3E}">
        <p14:creationId xmlns:p14="http://schemas.microsoft.com/office/powerpoint/2010/main" val="3867087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23</a:t>
            </a:fld>
            <a:endParaRPr lang="en-IN" dirty="0"/>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69851" y="86136"/>
            <a:ext cx="5937249" cy="3221421"/>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900" y="1"/>
            <a:ext cx="6007099" cy="3307556"/>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69851" y="3593511"/>
            <a:ext cx="5937249" cy="3221421"/>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901" y="3550444"/>
            <a:ext cx="6007099" cy="3307556"/>
          </a:xfrm>
          <a:prstGeom prst="rect">
            <a:avLst/>
          </a:prstGeom>
        </p:spPr>
      </p:pic>
      <p:sp>
        <p:nvSpPr>
          <p:cNvPr id="18" name="Rectangle 17">
            <a:extLst>
              <a:ext uri="{FF2B5EF4-FFF2-40B4-BE49-F238E27FC236}">
                <a16:creationId xmlns:a16="http://schemas.microsoft.com/office/drawing/2014/main" id="{0247CD5B-E440-45D1-832C-98617973C2AD}"/>
              </a:ext>
            </a:extLst>
          </p:cNvPr>
          <p:cNvSpPr/>
          <p:nvPr/>
        </p:nvSpPr>
        <p:spPr>
          <a:xfrm>
            <a:off x="69851" y="994611"/>
            <a:ext cx="1692219" cy="2312946"/>
          </a:xfrm>
          <a:prstGeom prst="rect">
            <a:avLst/>
          </a:prstGeom>
          <a:solidFill>
            <a:srgbClr val="E71224">
              <a:alpha val="5000"/>
            </a:srgbClr>
          </a:solidFill>
          <a:ln w="127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
        <p:nvSpPr>
          <p:cNvPr id="26" name="Rectangle 25">
            <a:extLst>
              <a:ext uri="{FF2B5EF4-FFF2-40B4-BE49-F238E27FC236}">
                <a16:creationId xmlns:a16="http://schemas.microsoft.com/office/drawing/2014/main" id="{BD96B601-B4F7-4448-9F50-929E806AE006}"/>
              </a:ext>
            </a:extLst>
          </p:cNvPr>
          <p:cNvSpPr/>
          <p:nvPr/>
        </p:nvSpPr>
        <p:spPr>
          <a:xfrm>
            <a:off x="7482176" y="927359"/>
            <a:ext cx="4102873" cy="2486559"/>
          </a:xfrm>
          <a:prstGeom prst="rect">
            <a:avLst/>
          </a:prstGeom>
          <a:solidFill>
            <a:srgbClr val="E71224">
              <a:alpha val="5000"/>
            </a:srgbClr>
          </a:solidFill>
          <a:ln w="127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
        <p:nvSpPr>
          <p:cNvPr id="39" name="Rectangle 38">
            <a:extLst>
              <a:ext uri="{FF2B5EF4-FFF2-40B4-BE49-F238E27FC236}">
                <a16:creationId xmlns:a16="http://schemas.microsoft.com/office/drawing/2014/main" id="{2E313053-8984-4BEF-AD7E-5F705DD6CEA9}"/>
              </a:ext>
            </a:extLst>
          </p:cNvPr>
          <p:cNvSpPr/>
          <p:nvPr/>
        </p:nvSpPr>
        <p:spPr>
          <a:xfrm>
            <a:off x="6184900" y="3894550"/>
            <a:ext cx="6007100" cy="680730"/>
          </a:xfrm>
          <a:prstGeom prst="rect">
            <a:avLst/>
          </a:prstGeom>
          <a:solidFill>
            <a:srgbClr val="E71224">
              <a:alpha val="5000"/>
            </a:srgbClr>
          </a:solidFill>
          <a:ln w="127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
        <p:nvSpPr>
          <p:cNvPr id="46" name="Rectangle 45">
            <a:extLst>
              <a:ext uri="{FF2B5EF4-FFF2-40B4-BE49-F238E27FC236}">
                <a16:creationId xmlns:a16="http://schemas.microsoft.com/office/drawing/2014/main" id="{899160D2-E215-4AB8-994B-6ECA052D1316}"/>
              </a:ext>
            </a:extLst>
          </p:cNvPr>
          <p:cNvSpPr/>
          <p:nvPr/>
        </p:nvSpPr>
        <p:spPr>
          <a:xfrm>
            <a:off x="69850" y="4467225"/>
            <a:ext cx="1320799" cy="2347708"/>
          </a:xfrm>
          <a:prstGeom prst="rect">
            <a:avLst/>
          </a:prstGeom>
          <a:solidFill>
            <a:srgbClr val="E71224">
              <a:alpha val="5000"/>
            </a:srgbClr>
          </a:solidFill>
          <a:ln w="127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Tree>
    <p:extLst>
      <p:ext uri="{BB962C8B-B14F-4D97-AF65-F5344CB8AC3E}">
        <p14:creationId xmlns:p14="http://schemas.microsoft.com/office/powerpoint/2010/main" val="409280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24</a:t>
            </a:fld>
            <a:endParaRPr lang="en-IN" dirty="0"/>
          </a:p>
        </p:txBody>
      </p:sp>
      <p:sp>
        <p:nvSpPr>
          <p:cNvPr id="20" name="TextBox 19">
            <a:extLst>
              <a:ext uri="{FF2B5EF4-FFF2-40B4-BE49-F238E27FC236}">
                <a16:creationId xmlns:a16="http://schemas.microsoft.com/office/drawing/2014/main" id="{43D5CCFC-B462-43A7-A726-88F8BFFA0AF7}"/>
              </a:ext>
            </a:extLst>
          </p:cNvPr>
          <p:cNvSpPr txBox="1"/>
          <p:nvPr/>
        </p:nvSpPr>
        <p:spPr>
          <a:xfrm>
            <a:off x="0" y="1069651"/>
            <a:ext cx="12192000" cy="1569660"/>
          </a:xfrm>
          <a:prstGeom prst="rect">
            <a:avLst/>
          </a:prstGeom>
          <a:noFill/>
        </p:spPr>
        <p:txBody>
          <a:bodyPr wrap="square">
            <a:spAutoFit/>
          </a:bodyPr>
          <a:lstStyle/>
          <a:p>
            <a:r>
              <a:rPr lang="en-US" sz="3200" b="0" i="0" dirty="0">
                <a:effectLst/>
                <a:latin typeface="ibm plex sans" panose="020B0503050203000203" pitchFamily="34" charset="0"/>
              </a:rPr>
              <a:t>People will perceive and interpret ambiguous or complex images as the simplest form possible, because it is the interpretation that requires the least cognitive effort of us.</a:t>
            </a:r>
            <a:endParaRPr lang="en-IN" sz="3200" dirty="0">
              <a:latin typeface="Rockwell" panose="02060603020205020403" pitchFamily="18"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0" y="109981"/>
            <a:ext cx="12115800" cy="1015663"/>
          </a:xfrm>
          <a:prstGeom prst="rect">
            <a:avLst/>
          </a:prstGeom>
          <a:noFill/>
        </p:spPr>
        <p:txBody>
          <a:bodyPr wrap="square" rtlCol="0">
            <a:spAutoFit/>
          </a:bodyPr>
          <a:lstStyle/>
          <a:p>
            <a:pPr algn="ctr"/>
            <a:r>
              <a:rPr lang="en-US" sz="6000" dirty="0">
                <a:latin typeface="Rockwell" panose="02060603020205020403" pitchFamily="18" charset="0"/>
              </a:rPr>
              <a:t>Law of </a:t>
            </a:r>
            <a:r>
              <a:rPr lang="en-US" sz="6000" dirty="0" err="1">
                <a:latin typeface="Rockwell" panose="02060603020205020403" pitchFamily="18" charset="0"/>
              </a:rPr>
              <a:t>Pragnanz</a:t>
            </a:r>
            <a:endParaRPr lang="en-IN" sz="6000" dirty="0">
              <a:latin typeface="Rockwell" panose="02060603020205020403" pitchFamily="18" charset="0"/>
            </a:endParaRPr>
          </a:p>
        </p:txBody>
      </p:sp>
      <p:pic>
        <p:nvPicPr>
          <p:cNvPr id="3" name="Picture 2">
            <a:extLst>
              <a:ext uri="{FF2B5EF4-FFF2-40B4-BE49-F238E27FC236}">
                <a16:creationId xmlns:a16="http://schemas.microsoft.com/office/drawing/2014/main" id="{BC9B8E54-4CF0-4C11-8118-6818A985AC64}"/>
              </a:ext>
            </a:extLst>
          </p:cNvPr>
          <p:cNvPicPr>
            <a:picLocks noChangeAspect="1"/>
          </p:cNvPicPr>
          <p:nvPr/>
        </p:nvPicPr>
        <p:blipFill rotWithShape="1">
          <a:blip r:embed="rId2">
            <a:extLst>
              <a:ext uri="{28A0092B-C50C-407E-A947-70E740481C1C}">
                <a14:useLocalDpi xmlns:a14="http://schemas.microsoft.com/office/drawing/2010/main" val="0"/>
              </a:ext>
            </a:extLst>
          </a:blip>
          <a:srcRect l="3804"/>
          <a:stretch/>
        </p:blipFill>
        <p:spPr>
          <a:xfrm>
            <a:off x="-4551335" y="2887513"/>
            <a:ext cx="3476625" cy="3360583"/>
          </a:xfrm>
          <a:prstGeom prst="rect">
            <a:avLst/>
          </a:prstGeom>
        </p:spPr>
      </p:pic>
      <p:pic>
        <p:nvPicPr>
          <p:cNvPr id="11" name="Picture 10">
            <a:extLst>
              <a:ext uri="{FF2B5EF4-FFF2-40B4-BE49-F238E27FC236}">
                <a16:creationId xmlns:a16="http://schemas.microsoft.com/office/drawing/2014/main" id="{4CBCBE10-1C63-41A4-984E-11522D12AA29}"/>
              </a:ext>
            </a:extLst>
          </p:cNvPr>
          <p:cNvPicPr>
            <a:picLocks noChangeAspect="1"/>
          </p:cNvPicPr>
          <p:nvPr/>
        </p:nvPicPr>
        <p:blipFill rotWithShape="1">
          <a:blip r:embed="rId2">
            <a:extLst>
              <a:ext uri="{28A0092B-C50C-407E-A947-70E740481C1C}">
                <a14:useLocalDpi xmlns:a14="http://schemas.microsoft.com/office/drawing/2010/main" val="0"/>
              </a:ext>
            </a:extLst>
          </a:blip>
          <a:srcRect l="3804"/>
          <a:stretch/>
        </p:blipFill>
        <p:spPr>
          <a:xfrm>
            <a:off x="9015408" y="186619"/>
            <a:ext cx="892164" cy="862386"/>
          </a:xfrm>
          <a:prstGeom prst="rect">
            <a:avLst/>
          </a:prstGeom>
        </p:spPr>
      </p:pic>
      <p:grpSp>
        <p:nvGrpSpPr>
          <p:cNvPr id="12" name="Group 11">
            <a:extLst>
              <a:ext uri="{FF2B5EF4-FFF2-40B4-BE49-F238E27FC236}">
                <a16:creationId xmlns:a16="http://schemas.microsoft.com/office/drawing/2014/main" id="{AA254A95-66FF-47A5-AD9E-15636EB1CECA}"/>
              </a:ext>
            </a:extLst>
          </p:cNvPr>
          <p:cNvGrpSpPr/>
          <p:nvPr/>
        </p:nvGrpSpPr>
        <p:grpSpPr>
          <a:xfrm>
            <a:off x="12334875" y="2631165"/>
            <a:ext cx="7078567" cy="4226835"/>
            <a:chOff x="4749800" y="1866900"/>
            <a:chExt cx="7442200" cy="4854575"/>
          </a:xfrm>
        </p:grpSpPr>
        <p:graphicFrame>
          <p:nvGraphicFramePr>
            <p:cNvPr id="13" name="Diagram 12">
              <a:extLst>
                <a:ext uri="{FF2B5EF4-FFF2-40B4-BE49-F238E27FC236}">
                  <a16:creationId xmlns:a16="http://schemas.microsoft.com/office/drawing/2014/main" id="{EAC85473-D468-4582-9A18-1DCDBC7CD451}"/>
                </a:ext>
              </a:extLst>
            </p:cNvPr>
            <p:cNvGraphicFramePr/>
            <p:nvPr>
              <p:extLst>
                <p:ext uri="{D42A27DB-BD31-4B8C-83A1-F6EECF244321}">
                  <p14:modId xmlns:p14="http://schemas.microsoft.com/office/powerpoint/2010/main" val="4051866077"/>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A8829B0A-606A-48BE-ADF3-3169D596C7BF}"/>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E96F1B"/>
                  </a:solidFill>
                  <a:latin typeface="Rockwell" panose="02060603020205020403" pitchFamily="18" charset="0"/>
                </a:rPr>
                <a:t>1</a:t>
              </a:r>
              <a:endParaRPr lang="en-IN" sz="5400" dirty="0">
                <a:solidFill>
                  <a:srgbClr val="E96F1B"/>
                </a:solidFill>
                <a:latin typeface="Rockwell" panose="02060603020205020403" pitchFamily="18" charset="0"/>
              </a:endParaRPr>
            </a:p>
          </p:txBody>
        </p:sp>
        <p:sp>
          <p:nvSpPr>
            <p:cNvPr id="16" name="TextBox 15">
              <a:extLst>
                <a:ext uri="{FF2B5EF4-FFF2-40B4-BE49-F238E27FC236}">
                  <a16:creationId xmlns:a16="http://schemas.microsoft.com/office/drawing/2014/main" id="{DB94561E-B0BF-4735-B2AE-776C8F9DE15D}"/>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BA6F5D"/>
                  </a:solidFill>
                  <a:latin typeface="Rockwell" panose="02060603020205020403" pitchFamily="18" charset="0"/>
                </a:rPr>
                <a:t>2</a:t>
              </a:r>
              <a:endParaRPr lang="en-IN" sz="5400" dirty="0">
                <a:solidFill>
                  <a:srgbClr val="BA6F5D"/>
                </a:solidFill>
                <a:latin typeface="Rockwell" panose="02060603020205020403" pitchFamily="18" charset="0"/>
              </a:endParaRPr>
            </a:p>
          </p:txBody>
        </p:sp>
        <p:sp>
          <p:nvSpPr>
            <p:cNvPr id="22" name="TextBox 21">
              <a:extLst>
                <a:ext uri="{FF2B5EF4-FFF2-40B4-BE49-F238E27FC236}">
                  <a16:creationId xmlns:a16="http://schemas.microsoft.com/office/drawing/2014/main" id="{ED27605D-1712-4E18-AE5C-FE20472E5327}"/>
                </a:ext>
              </a:extLst>
            </p:cNvPr>
            <p:cNvSpPr txBox="1"/>
            <p:nvPr/>
          </p:nvSpPr>
          <p:spPr>
            <a:xfrm>
              <a:off x="5075299" y="5176052"/>
              <a:ext cx="635000" cy="1060457"/>
            </a:xfrm>
            <a:prstGeom prst="rect">
              <a:avLst/>
            </a:prstGeom>
            <a:noFill/>
          </p:spPr>
          <p:txBody>
            <a:bodyPr wrap="square" rtlCol="0">
              <a:spAutoFit/>
            </a:bodyPr>
            <a:lstStyle/>
            <a:p>
              <a:r>
                <a:rPr lang="en-US" sz="5400" dirty="0">
                  <a:solidFill>
                    <a:srgbClr val="999999"/>
                  </a:solidFill>
                  <a:latin typeface="Rockwell" panose="02060603020205020403" pitchFamily="18" charset="0"/>
                </a:rPr>
                <a:t>3</a:t>
              </a:r>
              <a:endParaRPr lang="en-IN" sz="5400" dirty="0">
                <a:solidFill>
                  <a:srgbClr val="999999"/>
                </a:solidFill>
                <a:latin typeface="Rockwell" panose="02060603020205020403" pitchFamily="18" charset="0"/>
              </a:endParaRPr>
            </a:p>
          </p:txBody>
        </p:sp>
      </p:grpSp>
    </p:spTree>
    <p:extLst>
      <p:ext uri="{BB962C8B-B14F-4D97-AF65-F5344CB8AC3E}">
        <p14:creationId xmlns:p14="http://schemas.microsoft.com/office/powerpoint/2010/main" val="52991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005807-2E26-41B8-B7BA-F8D59C03C3C8}"/>
              </a:ext>
            </a:extLst>
          </p:cNvPr>
          <p:cNvSpPr>
            <a:spLocks noGrp="1"/>
          </p:cNvSpPr>
          <p:nvPr>
            <p:ph type="sldNum" sz="quarter" idx="12"/>
          </p:nvPr>
        </p:nvSpPr>
        <p:spPr/>
        <p:txBody>
          <a:bodyPr/>
          <a:lstStyle/>
          <a:p>
            <a:fld id="{A51E3044-DC00-4A6E-B4CE-DD8500B85C66}" type="slidenum">
              <a:rPr lang="en-IN" smtClean="0"/>
              <a:t>25</a:t>
            </a:fld>
            <a:endParaRPr lang="en-IN"/>
          </a:p>
        </p:txBody>
      </p:sp>
      <p:grpSp>
        <p:nvGrpSpPr>
          <p:cNvPr id="21" name="Group 20">
            <a:extLst>
              <a:ext uri="{FF2B5EF4-FFF2-40B4-BE49-F238E27FC236}">
                <a16:creationId xmlns:a16="http://schemas.microsoft.com/office/drawing/2014/main" id="{E201ADC9-1DAB-4A88-A4ED-1EB64F41C75C}"/>
              </a:ext>
            </a:extLst>
          </p:cNvPr>
          <p:cNvGrpSpPr/>
          <p:nvPr/>
        </p:nvGrpSpPr>
        <p:grpSpPr>
          <a:xfrm>
            <a:off x="4191000" y="2521184"/>
            <a:ext cx="7078567" cy="4226835"/>
            <a:chOff x="4749800" y="1866900"/>
            <a:chExt cx="7442200" cy="4854575"/>
          </a:xfrm>
        </p:grpSpPr>
        <p:graphicFrame>
          <p:nvGraphicFramePr>
            <p:cNvPr id="14" name="Diagram 13">
              <a:extLst>
                <a:ext uri="{FF2B5EF4-FFF2-40B4-BE49-F238E27FC236}">
                  <a16:creationId xmlns:a16="http://schemas.microsoft.com/office/drawing/2014/main" id="{DA91399A-AA29-4B31-A46F-7CEC3D853673}"/>
                </a:ext>
              </a:extLst>
            </p:cNvPr>
            <p:cNvGraphicFramePr/>
            <p:nvPr>
              <p:extLst>
                <p:ext uri="{D42A27DB-BD31-4B8C-83A1-F6EECF244321}">
                  <p14:modId xmlns:p14="http://schemas.microsoft.com/office/powerpoint/2010/main" val="4110839615"/>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C5E6EF1-57A0-4365-8CD3-00B2C06E1238}"/>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E96F1B"/>
                  </a:solidFill>
                  <a:latin typeface="Rockwell" panose="02060603020205020403" pitchFamily="18" charset="0"/>
                </a:rPr>
                <a:t>1</a:t>
              </a:r>
              <a:endParaRPr lang="en-IN" sz="5400" dirty="0">
                <a:solidFill>
                  <a:srgbClr val="E96F1B"/>
                </a:solidFill>
                <a:latin typeface="Rockwell" panose="02060603020205020403" pitchFamily="18" charset="0"/>
              </a:endParaRPr>
            </a:p>
          </p:txBody>
        </p:sp>
        <p:sp>
          <p:nvSpPr>
            <p:cNvPr id="18" name="TextBox 17">
              <a:extLst>
                <a:ext uri="{FF2B5EF4-FFF2-40B4-BE49-F238E27FC236}">
                  <a16:creationId xmlns:a16="http://schemas.microsoft.com/office/drawing/2014/main" id="{51C8BE12-A7D7-4341-9CEA-ED73FD23F79A}"/>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BA6F5D"/>
                  </a:solidFill>
                  <a:latin typeface="Rockwell" panose="02060603020205020403" pitchFamily="18" charset="0"/>
                </a:rPr>
                <a:t>2</a:t>
              </a:r>
              <a:endParaRPr lang="en-IN" sz="5400" dirty="0">
                <a:solidFill>
                  <a:srgbClr val="BA6F5D"/>
                </a:solidFill>
                <a:latin typeface="Rockwell" panose="02060603020205020403" pitchFamily="18" charset="0"/>
              </a:endParaRPr>
            </a:p>
          </p:txBody>
        </p:sp>
        <p:sp>
          <p:nvSpPr>
            <p:cNvPr id="19" name="TextBox 18">
              <a:extLst>
                <a:ext uri="{FF2B5EF4-FFF2-40B4-BE49-F238E27FC236}">
                  <a16:creationId xmlns:a16="http://schemas.microsoft.com/office/drawing/2014/main" id="{E418AF34-D185-4A01-91EC-F44EA86476C7}"/>
                </a:ext>
              </a:extLst>
            </p:cNvPr>
            <p:cNvSpPr txBox="1"/>
            <p:nvPr/>
          </p:nvSpPr>
          <p:spPr>
            <a:xfrm>
              <a:off x="5075299" y="5176052"/>
              <a:ext cx="635000" cy="1060457"/>
            </a:xfrm>
            <a:prstGeom prst="rect">
              <a:avLst/>
            </a:prstGeom>
            <a:noFill/>
          </p:spPr>
          <p:txBody>
            <a:bodyPr wrap="square" rtlCol="0">
              <a:spAutoFit/>
            </a:bodyPr>
            <a:lstStyle/>
            <a:p>
              <a:r>
                <a:rPr lang="en-US" sz="5400" dirty="0">
                  <a:solidFill>
                    <a:srgbClr val="999999"/>
                  </a:solidFill>
                  <a:latin typeface="Rockwell" panose="02060603020205020403" pitchFamily="18" charset="0"/>
                </a:rPr>
                <a:t>3</a:t>
              </a:r>
              <a:endParaRPr lang="en-IN" sz="5400" dirty="0">
                <a:solidFill>
                  <a:srgbClr val="999999"/>
                </a:solidFill>
                <a:latin typeface="Rockwell" panose="02060603020205020403" pitchFamily="18" charset="0"/>
              </a:endParaRPr>
            </a:p>
          </p:txBody>
        </p:sp>
      </p:grpSp>
      <p:sp>
        <p:nvSpPr>
          <p:cNvPr id="20" name="TextBox 19">
            <a:extLst>
              <a:ext uri="{FF2B5EF4-FFF2-40B4-BE49-F238E27FC236}">
                <a16:creationId xmlns:a16="http://schemas.microsoft.com/office/drawing/2014/main" id="{43D5CCFC-B462-43A7-A726-88F8BFFA0AF7}"/>
              </a:ext>
            </a:extLst>
          </p:cNvPr>
          <p:cNvSpPr txBox="1"/>
          <p:nvPr/>
        </p:nvSpPr>
        <p:spPr>
          <a:xfrm>
            <a:off x="0" y="1069651"/>
            <a:ext cx="12192000" cy="1569660"/>
          </a:xfrm>
          <a:prstGeom prst="rect">
            <a:avLst/>
          </a:prstGeom>
          <a:noFill/>
        </p:spPr>
        <p:txBody>
          <a:bodyPr wrap="square">
            <a:spAutoFit/>
          </a:bodyPr>
          <a:lstStyle/>
          <a:p>
            <a:r>
              <a:rPr lang="en-US" sz="3200" b="0" i="0" dirty="0">
                <a:effectLst/>
                <a:latin typeface="ibm plex sans" panose="020B0503050203000203" pitchFamily="34" charset="0"/>
              </a:rPr>
              <a:t>People will perceive and interpret ambiguous or complex images as the simplest form possible, because it is the interpretation that requires the least cognitive effort of us.</a:t>
            </a:r>
            <a:endParaRPr lang="en-IN" sz="3200" dirty="0">
              <a:latin typeface="Rockwell" panose="02060603020205020403" pitchFamily="18" charset="0"/>
            </a:endParaRPr>
          </a:p>
        </p:txBody>
      </p:sp>
      <p:sp>
        <p:nvSpPr>
          <p:cNvPr id="24" name="TextBox 23">
            <a:extLst>
              <a:ext uri="{FF2B5EF4-FFF2-40B4-BE49-F238E27FC236}">
                <a16:creationId xmlns:a16="http://schemas.microsoft.com/office/drawing/2014/main" id="{8642C603-7ADF-403A-AE90-517D81B79DDB}"/>
              </a:ext>
            </a:extLst>
          </p:cNvPr>
          <p:cNvSpPr txBox="1"/>
          <p:nvPr/>
        </p:nvSpPr>
        <p:spPr>
          <a:xfrm>
            <a:off x="0" y="109981"/>
            <a:ext cx="12115800" cy="1015663"/>
          </a:xfrm>
          <a:prstGeom prst="rect">
            <a:avLst/>
          </a:prstGeom>
          <a:noFill/>
        </p:spPr>
        <p:txBody>
          <a:bodyPr wrap="square" rtlCol="0">
            <a:spAutoFit/>
          </a:bodyPr>
          <a:lstStyle/>
          <a:p>
            <a:pPr algn="ctr"/>
            <a:r>
              <a:rPr lang="en-US" sz="6000" dirty="0">
                <a:latin typeface="Rockwell" panose="02060603020205020403" pitchFamily="18" charset="0"/>
              </a:rPr>
              <a:t>Law of </a:t>
            </a:r>
            <a:r>
              <a:rPr lang="en-US" sz="6000" dirty="0" err="1">
                <a:latin typeface="Rockwell" panose="02060603020205020403" pitchFamily="18" charset="0"/>
              </a:rPr>
              <a:t>Pragnanz</a:t>
            </a:r>
            <a:endParaRPr lang="en-IN" sz="6000" dirty="0">
              <a:latin typeface="Rockwell" panose="02060603020205020403" pitchFamily="18" charset="0"/>
            </a:endParaRPr>
          </a:p>
        </p:txBody>
      </p:sp>
      <p:pic>
        <p:nvPicPr>
          <p:cNvPr id="3" name="Picture 2">
            <a:extLst>
              <a:ext uri="{FF2B5EF4-FFF2-40B4-BE49-F238E27FC236}">
                <a16:creationId xmlns:a16="http://schemas.microsoft.com/office/drawing/2014/main" id="{BC9B8E54-4CF0-4C11-8118-6818A985AC64}"/>
              </a:ext>
            </a:extLst>
          </p:cNvPr>
          <p:cNvPicPr>
            <a:picLocks noChangeAspect="1"/>
          </p:cNvPicPr>
          <p:nvPr/>
        </p:nvPicPr>
        <p:blipFill rotWithShape="1">
          <a:blip r:embed="rId7">
            <a:extLst>
              <a:ext uri="{28A0092B-C50C-407E-A947-70E740481C1C}">
                <a14:useLocalDpi xmlns:a14="http://schemas.microsoft.com/office/drawing/2010/main" val="0"/>
              </a:ext>
            </a:extLst>
          </a:blip>
          <a:srcRect l="3804"/>
          <a:stretch/>
        </p:blipFill>
        <p:spPr>
          <a:xfrm>
            <a:off x="717806" y="2954309"/>
            <a:ext cx="3476625" cy="3360583"/>
          </a:xfrm>
          <a:prstGeom prst="rect">
            <a:avLst/>
          </a:prstGeom>
        </p:spPr>
      </p:pic>
      <p:pic>
        <p:nvPicPr>
          <p:cNvPr id="12" name="Picture 11">
            <a:extLst>
              <a:ext uri="{FF2B5EF4-FFF2-40B4-BE49-F238E27FC236}">
                <a16:creationId xmlns:a16="http://schemas.microsoft.com/office/drawing/2014/main" id="{05525857-0A26-4D93-B33F-C5E7B6E45726}"/>
              </a:ext>
            </a:extLst>
          </p:cNvPr>
          <p:cNvPicPr>
            <a:picLocks noChangeAspect="1"/>
          </p:cNvPicPr>
          <p:nvPr/>
        </p:nvPicPr>
        <p:blipFill rotWithShape="1">
          <a:blip r:embed="rId7">
            <a:extLst>
              <a:ext uri="{28A0092B-C50C-407E-A947-70E740481C1C}">
                <a14:useLocalDpi xmlns:a14="http://schemas.microsoft.com/office/drawing/2010/main" val="0"/>
              </a:ext>
            </a:extLst>
          </a:blip>
          <a:srcRect l="3804"/>
          <a:stretch/>
        </p:blipFill>
        <p:spPr>
          <a:xfrm>
            <a:off x="8986685" y="184211"/>
            <a:ext cx="839221" cy="811210"/>
          </a:xfrm>
          <a:prstGeom prst="rect">
            <a:avLst/>
          </a:prstGeom>
        </p:spPr>
      </p:pic>
    </p:spTree>
    <p:extLst>
      <p:ext uri="{BB962C8B-B14F-4D97-AF65-F5344CB8AC3E}">
        <p14:creationId xmlns:p14="http://schemas.microsoft.com/office/powerpoint/2010/main" val="999336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26</a:t>
            </a:fld>
            <a:endParaRPr lang="en-IN"/>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0" y="121445"/>
            <a:ext cx="6095999" cy="3307555"/>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898" y="106364"/>
            <a:ext cx="6007099" cy="3307555"/>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88900" y="3550445"/>
            <a:ext cx="6007099" cy="3307555"/>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899" y="3550444"/>
            <a:ext cx="6007099" cy="3307556"/>
          </a:xfrm>
          <a:prstGeom prst="rect">
            <a:avLst/>
          </a:prstGeom>
        </p:spPr>
      </p:pic>
    </p:spTree>
    <p:extLst>
      <p:ext uri="{BB962C8B-B14F-4D97-AF65-F5344CB8AC3E}">
        <p14:creationId xmlns:p14="http://schemas.microsoft.com/office/powerpoint/2010/main" val="4240013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F164B-92CD-4F95-9BD5-6325B35AC571}"/>
              </a:ext>
            </a:extLst>
          </p:cNvPr>
          <p:cNvSpPr>
            <a:spLocks noGrp="1"/>
          </p:cNvSpPr>
          <p:nvPr>
            <p:ph type="sldNum" sz="quarter" idx="12"/>
          </p:nvPr>
        </p:nvSpPr>
        <p:spPr/>
        <p:txBody>
          <a:bodyPr/>
          <a:lstStyle/>
          <a:p>
            <a:fld id="{A51E3044-DC00-4A6E-B4CE-DD8500B85C66}" type="slidenum">
              <a:rPr lang="en-IN" smtClean="0"/>
              <a:t>27</a:t>
            </a:fld>
            <a:endParaRPr lang="en-IN"/>
          </a:p>
        </p:txBody>
      </p:sp>
      <p:pic>
        <p:nvPicPr>
          <p:cNvPr id="6" name="Picture 5">
            <a:extLst>
              <a:ext uri="{FF2B5EF4-FFF2-40B4-BE49-F238E27FC236}">
                <a16:creationId xmlns:a16="http://schemas.microsoft.com/office/drawing/2014/main" id="{65231CAB-D6F1-4AD5-B30A-0A7BDE743454}"/>
              </a:ext>
            </a:extLst>
          </p:cNvPr>
          <p:cNvPicPr>
            <a:picLocks noChangeAspect="1"/>
          </p:cNvPicPr>
          <p:nvPr/>
        </p:nvPicPr>
        <p:blipFill rotWithShape="1">
          <a:blip r:embed="rId2">
            <a:extLst>
              <a:ext uri="{28A0092B-C50C-407E-A947-70E740481C1C}">
                <a14:useLocalDpi xmlns:a14="http://schemas.microsoft.com/office/drawing/2010/main" val="0"/>
              </a:ext>
            </a:extLst>
          </a:blip>
          <a:srcRect l="4858"/>
          <a:stretch/>
        </p:blipFill>
        <p:spPr>
          <a:xfrm>
            <a:off x="-3549271" y="2678406"/>
            <a:ext cx="3168271" cy="3314129"/>
          </a:xfrm>
          <a:prstGeom prst="rect">
            <a:avLst/>
          </a:prstGeom>
        </p:spPr>
      </p:pic>
      <p:pic>
        <p:nvPicPr>
          <p:cNvPr id="7" name="Picture 6">
            <a:extLst>
              <a:ext uri="{FF2B5EF4-FFF2-40B4-BE49-F238E27FC236}">
                <a16:creationId xmlns:a16="http://schemas.microsoft.com/office/drawing/2014/main" id="{644BA1BE-E3C5-471C-8868-2A824D4BE014}"/>
              </a:ext>
            </a:extLst>
          </p:cNvPr>
          <p:cNvPicPr>
            <a:picLocks noChangeAspect="1"/>
          </p:cNvPicPr>
          <p:nvPr/>
        </p:nvPicPr>
        <p:blipFill rotWithShape="1">
          <a:blip r:embed="rId2">
            <a:extLst>
              <a:ext uri="{28A0092B-C50C-407E-A947-70E740481C1C}">
                <a14:useLocalDpi xmlns:a14="http://schemas.microsoft.com/office/drawing/2010/main" val="0"/>
              </a:ext>
            </a:extLst>
          </a:blip>
          <a:srcRect l="4858"/>
          <a:stretch/>
        </p:blipFill>
        <p:spPr>
          <a:xfrm>
            <a:off x="7780256" y="73546"/>
            <a:ext cx="830344" cy="868570"/>
          </a:xfrm>
          <a:prstGeom prst="rect">
            <a:avLst/>
          </a:prstGeom>
        </p:spPr>
      </p:pic>
      <p:sp>
        <p:nvSpPr>
          <p:cNvPr id="8" name="TextBox 7">
            <a:extLst>
              <a:ext uri="{FF2B5EF4-FFF2-40B4-BE49-F238E27FC236}">
                <a16:creationId xmlns:a16="http://schemas.microsoft.com/office/drawing/2014/main" id="{9BBB8B93-398B-4D2A-AFAA-D35D5582C379}"/>
              </a:ext>
            </a:extLst>
          </p:cNvPr>
          <p:cNvSpPr txBox="1"/>
          <p:nvPr/>
        </p:nvSpPr>
        <p:spPr>
          <a:xfrm>
            <a:off x="38100" y="0"/>
            <a:ext cx="12115800" cy="1015663"/>
          </a:xfrm>
          <a:prstGeom prst="rect">
            <a:avLst/>
          </a:prstGeom>
          <a:noFill/>
        </p:spPr>
        <p:txBody>
          <a:bodyPr wrap="square" rtlCol="0">
            <a:spAutoFit/>
          </a:bodyPr>
          <a:lstStyle/>
          <a:p>
            <a:pPr algn="ctr"/>
            <a:r>
              <a:rPr lang="en-US" sz="6000" dirty="0" err="1">
                <a:latin typeface="Rockwell" panose="02060603020205020403" pitchFamily="18" charset="0"/>
              </a:rPr>
              <a:t>Fitt’s</a:t>
            </a:r>
            <a:r>
              <a:rPr lang="en-US" sz="6000" dirty="0">
                <a:latin typeface="Rockwell" panose="02060603020205020403" pitchFamily="18" charset="0"/>
              </a:rPr>
              <a:t> Law</a:t>
            </a:r>
            <a:endParaRPr lang="en-IN" sz="6000" dirty="0">
              <a:latin typeface="Rockwell" panose="02060603020205020403" pitchFamily="18" charset="0"/>
            </a:endParaRPr>
          </a:p>
        </p:txBody>
      </p:sp>
      <p:sp>
        <p:nvSpPr>
          <p:cNvPr id="10" name="TextBox 9">
            <a:extLst>
              <a:ext uri="{FF2B5EF4-FFF2-40B4-BE49-F238E27FC236}">
                <a16:creationId xmlns:a16="http://schemas.microsoft.com/office/drawing/2014/main" id="{74CEECF7-CD0A-493C-B3A8-BA46768B290B}"/>
              </a:ext>
            </a:extLst>
          </p:cNvPr>
          <p:cNvSpPr txBox="1"/>
          <p:nvPr/>
        </p:nvSpPr>
        <p:spPr>
          <a:xfrm>
            <a:off x="38100" y="1146040"/>
            <a:ext cx="12153900" cy="1077218"/>
          </a:xfrm>
          <a:prstGeom prst="rect">
            <a:avLst/>
          </a:prstGeom>
          <a:noFill/>
        </p:spPr>
        <p:txBody>
          <a:bodyPr wrap="square">
            <a:spAutoFit/>
          </a:bodyPr>
          <a:lstStyle/>
          <a:p>
            <a:r>
              <a:rPr lang="en-US" sz="3200" b="0" i="0" dirty="0">
                <a:effectLst/>
                <a:latin typeface="ibm plex sans" panose="020B0503050203000203" pitchFamily="34" charset="0"/>
              </a:rPr>
              <a:t>The time to acquire a target is a function of the distance to and size of the target</a:t>
            </a:r>
            <a:r>
              <a:rPr lang="en-US" b="0" i="0" dirty="0">
                <a:effectLst/>
                <a:latin typeface="ibm plex sans" panose="020B0503050203000203" pitchFamily="34" charset="0"/>
              </a:rPr>
              <a:t>.</a:t>
            </a:r>
            <a:endParaRPr lang="en-IN" dirty="0"/>
          </a:p>
        </p:txBody>
      </p:sp>
      <p:grpSp>
        <p:nvGrpSpPr>
          <p:cNvPr id="11" name="Group 10">
            <a:extLst>
              <a:ext uri="{FF2B5EF4-FFF2-40B4-BE49-F238E27FC236}">
                <a16:creationId xmlns:a16="http://schemas.microsoft.com/office/drawing/2014/main" id="{F088E036-5D54-41C1-A765-2BBDF694BE90}"/>
              </a:ext>
            </a:extLst>
          </p:cNvPr>
          <p:cNvGrpSpPr/>
          <p:nvPr/>
        </p:nvGrpSpPr>
        <p:grpSpPr>
          <a:xfrm>
            <a:off x="12771796" y="2223258"/>
            <a:ext cx="7078567" cy="4226835"/>
            <a:chOff x="4749800" y="1866900"/>
            <a:chExt cx="7442200" cy="4854575"/>
          </a:xfrm>
        </p:grpSpPr>
        <p:graphicFrame>
          <p:nvGraphicFramePr>
            <p:cNvPr id="12" name="Diagram 11">
              <a:extLst>
                <a:ext uri="{FF2B5EF4-FFF2-40B4-BE49-F238E27FC236}">
                  <a16:creationId xmlns:a16="http://schemas.microsoft.com/office/drawing/2014/main" id="{F2C85A64-BC62-4442-B9AC-2624918CB30B}"/>
                </a:ext>
              </a:extLst>
            </p:cNvPr>
            <p:cNvGraphicFramePr/>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FFD31206-0B65-46ED-A935-BDAD474EC87A}"/>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599530"/>
                  </a:solidFill>
                  <a:latin typeface="Rockwell" panose="02060603020205020403" pitchFamily="18" charset="0"/>
                </a:rPr>
                <a:t>1</a:t>
              </a:r>
              <a:endParaRPr lang="en-IN" sz="5400" dirty="0">
                <a:solidFill>
                  <a:srgbClr val="599530"/>
                </a:solidFill>
                <a:latin typeface="Rockwell" panose="02060603020205020403" pitchFamily="18" charset="0"/>
              </a:endParaRPr>
            </a:p>
          </p:txBody>
        </p:sp>
        <p:sp>
          <p:nvSpPr>
            <p:cNvPr id="14" name="TextBox 13">
              <a:extLst>
                <a:ext uri="{FF2B5EF4-FFF2-40B4-BE49-F238E27FC236}">
                  <a16:creationId xmlns:a16="http://schemas.microsoft.com/office/drawing/2014/main" id="{7E622D32-64FB-470D-976C-92B13A5F3F35}"/>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78AF59"/>
                  </a:solidFill>
                  <a:latin typeface="Rockwell" panose="02060603020205020403" pitchFamily="18" charset="0"/>
                </a:rPr>
                <a:t>2</a:t>
              </a:r>
              <a:endParaRPr lang="en-IN" sz="5400" dirty="0">
                <a:solidFill>
                  <a:srgbClr val="78AF59"/>
                </a:solidFill>
                <a:latin typeface="Rockwell" panose="02060603020205020403" pitchFamily="18" charset="0"/>
              </a:endParaRPr>
            </a:p>
          </p:txBody>
        </p:sp>
        <p:sp>
          <p:nvSpPr>
            <p:cNvPr id="15" name="TextBox 14">
              <a:extLst>
                <a:ext uri="{FF2B5EF4-FFF2-40B4-BE49-F238E27FC236}">
                  <a16:creationId xmlns:a16="http://schemas.microsoft.com/office/drawing/2014/main" id="{4DFBB6B6-91BA-4F14-BD38-93148595C7D6}"/>
                </a:ext>
              </a:extLst>
            </p:cNvPr>
            <p:cNvSpPr txBox="1"/>
            <p:nvPr/>
          </p:nvSpPr>
          <p:spPr>
            <a:xfrm>
              <a:off x="5075299" y="5176052"/>
              <a:ext cx="635000" cy="1060457"/>
            </a:xfrm>
            <a:prstGeom prst="rect">
              <a:avLst/>
            </a:prstGeom>
            <a:noFill/>
          </p:spPr>
          <p:txBody>
            <a:bodyPr wrap="square" rtlCol="0">
              <a:spAutoFit/>
            </a:bodyPr>
            <a:lstStyle/>
            <a:p>
              <a:r>
                <a:rPr lang="en-US" sz="5400" dirty="0">
                  <a:solidFill>
                    <a:srgbClr val="9CBD8C"/>
                  </a:solidFill>
                  <a:latin typeface="Rockwell" panose="02060603020205020403" pitchFamily="18" charset="0"/>
                </a:rPr>
                <a:t>3</a:t>
              </a:r>
              <a:endParaRPr lang="en-IN" sz="5400" dirty="0">
                <a:solidFill>
                  <a:srgbClr val="9CBD8C"/>
                </a:solidFill>
                <a:latin typeface="Rockwell" panose="02060603020205020403" pitchFamily="18" charset="0"/>
              </a:endParaRPr>
            </a:p>
          </p:txBody>
        </p:sp>
      </p:grpSp>
    </p:spTree>
    <p:extLst>
      <p:ext uri="{BB962C8B-B14F-4D97-AF65-F5344CB8AC3E}">
        <p14:creationId xmlns:p14="http://schemas.microsoft.com/office/powerpoint/2010/main" val="78485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F164B-92CD-4F95-9BD5-6325B35AC571}"/>
              </a:ext>
            </a:extLst>
          </p:cNvPr>
          <p:cNvSpPr>
            <a:spLocks noGrp="1"/>
          </p:cNvSpPr>
          <p:nvPr>
            <p:ph type="sldNum" sz="quarter" idx="12"/>
          </p:nvPr>
        </p:nvSpPr>
        <p:spPr/>
        <p:txBody>
          <a:bodyPr/>
          <a:lstStyle/>
          <a:p>
            <a:fld id="{A51E3044-DC00-4A6E-B4CE-DD8500B85C66}" type="slidenum">
              <a:rPr lang="en-IN" smtClean="0"/>
              <a:t>28</a:t>
            </a:fld>
            <a:endParaRPr lang="en-IN"/>
          </a:p>
        </p:txBody>
      </p:sp>
      <p:pic>
        <p:nvPicPr>
          <p:cNvPr id="6" name="Picture 5">
            <a:extLst>
              <a:ext uri="{FF2B5EF4-FFF2-40B4-BE49-F238E27FC236}">
                <a16:creationId xmlns:a16="http://schemas.microsoft.com/office/drawing/2014/main" id="{65231CAB-D6F1-4AD5-B30A-0A7BDE743454}"/>
              </a:ext>
            </a:extLst>
          </p:cNvPr>
          <p:cNvPicPr>
            <a:picLocks noChangeAspect="1"/>
          </p:cNvPicPr>
          <p:nvPr/>
        </p:nvPicPr>
        <p:blipFill rotWithShape="1">
          <a:blip r:embed="rId2">
            <a:extLst>
              <a:ext uri="{28A0092B-C50C-407E-A947-70E740481C1C}">
                <a14:useLocalDpi xmlns:a14="http://schemas.microsoft.com/office/drawing/2010/main" val="0"/>
              </a:ext>
            </a:extLst>
          </a:blip>
          <a:srcRect l="4858"/>
          <a:stretch/>
        </p:blipFill>
        <p:spPr>
          <a:xfrm>
            <a:off x="803654" y="2678406"/>
            <a:ext cx="3168271" cy="3314129"/>
          </a:xfrm>
          <a:prstGeom prst="rect">
            <a:avLst/>
          </a:prstGeom>
        </p:spPr>
      </p:pic>
      <p:pic>
        <p:nvPicPr>
          <p:cNvPr id="7" name="Picture 6">
            <a:extLst>
              <a:ext uri="{FF2B5EF4-FFF2-40B4-BE49-F238E27FC236}">
                <a16:creationId xmlns:a16="http://schemas.microsoft.com/office/drawing/2014/main" id="{644BA1BE-E3C5-471C-8868-2A824D4BE014}"/>
              </a:ext>
            </a:extLst>
          </p:cNvPr>
          <p:cNvPicPr>
            <a:picLocks noChangeAspect="1"/>
          </p:cNvPicPr>
          <p:nvPr/>
        </p:nvPicPr>
        <p:blipFill rotWithShape="1">
          <a:blip r:embed="rId2">
            <a:extLst>
              <a:ext uri="{28A0092B-C50C-407E-A947-70E740481C1C}">
                <a14:useLocalDpi xmlns:a14="http://schemas.microsoft.com/office/drawing/2010/main" val="0"/>
              </a:ext>
            </a:extLst>
          </a:blip>
          <a:srcRect l="4858"/>
          <a:stretch/>
        </p:blipFill>
        <p:spPr>
          <a:xfrm>
            <a:off x="7780256" y="73546"/>
            <a:ext cx="830344" cy="868570"/>
          </a:xfrm>
          <a:prstGeom prst="rect">
            <a:avLst/>
          </a:prstGeom>
        </p:spPr>
      </p:pic>
      <p:sp>
        <p:nvSpPr>
          <p:cNvPr id="8" name="TextBox 7">
            <a:extLst>
              <a:ext uri="{FF2B5EF4-FFF2-40B4-BE49-F238E27FC236}">
                <a16:creationId xmlns:a16="http://schemas.microsoft.com/office/drawing/2014/main" id="{9BBB8B93-398B-4D2A-AFAA-D35D5582C379}"/>
              </a:ext>
            </a:extLst>
          </p:cNvPr>
          <p:cNvSpPr txBox="1"/>
          <p:nvPr/>
        </p:nvSpPr>
        <p:spPr>
          <a:xfrm>
            <a:off x="38100" y="0"/>
            <a:ext cx="12115800" cy="1015663"/>
          </a:xfrm>
          <a:prstGeom prst="rect">
            <a:avLst/>
          </a:prstGeom>
          <a:noFill/>
        </p:spPr>
        <p:txBody>
          <a:bodyPr wrap="square" rtlCol="0">
            <a:spAutoFit/>
          </a:bodyPr>
          <a:lstStyle/>
          <a:p>
            <a:pPr algn="ctr"/>
            <a:r>
              <a:rPr lang="en-US" sz="6000" dirty="0" err="1">
                <a:latin typeface="Rockwell" panose="02060603020205020403" pitchFamily="18" charset="0"/>
              </a:rPr>
              <a:t>Fitt’s</a:t>
            </a:r>
            <a:r>
              <a:rPr lang="en-US" sz="6000" dirty="0">
                <a:latin typeface="Rockwell" panose="02060603020205020403" pitchFamily="18" charset="0"/>
              </a:rPr>
              <a:t> Law</a:t>
            </a:r>
            <a:endParaRPr lang="en-IN" sz="6000" dirty="0">
              <a:latin typeface="Rockwell" panose="02060603020205020403" pitchFamily="18" charset="0"/>
            </a:endParaRPr>
          </a:p>
        </p:txBody>
      </p:sp>
      <p:sp>
        <p:nvSpPr>
          <p:cNvPr id="10" name="TextBox 9">
            <a:extLst>
              <a:ext uri="{FF2B5EF4-FFF2-40B4-BE49-F238E27FC236}">
                <a16:creationId xmlns:a16="http://schemas.microsoft.com/office/drawing/2014/main" id="{74CEECF7-CD0A-493C-B3A8-BA46768B290B}"/>
              </a:ext>
            </a:extLst>
          </p:cNvPr>
          <p:cNvSpPr txBox="1"/>
          <p:nvPr/>
        </p:nvSpPr>
        <p:spPr>
          <a:xfrm>
            <a:off x="38100" y="1146040"/>
            <a:ext cx="12153900" cy="1077218"/>
          </a:xfrm>
          <a:prstGeom prst="rect">
            <a:avLst/>
          </a:prstGeom>
          <a:noFill/>
        </p:spPr>
        <p:txBody>
          <a:bodyPr wrap="square">
            <a:spAutoFit/>
          </a:bodyPr>
          <a:lstStyle/>
          <a:p>
            <a:r>
              <a:rPr lang="en-US" sz="3200" b="0" i="0" dirty="0">
                <a:effectLst/>
                <a:latin typeface="ibm plex sans" panose="020B0503050203000203" pitchFamily="34" charset="0"/>
              </a:rPr>
              <a:t>The time to acquire a target is a function of the distance to and size of the target</a:t>
            </a:r>
            <a:r>
              <a:rPr lang="en-US" b="0" i="0" dirty="0">
                <a:effectLst/>
                <a:latin typeface="ibm plex sans" panose="020B0503050203000203" pitchFamily="34" charset="0"/>
              </a:rPr>
              <a:t>.</a:t>
            </a:r>
            <a:endParaRPr lang="en-IN" dirty="0"/>
          </a:p>
        </p:txBody>
      </p:sp>
      <p:grpSp>
        <p:nvGrpSpPr>
          <p:cNvPr id="11" name="Group 10">
            <a:extLst>
              <a:ext uri="{FF2B5EF4-FFF2-40B4-BE49-F238E27FC236}">
                <a16:creationId xmlns:a16="http://schemas.microsoft.com/office/drawing/2014/main" id="{F088E036-5D54-41C1-A765-2BBDF694BE90}"/>
              </a:ext>
            </a:extLst>
          </p:cNvPr>
          <p:cNvGrpSpPr/>
          <p:nvPr/>
        </p:nvGrpSpPr>
        <p:grpSpPr>
          <a:xfrm>
            <a:off x="3971925" y="2312077"/>
            <a:ext cx="7078567" cy="4226835"/>
            <a:chOff x="4749800" y="1866900"/>
            <a:chExt cx="7442200" cy="4854575"/>
          </a:xfrm>
        </p:grpSpPr>
        <p:graphicFrame>
          <p:nvGraphicFramePr>
            <p:cNvPr id="12" name="Diagram 11">
              <a:extLst>
                <a:ext uri="{FF2B5EF4-FFF2-40B4-BE49-F238E27FC236}">
                  <a16:creationId xmlns:a16="http://schemas.microsoft.com/office/drawing/2014/main" id="{F2C85A64-BC62-4442-B9AC-2624918CB30B}"/>
                </a:ext>
              </a:extLst>
            </p:cNvPr>
            <p:cNvGraphicFramePr/>
            <p:nvPr>
              <p:extLst>
                <p:ext uri="{D42A27DB-BD31-4B8C-83A1-F6EECF244321}">
                  <p14:modId xmlns:p14="http://schemas.microsoft.com/office/powerpoint/2010/main" val="2824715743"/>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FFD31206-0B65-46ED-A935-BDAD474EC87A}"/>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599530"/>
                  </a:solidFill>
                  <a:latin typeface="Rockwell" panose="02060603020205020403" pitchFamily="18" charset="0"/>
                </a:rPr>
                <a:t>1</a:t>
              </a:r>
              <a:endParaRPr lang="en-IN" sz="5400" dirty="0">
                <a:solidFill>
                  <a:srgbClr val="599530"/>
                </a:solidFill>
                <a:latin typeface="Rockwell" panose="02060603020205020403" pitchFamily="18" charset="0"/>
              </a:endParaRPr>
            </a:p>
          </p:txBody>
        </p:sp>
        <p:sp>
          <p:nvSpPr>
            <p:cNvPr id="14" name="TextBox 13">
              <a:extLst>
                <a:ext uri="{FF2B5EF4-FFF2-40B4-BE49-F238E27FC236}">
                  <a16:creationId xmlns:a16="http://schemas.microsoft.com/office/drawing/2014/main" id="{7E622D32-64FB-470D-976C-92B13A5F3F35}"/>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78AF59"/>
                  </a:solidFill>
                  <a:latin typeface="Rockwell" panose="02060603020205020403" pitchFamily="18" charset="0"/>
                </a:rPr>
                <a:t>2</a:t>
              </a:r>
              <a:endParaRPr lang="en-IN" sz="5400" dirty="0">
                <a:solidFill>
                  <a:srgbClr val="78AF59"/>
                </a:solidFill>
                <a:latin typeface="Rockwell" panose="02060603020205020403" pitchFamily="18" charset="0"/>
              </a:endParaRPr>
            </a:p>
          </p:txBody>
        </p:sp>
        <p:sp>
          <p:nvSpPr>
            <p:cNvPr id="15" name="TextBox 14">
              <a:extLst>
                <a:ext uri="{FF2B5EF4-FFF2-40B4-BE49-F238E27FC236}">
                  <a16:creationId xmlns:a16="http://schemas.microsoft.com/office/drawing/2014/main" id="{4DFBB6B6-91BA-4F14-BD38-93148595C7D6}"/>
                </a:ext>
              </a:extLst>
            </p:cNvPr>
            <p:cNvSpPr txBox="1"/>
            <p:nvPr/>
          </p:nvSpPr>
          <p:spPr>
            <a:xfrm>
              <a:off x="5075299" y="5176052"/>
              <a:ext cx="635000" cy="1060457"/>
            </a:xfrm>
            <a:prstGeom prst="rect">
              <a:avLst/>
            </a:prstGeom>
            <a:noFill/>
          </p:spPr>
          <p:txBody>
            <a:bodyPr wrap="square" rtlCol="0">
              <a:spAutoFit/>
            </a:bodyPr>
            <a:lstStyle/>
            <a:p>
              <a:r>
                <a:rPr lang="en-US" sz="5400" dirty="0">
                  <a:solidFill>
                    <a:srgbClr val="9CBD8C"/>
                  </a:solidFill>
                  <a:latin typeface="Rockwell" panose="02060603020205020403" pitchFamily="18" charset="0"/>
                </a:rPr>
                <a:t>3</a:t>
              </a:r>
              <a:endParaRPr lang="en-IN" sz="5400" dirty="0">
                <a:solidFill>
                  <a:srgbClr val="9CBD8C"/>
                </a:solidFill>
                <a:latin typeface="Rockwell" panose="02060603020205020403" pitchFamily="18" charset="0"/>
              </a:endParaRPr>
            </a:p>
          </p:txBody>
        </p:sp>
      </p:grpSp>
    </p:spTree>
    <p:extLst>
      <p:ext uri="{BB962C8B-B14F-4D97-AF65-F5344CB8AC3E}">
        <p14:creationId xmlns:p14="http://schemas.microsoft.com/office/powerpoint/2010/main" val="420436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29</a:t>
            </a:fld>
            <a:endParaRPr lang="en-IN"/>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0" y="121445"/>
            <a:ext cx="6095999" cy="3307555"/>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898" y="106364"/>
            <a:ext cx="6007099" cy="3307555"/>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88900" y="3550445"/>
            <a:ext cx="6095999" cy="3307555"/>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899" y="3550444"/>
            <a:ext cx="6007099" cy="3307556"/>
          </a:xfrm>
          <a:prstGeom prst="rect">
            <a:avLst/>
          </a:prstGeom>
        </p:spPr>
      </p:pic>
    </p:spTree>
    <p:extLst>
      <p:ext uri="{BB962C8B-B14F-4D97-AF65-F5344CB8AC3E}">
        <p14:creationId xmlns:p14="http://schemas.microsoft.com/office/powerpoint/2010/main" val="23299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752EC-32E9-4E33-AC2D-C4CEC6FB87C2}"/>
              </a:ext>
            </a:extLst>
          </p:cNvPr>
          <p:cNvSpPr>
            <a:spLocks noGrp="1"/>
          </p:cNvSpPr>
          <p:nvPr>
            <p:ph type="sldNum" sz="quarter" idx="12"/>
          </p:nvPr>
        </p:nvSpPr>
        <p:spPr/>
        <p:txBody>
          <a:bodyPr/>
          <a:lstStyle/>
          <a:p>
            <a:fld id="{A51E3044-DC00-4A6E-B4CE-DD8500B85C66}" type="slidenum">
              <a:rPr lang="en-IN" smtClean="0"/>
              <a:t>3</a:t>
            </a:fld>
            <a:endParaRPr lang="en-IN" dirty="0"/>
          </a:p>
        </p:txBody>
      </p:sp>
      <p:sp>
        <p:nvSpPr>
          <p:cNvPr id="8" name="TextBox 7">
            <a:extLst>
              <a:ext uri="{FF2B5EF4-FFF2-40B4-BE49-F238E27FC236}">
                <a16:creationId xmlns:a16="http://schemas.microsoft.com/office/drawing/2014/main" id="{0EA4A53D-7302-4DB7-BFD4-4077ECFB3430}"/>
              </a:ext>
            </a:extLst>
          </p:cNvPr>
          <p:cNvSpPr txBox="1"/>
          <p:nvPr/>
        </p:nvSpPr>
        <p:spPr>
          <a:xfrm>
            <a:off x="14042" y="2274838"/>
            <a:ext cx="12192000" cy="2308324"/>
          </a:xfrm>
          <a:prstGeom prst="rect">
            <a:avLst/>
          </a:prstGeom>
          <a:noFill/>
        </p:spPr>
        <p:txBody>
          <a:bodyPr wrap="square" rtlCol="0">
            <a:spAutoFit/>
          </a:bodyPr>
          <a:lstStyle/>
          <a:p>
            <a:pPr algn="ctr"/>
            <a:r>
              <a:rPr lang="en-US" sz="7200" dirty="0">
                <a:latin typeface="Rockwell" panose="02060603020205020403" pitchFamily="18" charset="0"/>
              </a:rPr>
              <a:t>Prototype Design Using Figma</a:t>
            </a:r>
            <a:endParaRPr lang="en-IN" sz="7200" dirty="0">
              <a:latin typeface="Rockwell" panose="02060603020205020403" pitchFamily="18" charset="0"/>
            </a:endParaRPr>
          </a:p>
        </p:txBody>
      </p:sp>
      <p:pic>
        <p:nvPicPr>
          <p:cNvPr id="9" name="Picture 8">
            <a:extLst>
              <a:ext uri="{FF2B5EF4-FFF2-40B4-BE49-F238E27FC236}">
                <a16:creationId xmlns:a16="http://schemas.microsoft.com/office/drawing/2014/main" id="{355736E2-CC62-439D-9085-9D600262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002" y="3742685"/>
            <a:ext cx="3810000" cy="3248025"/>
          </a:xfrm>
          <a:prstGeom prst="rect">
            <a:avLst/>
          </a:prstGeom>
        </p:spPr>
      </p:pic>
      <p:pic>
        <p:nvPicPr>
          <p:cNvPr id="10" name="Picture 9">
            <a:extLst>
              <a:ext uri="{FF2B5EF4-FFF2-40B4-BE49-F238E27FC236}">
                <a16:creationId xmlns:a16="http://schemas.microsoft.com/office/drawing/2014/main" id="{9ABF181B-4A3B-4107-A3B3-55A111F80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1344" y="3224206"/>
            <a:ext cx="3810000" cy="2057400"/>
          </a:xfrm>
          <a:prstGeom prst="rect">
            <a:avLst/>
          </a:prstGeom>
        </p:spPr>
      </p:pic>
    </p:spTree>
    <p:extLst>
      <p:ext uri="{BB962C8B-B14F-4D97-AF65-F5344CB8AC3E}">
        <p14:creationId xmlns:p14="http://schemas.microsoft.com/office/powerpoint/2010/main" val="321655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F164B-92CD-4F95-9BD5-6325B35AC571}"/>
              </a:ext>
            </a:extLst>
          </p:cNvPr>
          <p:cNvSpPr>
            <a:spLocks noGrp="1"/>
          </p:cNvSpPr>
          <p:nvPr>
            <p:ph type="sldNum" sz="quarter" idx="12"/>
          </p:nvPr>
        </p:nvSpPr>
        <p:spPr/>
        <p:txBody>
          <a:bodyPr/>
          <a:lstStyle/>
          <a:p>
            <a:fld id="{A51E3044-DC00-4A6E-B4CE-DD8500B85C66}" type="slidenum">
              <a:rPr lang="en-IN" smtClean="0"/>
              <a:t>30</a:t>
            </a:fld>
            <a:endParaRPr lang="en-IN"/>
          </a:p>
        </p:txBody>
      </p:sp>
      <p:sp>
        <p:nvSpPr>
          <p:cNvPr id="8" name="TextBox 7">
            <a:extLst>
              <a:ext uri="{FF2B5EF4-FFF2-40B4-BE49-F238E27FC236}">
                <a16:creationId xmlns:a16="http://schemas.microsoft.com/office/drawing/2014/main" id="{9BBB8B93-398B-4D2A-AFAA-D35D5582C379}"/>
              </a:ext>
            </a:extLst>
          </p:cNvPr>
          <p:cNvSpPr txBox="1"/>
          <p:nvPr/>
        </p:nvSpPr>
        <p:spPr>
          <a:xfrm>
            <a:off x="38100" y="0"/>
            <a:ext cx="12115800" cy="1015663"/>
          </a:xfrm>
          <a:prstGeom prst="rect">
            <a:avLst/>
          </a:prstGeom>
          <a:noFill/>
        </p:spPr>
        <p:txBody>
          <a:bodyPr wrap="square" rtlCol="0">
            <a:spAutoFit/>
          </a:bodyPr>
          <a:lstStyle/>
          <a:p>
            <a:pPr algn="ctr"/>
            <a:r>
              <a:rPr lang="en-US" sz="6000" dirty="0">
                <a:latin typeface="Rockwell" panose="02060603020205020403" pitchFamily="18" charset="0"/>
              </a:rPr>
              <a:t>Hick’s Law</a:t>
            </a:r>
            <a:endParaRPr lang="en-IN" sz="6000" dirty="0">
              <a:latin typeface="Rockwell" panose="02060603020205020403" pitchFamily="18" charset="0"/>
            </a:endParaRPr>
          </a:p>
        </p:txBody>
      </p:sp>
      <p:sp>
        <p:nvSpPr>
          <p:cNvPr id="10" name="TextBox 9">
            <a:extLst>
              <a:ext uri="{FF2B5EF4-FFF2-40B4-BE49-F238E27FC236}">
                <a16:creationId xmlns:a16="http://schemas.microsoft.com/office/drawing/2014/main" id="{74CEECF7-CD0A-493C-B3A8-BA46768B290B}"/>
              </a:ext>
            </a:extLst>
          </p:cNvPr>
          <p:cNvSpPr txBox="1"/>
          <p:nvPr/>
        </p:nvSpPr>
        <p:spPr>
          <a:xfrm>
            <a:off x="219075" y="1195732"/>
            <a:ext cx="12153900" cy="1077218"/>
          </a:xfrm>
          <a:prstGeom prst="rect">
            <a:avLst/>
          </a:prstGeom>
          <a:noFill/>
        </p:spPr>
        <p:txBody>
          <a:bodyPr wrap="square">
            <a:spAutoFit/>
          </a:bodyPr>
          <a:lstStyle/>
          <a:p>
            <a:r>
              <a:rPr lang="en-US" sz="3200" b="0" i="0" dirty="0">
                <a:effectLst/>
                <a:latin typeface="ibm plex sans" panose="020B0503050203000203" pitchFamily="34" charset="0"/>
              </a:rPr>
              <a:t>The time it takes to make a decision increases with the number and complexity of choices.</a:t>
            </a:r>
            <a:endParaRPr lang="en-IN" sz="3200" dirty="0"/>
          </a:p>
        </p:txBody>
      </p:sp>
      <p:grpSp>
        <p:nvGrpSpPr>
          <p:cNvPr id="11" name="Group 10">
            <a:extLst>
              <a:ext uri="{FF2B5EF4-FFF2-40B4-BE49-F238E27FC236}">
                <a16:creationId xmlns:a16="http://schemas.microsoft.com/office/drawing/2014/main" id="{F088E036-5D54-41C1-A765-2BBDF694BE90}"/>
              </a:ext>
            </a:extLst>
          </p:cNvPr>
          <p:cNvGrpSpPr/>
          <p:nvPr/>
        </p:nvGrpSpPr>
        <p:grpSpPr>
          <a:xfrm>
            <a:off x="13408533" y="2272950"/>
            <a:ext cx="7078567" cy="4226835"/>
            <a:chOff x="4749800" y="1866900"/>
            <a:chExt cx="7442200" cy="4854575"/>
          </a:xfrm>
        </p:grpSpPr>
        <p:graphicFrame>
          <p:nvGraphicFramePr>
            <p:cNvPr id="12" name="Diagram 11">
              <a:extLst>
                <a:ext uri="{FF2B5EF4-FFF2-40B4-BE49-F238E27FC236}">
                  <a16:creationId xmlns:a16="http://schemas.microsoft.com/office/drawing/2014/main" id="{F2C85A64-BC62-4442-B9AC-2624918CB30B}"/>
                </a:ext>
              </a:extLst>
            </p:cNvPr>
            <p:cNvGraphicFramePr/>
            <p:nvPr>
              <p:extLst>
                <p:ext uri="{D42A27DB-BD31-4B8C-83A1-F6EECF244321}">
                  <p14:modId xmlns:p14="http://schemas.microsoft.com/office/powerpoint/2010/main" val="2274055507"/>
                </p:ext>
              </p:extLst>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FFD31206-0B65-46ED-A935-BDAD474EC87A}"/>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478ECD"/>
                  </a:solidFill>
                  <a:latin typeface="Rockwell" panose="02060603020205020403" pitchFamily="18" charset="0"/>
                </a:rPr>
                <a:t>1</a:t>
              </a:r>
              <a:endParaRPr lang="en-IN" sz="5400" dirty="0">
                <a:solidFill>
                  <a:srgbClr val="478ECD"/>
                </a:solidFill>
                <a:latin typeface="Rockwell" panose="02060603020205020403" pitchFamily="18" charset="0"/>
              </a:endParaRPr>
            </a:p>
          </p:txBody>
        </p:sp>
        <p:sp>
          <p:nvSpPr>
            <p:cNvPr id="14" name="TextBox 13">
              <a:extLst>
                <a:ext uri="{FF2B5EF4-FFF2-40B4-BE49-F238E27FC236}">
                  <a16:creationId xmlns:a16="http://schemas.microsoft.com/office/drawing/2014/main" id="{7E622D32-64FB-470D-976C-92B13A5F3F35}"/>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41C487"/>
                  </a:solidFill>
                  <a:latin typeface="Rockwell" panose="02060603020205020403" pitchFamily="18" charset="0"/>
                </a:rPr>
                <a:t>2</a:t>
              </a:r>
              <a:endParaRPr lang="en-IN" sz="5400" dirty="0">
                <a:solidFill>
                  <a:srgbClr val="41C487"/>
                </a:solidFill>
                <a:latin typeface="Rockwell" panose="02060603020205020403" pitchFamily="18" charset="0"/>
              </a:endParaRPr>
            </a:p>
          </p:txBody>
        </p:sp>
        <p:sp>
          <p:nvSpPr>
            <p:cNvPr id="15" name="TextBox 14">
              <a:extLst>
                <a:ext uri="{FF2B5EF4-FFF2-40B4-BE49-F238E27FC236}">
                  <a16:creationId xmlns:a16="http://schemas.microsoft.com/office/drawing/2014/main" id="{4DFBB6B6-91BA-4F14-BD38-93148595C7D6}"/>
                </a:ext>
              </a:extLst>
            </p:cNvPr>
            <p:cNvSpPr txBox="1"/>
            <p:nvPr/>
          </p:nvSpPr>
          <p:spPr>
            <a:xfrm>
              <a:off x="5076084" y="5235629"/>
              <a:ext cx="635000" cy="1060457"/>
            </a:xfrm>
            <a:prstGeom prst="rect">
              <a:avLst/>
            </a:prstGeom>
            <a:noFill/>
          </p:spPr>
          <p:txBody>
            <a:bodyPr wrap="square" rtlCol="0">
              <a:spAutoFit/>
            </a:bodyPr>
            <a:lstStyle/>
            <a:p>
              <a:r>
                <a:rPr lang="en-US" sz="5400" dirty="0">
                  <a:solidFill>
                    <a:srgbClr val="6AAC3D"/>
                  </a:solidFill>
                  <a:latin typeface="Rockwell" panose="02060603020205020403" pitchFamily="18" charset="0"/>
                </a:rPr>
                <a:t>3</a:t>
              </a:r>
              <a:endParaRPr lang="en-IN" sz="5400" dirty="0">
                <a:solidFill>
                  <a:srgbClr val="6AAC3D"/>
                </a:solidFill>
                <a:latin typeface="Rockwell" panose="02060603020205020403" pitchFamily="18" charset="0"/>
              </a:endParaRPr>
            </a:p>
          </p:txBody>
        </p:sp>
      </p:grpSp>
      <p:pic>
        <p:nvPicPr>
          <p:cNvPr id="3" name="Picture 2">
            <a:extLst>
              <a:ext uri="{FF2B5EF4-FFF2-40B4-BE49-F238E27FC236}">
                <a16:creationId xmlns:a16="http://schemas.microsoft.com/office/drawing/2014/main" id="{41B5FEB9-DDB0-4673-B6D5-5FAC7B901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3532" y="2679414"/>
            <a:ext cx="3582408" cy="3483059"/>
          </a:xfrm>
          <a:prstGeom prst="rect">
            <a:avLst/>
          </a:prstGeom>
        </p:spPr>
      </p:pic>
      <p:pic>
        <p:nvPicPr>
          <p:cNvPr id="18" name="Picture 17">
            <a:extLst>
              <a:ext uri="{FF2B5EF4-FFF2-40B4-BE49-F238E27FC236}">
                <a16:creationId xmlns:a16="http://schemas.microsoft.com/office/drawing/2014/main" id="{EFFF07C2-F67C-481E-B18D-C2BB74C075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029719" y="75611"/>
            <a:ext cx="971262" cy="944327"/>
          </a:xfrm>
          <a:prstGeom prst="rect">
            <a:avLst/>
          </a:prstGeom>
        </p:spPr>
      </p:pic>
    </p:spTree>
    <p:extLst>
      <p:ext uri="{BB962C8B-B14F-4D97-AF65-F5344CB8AC3E}">
        <p14:creationId xmlns:p14="http://schemas.microsoft.com/office/powerpoint/2010/main" val="1750174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F164B-92CD-4F95-9BD5-6325B35AC571}"/>
              </a:ext>
            </a:extLst>
          </p:cNvPr>
          <p:cNvSpPr>
            <a:spLocks noGrp="1"/>
          </p:cNvSpPr>
          <p:nvPr>
            <p:ph type="sldNum" sz="quarter" idx="12"/>
          </p:nvPr>
        </p:nvSpPr>
        <p:spPr/>
        <p:txBody>
          <a:bodyPr/>
          <a:lstStyle/>
          <a:p>
            <a:fld id="{A51E3044-DC00-4A6E-B4CE-DD8500B85C66}" type="slidenum">
              <a:rPr lang="en-IN" smtClean="0"/>
              <a:t>31</a:t>
            </a:fld>
            <a:endParaRPr lang="en-IN"/>
          </a:p>
        </p:txBody>
      </p:sp>
      <p:sp>
        <p:nvSpPr>
          <p:cNvPr id="8" name="TextBox 7">
            <a:extLst>
              <a:ext uri="{FF2B5EF4-FFF2-40B4-BE49-F238E27FC236}">
                <a16:creationId xmlns:a16="http://schemas.microsoft.com/office/drawing/2014/main" id="{9BBB8B93-398B-4D2A-AFAA-D35D5582C379}"/>
              </a:ext>
            </a:extLst>
          </p:cNvPr>
          <p:cNvSpPr txBox="1"/>
          <p:nvPr/>
        </p:nvSpPr>
        <p:spPr>
          <a:xfrm>
            <a:off x="38100" y="0"/>
            <a:ext cx="12115800" cy="1015663"/>
          </a:xfrm>
          <a:prstGeom prst="rect">
            <a:avLst/>
          </a:prstGeom>
          <a:noFill/>
        </p:spPr>
        <p:txBody>
          <a:bodyPr wrap="square" rtlCol="0">
            <a:spAutoFit/>
          </a:bodyPr>
          <a:lstStyle/>
          <a:p>
            <a:pPr algn="ctr"/>
            <a:r>
              <a:rPr lang="en-US" sz="6000" dirty="0">
                <a:latin typeface="Rockwell" panose="02060603020205020403" pitchFamily="18" charset="0"/>
              </a:rPr>
              <a:t>Hick’s Law</a:t>
            </a:r>
            <a:endParaRPr lang="en-IN" sz="6000" dirty="0">
              <a:latin typeface="Rockwell" panose="02060603020205020403" pitchFamily="18" charset="0"/>
            </a:endParaRPr>
          </a:p>
        </p:txBody>
      </p:sp>
      <p:sp>
        <p:nvSpPr>
          <p:cNvPr id="10" name="TextBox 9">
            <a:extLst>
              <a:ext uri="{FF2B5EF4-FFF2-40B4-BE49-F238E27FC236}">
                <a16:creationId xmlns:a16="http://schemas.microsoft.com/office/drawing/2014/main" id="{74CEECF7-CD0A-493C-B3A8-BA46768B290B}"/>
              </a:ext>
            </a:extLst>
          </p:cNvPr>
          <p:cNvSpPr txBox="1"/>
          <p:nvPr/>
        </p:nvSpPr>
        <p:spPr>
          <a:xfrm>
            <a:off x="219075" y="1195732"/>
            <a:ext cx="12153900" cy="1077218"/>
          </a:xfrm>
          <a:prstGeom prst="rect">
            <a:avLst/>
          </a:prstGeom>
          <a:noFill/>
        </p:spPr>
        <p:txBody>
          <a:bodyPr wrap="square">
            <a:spAutoFit/>
          </a:bodyPr>
          <a:lstStyle/>
          <a:p>
            <a:r>
              <a:rPr lang="en-US" sz="3200" b="0" i="0" dirty="0">
                <a:effectLst/>
                <a:latin typeface="ibm plex sans" panose="020B0503050203000203" pitchFamily="34" charset="0"/>
              </a:rPr>
              <a:t>The time it takes to make a decision increases with the number and complexity of choices.</a:t>
            </a:r>
            <a:endParaRPr lang="en-IN" sz="3200" dirty="0"/>
          </a:p>
        </p:txBody>
      </p:sp>
      <p:grpSp>
        <p:nvGrpSpPr>
          <p:cNvPr id="11" name="Group 10">
            <a:extLst>
              <a:ext uri="{FF2B5EF4-FFF2-40B4-BE49-F238E27FC236}">
                <a16:creationId xmlns:a16="http://schemas.microsoft.com/office/drawing/2014/main" id="{F088E036-5D54-41C1-A765-2BBDF694BE90}"/>
              </a:ext>
            </a:extLst>
          </p:cNvPr>
          <p:cNvGrpSpPr/>
          <p:nvPr/>
        </p:nvGrpSpPr>
        <p:grpSpPr>
          <a:xfrm>
            <a:off x="4490435" y="2272950"/>
            <a:ext cx="7078567" cy="4226835"/>
            <a:chOff x="4749800" y="1866900"/>
            <a:chExt cx="7442200" cy="4854575"/>
          </a:xfrm>
        </p:grpSpPr>
        <p:graphicFrame>
          <p:nvGraphicFramePr>
            <p:cNvPr id="12" name="Diagram 11">
              <a:extLst>
                <a:ext uri="{FF2B5EF4-FFF2-40B4-BE49-F238E27FC236}">
                  <a16:creationId xmlns:a16="http://schemas.microsoft.com/office/drawing/2014/main" id="{F2C85A64-BC62-4442-B9AC-2624918CB30B}"/>
                </a:ext>
              </a:extLst>
            </p:cNvPr>
            <p:cNvGraphicFramePr/>
            <p:nvPr/>
          </p:nvGraphicFramePr>
          <p:xfrm>
            <a:off x="4749800" y="1866900"/>
            <a:ext cx="74422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FFD31206-0B65-46ED-A935-BDAD474EC87A}"/>
                </a:ext>
              </a:extLst>
            </p:cNvPr>
            <p:cNvSpPr txBox="1"/>
            <p:nvPr/>
          </p:nvSpPr>
          <p:spPr>
            <a:xfrm>
              <a:off x="5076085" y="2287634"/>
              <a:ext cx="635000" cy="1060457"/>
            </a:xfrm>
            <a:prstGeom prst="rect">
              <a:avLst/>
            </a:prstGeom>
            <a:noFill/>
          </p:spPr>
          <p:txBody>
            <a:bodyPr wrap="square" rtlCol="0">
              <a:spAutoFit/>
            </a:bodyPr>
            <a:lstStyle/>
            <a:p>
              <a:r>
                <a:rPr lang="en-US" sz="5400" dirty="0">
                  <a:solidFill>
                    <a:srgbClr val="478ECD"/>
                  </a:solidFill>
                  <a:latin typeface="Rockwell" panose="02060603020205020403" pitchFamily="18" charset="0"/>
                </a:rPr>
                <a:t>1</a:t>
              </a:r>
              <a:endParaRPr lang="en-IN" sz="5400" dirty="0">
                <a:solidFill>
                  <a:srgbClr val="478ECD"/>
                </a:solidFill>
                <a:latin typeface="Rockwell" panose="02060603020205020403" pitchFamily="18" charset="0"/>
              </a:endParaRPr>
            </a:p>
          </p:txBody>
        </p:sp>
        <p:sp>
          <p:nvSpPr>
            <p:cNvPr id="14" name="TextBox 13">
              <a:extLst>
                <a:ext uri="{FF2B5EF4-FFF2-40B4-BE49-F238E27FC236}">
                  <a16:creationId xmlns:a16="http://schemas.microsoft.com/office/drawing/2014/main" id="{7E622D32-64FB-470D-976C-92B13A5F3F35}"/>
                </a:ext>
              </a:extLst>
            </p:cNvPr>
            <p:cNvSpPr txBox="1"/>
            <p:nvPr/>
          </p:nvSpPr>
          <p:spPr>
            <a:xfrm>
              <a:off x="5393584" y="3764589"/>
              <a:ext cx="635000" cy="1060457"/>
            </a:xfrm>
            <a:prstGeom prst="rect">
              <a:avLst/>
            </a:prstGeom>
            <a:noFill/>
          </p:spPr>
          <p:txBody>
            <a:bodyPr wrap="square" rtlCol="0">
              <a:spAutoFit/>
            </a:bodyPr>
            <a:lstStyle/>
            <a:p>
              <a:r>
                <a:rPr lang="en-US" sz="5400" dirty="0">
                  <a:solidFill>
                    <a:srgbClr val="41C487"/>
                  </a:solidFill>
                  <a:latin typeface="Rockwell" panose="02060603020205020403" pitchFamily="18" charset="0"/>
                </a:rPr>
                <a:t>2</a:t>
              </a:r>
              <a:endParaRPr lang="en-IN" sz="5400" dirty="0">
                <a:solidFill>
                  <a:srgbClr val="41C487"/>
                </a:solidFill>
                <a:latin typeface="Rockwell" panose="02060603020205020403" pitchFamily="18" charset="0"/>
              </a:endParaRPr>
            </a:p>
          </p:txBody>
        </p:sp>
        <p:sp>
          <p:nvSpPr>
            <p:cNvPr id="15" name="TextBox 14">
              <a:extLst>
                <a:ext uri="{FF2B5EF4-FFF2-40B4-BE49-F238E27FC236}">
                  <a16:creationId xmlns:a16="http://schemas.microsoft.com/office/drawing/2014/main" id="{4DFBB6B6-91BA-4F14-BD38-93148595C7D6}"/>
                </a:ext>
              </a:extLst>
            </p:cNvPr>
            <p:cNvSpPr txBox="1"/>
            <p:nvPr/>
          </p:nvSpPr>
          <p:spPr>
            <a:xfrm>
              <a:off x="5076084" y="5235629"/>
              <a:ext cx="635000" cy="1060457"/>
            </a:xfrm>
            <a:prstGeom prst="rect">
              <a:avLst/>
            </a:prstGeom>
            <a:noFill/>
          </p:spPr>
          <p:txBody>
            <a:bodyPr wrap="square" rtlCol="0">
              <a:spAutoFit/>
            </a:bodyPr>
            <a:lstStyle/>
            <a:p>
              <a:r>
                <a:rPr lang="en-US" sz="5400" dirty="0">
                  <a:solidFill>
                    <a:srgbClr val="6AAC3D"/>
                  </a:solidFill>
                  <a:latin typeface="Rockwell" panose="02060603020205020403" pitchFamily="18" charset="0"/>
                </a:rPr>
                <a:t>3</a:t>
              </a:r>
              <a:endParaRPr lang="en-IN" sz="5400" dirty="0">
                <a:solidFill>
                  <a:srgbClr val="6AAC3D"/>
                </a:solidFill>
                <a:latin typeface="Rockwell" panose="02060603020205020403" pitchFamily="18" charset="0"/>
              </a:endParaRPr>
            </a:p>
          </p:txBody>
        </p:sp>
      </p:grpSp>
      <p:pic>
        <p:nvPicPr>
          <p:cNvPr id="3" name="Picture 2">
            <a:extLst>
              <a:ext uri="{FF2B5EF4-FFF2-40B4-BE49-F238E27FC236}">
                <a16:creationId xmlns:a16="http://schemas.microsoft.com/office/drawing/2014/main" id="{41B5FEB9-DDB0-4673-B6D5-5FAC7B901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933" y="2573120"/>
            <a:ext cx="3582408" cy="3483059"/>
          </a:xfrm>
          <a:prstGeom prst="rect">
            <a:avLst/>
          </a:prstGeom>
        </p:spPr>
      </p:pic>
      <p:pic>
        <p:nvPicPr>
          <p:cNvPr id="18" name="Picture 17">
            <a:extLst>
              <a:ext uri="{FF2B5EF4-FFF2-40B4-BE49-F238E27FC236}">
                <a16:creationId xmlns:a16="http://schemas.microsoft.com/office/drawing/2014/main" id="{EFFF07C2-F67C-481E-B18D-C2BB74C075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029719" y="75611"/>
            <a:ext cx="971262" cy="944327"/>
          </a:xfrm>
          <a:prstGeom prst="rect">
            <a:avLst/>
          </a:prstGeom>
        </p:spPr>
      </p:pic>
    </p:spTree>
    <p:extLst>
      <p:ext uri="{BB962C8B-B14F-4D97-AF65-F5344CB8AC3E}">
        <p14:creationId xmlns:p14="http://schemas.microsoft.com/office/powerpoint/2010/main" val="3714563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32</a:t>
            </a:fld>
            <a:endParaRPr lang="en-IN"/>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0" y="106363"/>
            <a:ext cx="6095999" cy="3307555"/>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898" y="106364"/>
            <a:ext cx="6007099" cy="3307555"/>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0" y="3550445"/>
            <a:ext cx="6095999" cy="3307555"/>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898" y="3550444"/>
            <a:ext cx="6007099" cy="3307556"/>
          </a:xfrm>
          <a:prstGeom prst="rect">
            <a:avLst/>
          </a:prstGeom>
        </p:spPr>
      </p:pic>
    </p:spTree>
    <p:extLst>
      <p:ext uri="{BB962C8B-B14F-4D97-AF65-F5344CB8AC3E}">
        <p14:creationId xmlns:p14="http://schemas.microsoft.com/office/powerpoint/2010/main" val="1529500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9005B-1DDC-4095-8F41-02A454E020EB}"/>
              </a:ext>
            </a:extLst>
          </p:cNvPr>
          <p:cNvSpPr>
            <a:spLocks noGrp="1"/>
          </p:cNvSpPr>
          <p:nvPr>
            <p:ph type="sldNum" sz="quarter" idx="12"/>
          </p:nvPr>
        </p:nvSpPr>
        <p:spPr/>
        <p:txBody>
          <a:bodyPr/>
          <a:lstStyle/>
          <a:p>
            <a:fld id="{A51E3044-DC00-4A6E-B4CE-DD8500B85C66}" type="slidenum">
              <a:rPr lang="en-IN" smtClean="0"/>
              <a:t>33</a:t>
            </a:fld>
            <a:endParaRPr lang="en-IN"/>
          </a:p>
        </p:txBody>
      </p:sp>
      <p:sp>
        <p:nvSpPr>
          <p:cNvPr id="5" name="Title 1">
            <a:extLst>
              <a:ext uri="{FF2B5EF4-FFF2-40B4-BE49-F238E27FC236}">
                <a16:creationId xmlns:a16="http://schemas.microsoft.com/office/drawing/2014/main" id="{882F8274-7C7C-4936-91CE-D417F563011D}"/>
              </a:ext>
            </a:extLst>
          </p:cNvPr>
          <p:cNvSpPr>
            <a:spLocks noGrp="1"/>
          </p:cNvSpPr>
          <p:nvPr>
            <p:ph type="title"/>
          </p:nvPr>
        </p:nvSpPr>
        <p:spPr>
          <a:xfrm>
            <a:off x="1" y="2253079"/>
            <a:ext cx="12192000" cy="2351842"/>
          </a:xfrm>
        </p:spPr>
        <p:txBody>
          <a:bodyPr>
            <a:normAutofit fontScale="90000"/>
          </a:bodyPr>
          <a:lstStyle/>
          <a:p>
            <a:pPr algn="ctr"/>
            <a:r>
              <a:rPr lang="en-US" sz="9600" dirty="0">
                <a:latin typeface="Rockwell" panose="02060603020205020403" pitchFamily="18" charset="0"/>
              </a:rPr>
              <a:t>Cognitive Walkthrough </a:t>
            </a:r>
            <a:endParaRPr lang="en-IN" sz="9600" dirty="0">
              <a:latin typeface="Rockwell" panose="02060603020205020403" pitchFamily="18" charset="0"/>
            </a:endParaRPr>
          </a:p>
        </p:txBody>
      </p:sp>
      <p:pic>
        <p:nvPicPr>
          <p:cNvPr id="7" name="Picture 6">
            <a:extLst>
              <a:ext uri="{FF2B5EF4-FFF2-40B4-BE49-F238E27FC236}">
                <a16:creationId xmlns:a16="http://schemas.microsoft.com/office/drawing/2014/main" id="{3E1473F9-115F-4B31-A45B-9BCD72646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581" y="124828"/>
            <a:ext cx="4250637" cy="2505073"/>
          </a:xfrm>
          <a:prstGeom prst="rect">
            <a:avLst/>
          </a:prstGeom>
        </p:spPr>
      </p:pic>
      <p:pic>
        <p:nvPicPr>
          <p:cNvPr id="9" name="Picture 8">
            <a:extLst>
              <a:ext uri="{FF2B5EF4-FFF2-40B4-BE49-F238E27FC236}">
                <a16:creationId xmlns:a16="http://schemas.microsoft.com/office/drawing/2014/main" id="{8190F64D-8E9B-429E-A75D-FCA5069CB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 y="4194313"/>
            <a:ext cx="4029935" cy="2538859"/>
          </a:xfrm>
          <a:prstGeom prst="rect">
            <a:avLst/>
          </a:prstGeom>
        </p:spPr>
      </p:pic>
    </p:spTree>
    <p:extLst>
      <p:ext uri="{BB962C8B-B14F-4D97-AF65-F5344CB8AC3E}">
        <p14:creationId xmlns:p14="http://schemas.microsoft.com/office/powerpoint/2010/main" val="206184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13BF2A-206F-46B2-B156-EB795F5C1146}"/>
              </a:ext>
            </a:extLst>
          </p:cNvPr>
          <p:cNvSpPr>
            <a:spLocks noGrp="1"/>
          </p:cNvSpPr>
          <p:nvPr>
            <p:ph type="sldNum" sz="quarter" idx="12"/>
          </p:nvPr>
        </p:nvSpPr>
        <p:spPr/>
        <p:txBody>
          <a:bodyPr/>
          <a:lstStyle/>
          <a:p>
            <a:fld id="{A51E3044-DC00-4A6E-B4CE-DD8500B85C66}" type="slidenum">
              <a:rPr lang="en-IN" smtClean="0"/>
              <a:t>34</a:t>
            </a:fld>
            <a:endParaRPr lang="en-IN"/>
          </a:p>
        </p:txBody>
      </p:sp>
      <p:sp>
        <p:nvSpPr>
          <p:cNvPr id="5" name="TextBox 4">
            <a:extLst>
              <a:ext uri="{FF2B5EF4-FFF2-40B4-BE49-F238E27FC236}">
                <a16:creationId xmlns:a16="http://schemas.microsoft.com/office/drawing/2014/main" id="{D5433CB6-C821-467F-82AD-B9FA7628A3CA}"/>
              </a:ext>
            </a:extLst>
          </p:cNvPr>
          <p:cNvSpPr txBox="1"/>
          <p:nvPr/>
        </p:nvSpPr>
        <p:spPr>
          <a:xfrm>
            <a:off x="308113" y="517196"/>
            <a:ext cx="12192000" cy="523220"/>
          </a:xfrm>
          <a:prstGeom prst="rect">
            <a:avLst/>
          </a:prstGeom>
          <a:noFill/>
        </p:spPr>
        <p:txBody>
          <a:bodyPr wrap="square" rtlCol="0">
            <a:spAutoFit/>
          </a:bodyPr>
          <a:lstStyle/>
          <a:p>
            <a:pPr algn="ctr"/>
            <a:r>
              <a:rPr lang="en-US" sz="2800" dirty="0">
                <a:latin typeface="Rockwell" panose="02060603020205020403" pitchFamily="18" charset="0"/>
              </a:rPr>
              <a:t>The Four Questions to be Asked during a Cognitive Walkthrough</a:t>
            </a:r>
            <a:endParaRPr lang="en-IN" sz="2800" dirty="0">
              <a:latin typeface="Rockwell" panose="02060603020205020403" pitchFamily="18" charset="0"/>
            </a:endParaRPr>
          </a:p>
        </p:txBody>
      </p:sp>
      <p:pic>
        <p:nvPicPr>
          <p:cNvPr id="7" name="Graphic 6" descr="Question mark">
            <a:extLst>
              <a:ext uri="{FF2B5EF4-FFF2-40B4-BE49-F238E27FC236}">
                <a16:creationId xmlns:a16="http://schemas.microsoft.com/office/drawing/2014/main" id="{84AC4501-C842-494D-9B61-2ADE8CF27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651" y="0"/>
            <a:ext cx="1238838" cy="1238838"/>
          </a:xfrm>
          <a:prstGeom prst="rect">
            <a:avLst/>
          </a:prstGeom>
        </p:spPr>
      </p:pic>
      <p:graphicFrame>
        <p:nvGraphicFramePr>
          <p:cNvPr id="10" name="Diagram 9">
            <a:extLst>
              <a:ext uri="{FF2B5EF4-FFF2-40B4-BE49-F238E27FC236}">
                <a16:creationId xmlns:a16="http://schemas.microsoft.com/office/drawing/2014/main" id="{2745C5AC-66A0-43F4-A1F4-7C17F7BD6B28}"/>
              </a:ext>
            </a:extLst>
          </p:cNvPr>
          <p:cNvGraphicFramePr/>
          <p:nvPr>
            <p:extLst>
              <p:ext uri="{D42A27DB-BD31-4B8C-83A1-F6EECF244321}">
                <p14:modId xmlns:p14="http://schemas.microsoft.com/office/powerpoint/2010/main" val="1749968426"/>
              </p:ext>
            </p:extLst>
          </p:nvPr>
        </p:nvGraphicFramePr>
        <p:xfrm>
          <a:off x="586469" y="1040416"/>
          <a:ext cx="11019061" cy="5735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57078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B3F786-8EA2-4571-9485-B47B46D25126}"/>
              </a:ext>
            </a:extLst>
          </p:cNvPr>
          <p:cNvSpPr/>
          <p:nvPr/>
        </p:nvSpPr>
        <p:spPr>
          <a:xfrm>
            <a:off x="0" y="0"/>
            <a:ext cx="12192000" cy="1103693"/>
          </a:xfrm>
          <a:prstGeom prst="rect">
            <a:avLst/>
          </a:prstGeom>
          <a:solidFill>
            <a:srgbClr val="478ECD"/>
          </a:solidFill>
          <a:ln>
            <a:solidFill>
              <a:srgbClr val="478EC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5C7B7D8C-DCB4-444D-8447-B73D844A3EC1}"/>
              </a:ext>
            </a:extLst>
          </p:cNvPr>
          <p:cNvSpPr>
            <a:spLocks noGrp="1"/>
          </p:cNvSpPr>
          <p:nvPr>
            <p:ph type="title"/>
          </p:nvPr>
        </p:nvSpPr>
        <p:spPr>
          <a:xfrm>
            <a:off x="0" y="435081"/>
            <a:ext cx="12192000" cy="745885"/>
          </a:xfrm>
        </p:spPr>
        <p:txBody>
          <a:bodyPr numCol="1">
            <a:noAutofit/>
          </a:bodyPr>
          <a:lstStyle/>
          <a:p>
            <a:pPr algn="ctr"/>
            <a:r>
              <a:rPr lang="en-US" sz="4000" i="0" dirty="0">
                <a:solidFill>
                  <a:srgbClr val="2B2B2B"/>
                </a:solidFill>
                <a:effectLst/>
                <a:latin typeface="Rockwell" panose="02060603020205020403" pitchFamily="18" charset="0"/>
              </a:rPr>
              <a:t>1.</a:t>
            </a:r>
            <a:r>
              <a:rPr lang="en-US" sz="4000" b="1" i="0" dirty="0">
                <a:solidFill>
                  <a:srgbClr val="2B2B2B"/>
                </a:solidFill>
                <a:effectLst/>
                <a:latin typeface="Rockwell" panose="02060603020205020403" pitchFamily="18" charset="0"/>
              </a:rPr>
              <a:t> </a:t>
            </a:r>
            <a:r>
              <a:rPr lang="en-US" sz="4000" i="0" dirty="0">
                <a:solidFill>
                  <a:srgbClr val="2B2B2B"/>
                </a:solidFill>
                <a:effectLst/>
                <a:latin typeface="Rockwell" panose="02060603020205020403" pitchFamily="18" charset="0"/>
              </a:rPr>
              <a:t>Will the user try and achieve the right outcome?</a:t>
            </a:r>
            <a:br>
              <a:rPr lang="en-US" sz="4000" i="0" dirty="0">
                <a:solidFill>
                  <a:srgbClr val="2B2B2B"/>
                </a:solidFill>
                <a:effectLst/>
                <a:latin typeface="Rockwell" panose="02060603020205020403" pitchFamily="18" charset="0"/>
              </a:rPr>
            </a:br>
            <a:endParaRPr lang="en-IN" sz="4000" dirty="0">
              <a:latin typeface="Rockwell" panose="02060603020205020403" pitchFamily="18" charset="0"/>
            </a:endParaRPr>
          </a:p>
        </p:txBody>
      </p:sp>
      <p:sp>
        <p:nvSpPr>
          <p:cNvPr id="4" name="Slide Number Placeholder 3">
            <a:extLst>
              <a:ext uri="{FF2B5EF4-FFF2-40B4-BE49-F238E27FC236}">
                <a16:creationId xmlns:a16="http://schemas.microsoft.com/office/drawing/2014/main" id="{A18C9BD5-C4ED-4C26-8F74-C7176FCB7B70}"/>
              </a:ext>
            </a:extLst>
          </p:cNvPr>
          <p:cNvSpPr>
            <a:spLocks noGrp="1"/>
          </p:cNvSpPr>
          <p:nvPr>
            <p:ph type="sldNum" sz="quarter" idx="12"/>
          </p:nvPr>
        </p:nvSpPr>
        <p:spPr/>
        <p:txBody>
          <a:bodyPr/>
          <a:lstStyle/>
          <a:p>
            <a:fld id="{A51E3044-DC00-4A6E-B4CE-DD8500B85C66}" type="slidenum">
              <a:rPr lang="en-IN" smtClean="0"/>
              <a:t>35</a:t>
            </a:fld>
            <a:endParaRPr lang="en-IN"/>
          </a:p>
        </p:txBody>
      </p:sp>
      <p:sp>
        <p:nvSpPr>
          <p:cNvPr id="6" name="TextBox 5">
            <a:extLst>
              <a:ext uri="{FF2B5EF4-FFF2-40B4-BE49-F238E27FC236}">
                <a16:creationId xmlns:a16="http://schemas.microsoft.com/office/drawing/2014/main" id="{0A39997F-DB7F-4F39-BFEE-27348B3F4FCE}"/>
              </a:ext>
            </a:extLst>
          </p:cNvPr>
          <p:cNvSpPr txBox="1"/>
          <p:nvPr/>
        </p:nvSpPr>
        <p:spPr>
          <a:xfrm>
            <a:off x="601972" y="1249907"/>
            <a:ext cx="10399403" cy="1323439"/>
          </a:xfrm>
          <a:prstGeom prst="rect">
            <a:avLst/>
          </a:prstGeom>
          <a:noFill/>
        </p:spPr>
        <p:txBody>
          <a:bodyPr wrap="square">
            <a:spAutoFit/>
          </a:bodyPr>
          <a:lstStyle/>
          <a:p>
            <a:pPr algn="just"/>
            <a:r>
              <a:rPr lang="en-US" sz="2000" dirty="0">
                <a:latin typeface="ibm plex sans" panose="020B0503050203000203" pitchFamily="34" charset="0"/>
              </a:rPr>
              <a:t>This question is trying to examine whether the interface is making assumptions about a user’s level of experience or knowledge that aren’t accurate. It can also help identify when a user’s expectations of an action don’t align with the actual action taken because they are using other reference points and becoming confused.</a:t>
            </a:r>
            <a:endParaRPr lang="en-IN" sz="2000" dirty="0">
              <a:latin typeface="ibm plex sans" panose="020B0503050203000203" pitchFamily="34" charset="0"/>
            </a:endParaRPr>
          </a:p>
        </p:txBody>
      </p:sp>
      <p:pic>
        <p:nvPicPr>
          <p:cNvPr id="7" name="Picture 6">
            <a:extLst>
              <a:ext uri="{FF2B5EF4-FFF2-40B4-BE49-F238E27FC236}">
                <a16:creationId xmlns:a16="http://schemas.microsoft.com/office/drawing/2014/main" id="{F4E9DBA3-34D2-4C40-9E7E-085F90E4C019}"/>
              </a:ext>
            </a:extLst>
          </p:cNvPr>
          <p:cNvPicPr>
            <a:picLocks noChangeAspect="1"/>
          </p:cNvPicPr>
          <p:nvPr/>
        </p:nvPicPr>
        <p:blipFill rotWithShape="1">
          <a:blip r:embed="rId2">
            <a:extLst>
              <a:ext uri="{28A0092B-C50C-407E-A947-70E740481C1C}">
                <a14:useLocalDpi xmlns:a14="http://schemas.microsoft.com/office/drawing/2010/main" val="0"/>
              </a:ext>
            </a:extLst>
          </a:blip>
          <a:srcRect l="1647" t="31835" r="72107" b="4884"/>
          <a:stretch/>
        </p:blipFill>
        <p:spPr>
          <a:xfrm>
            <a:off x="601973" y="2719560"/>
            <a:ext cx="2979428" cy="4056753"/>
          </a:xfrm>
          <a:prstGeom prst="rect">
            <a:avLst/>
          </a:prstGeom>
        </p:spPr>
      </p:pic>
      <p:pic>
        <p:nvPicPr>
          <p:cNvPr id="8" name="Picture 7">
            <a:extLst>
              <a:ext uri="{FF2B5EF4-FFF2-40B4-BE49-F238E27FC236}">
                <a16:creationId xmlns:a16="http://schemas.microsoft.com/office/drawing/2014/main" id="{8A5E42C9-0D35-4A8B-B53B-274F969233E7}"/>
              </a:ext>
            </a:extLst>
          </p:cNvPr>
          <p:cNvPicPr>
            <a:picLocks noChangeAspect="1"/>
          </p:cNvPicPr>
          <p:nvPr/>
        </p:nvPicPr>
        <p:blipFill rotWithShape="1">
          <a:blip r:embed="rId3">
            <a:extLst>
              <a:ext uri="{28A0092B-C50C-407E-A947-70E740481C1C}">
                <a14:useLocalDpi xmlns:a14="http://schemas.microsoft.com/office/drawing/2010/main" val="0"/>
              </a:ext>
            </a:extLst>
          </a:blip>
          <a:srcRect t="29872" r="77709"/>
          <a:stretch/>
        </p:blipFill>
        <p:spPr>
          <a:xfrm>
            <a:off x="4346712" y="2663686"/>
            <a:ext cx="2443615" cy="4054348"/>
          </a:xfrm>
          <a:prstGeom prst="rect">
            <a:avLst/>
          </a:prstGeom>
        </p:spPr>
      </p:pic>
      <p:pic>
        <p:nvPicPr>
          <p:cNvPr id="9" name="Picture 8">
            <a:extLst>
              <a:ext uri="{FF2B5EF4-FFF2-40B4-BE49-F238E27FC236}">
                <a16:creationId xmlns:a16="http://schemas.microsoft.com/office/drawing/2014/main" id="{7622A9C0-F686-42A1-BC82-FE79EEC47AB5}"/>
              </a:ext>
            </a:extLst>
          </p:cNvPr>
          <p:cNvPicPr>
            <a:picLocks noChangeAspect="1"/>
          </p:cNvPicPr>
          <p:nvPr/>
        </p:nvPicPr>
        <p:blipFill rotWithShape="1">
          <a:blip r:embed="rId4">
            <a:extLst>
              <a:ext uri="{28A0092B-C50C-407E-A947-70E740481C1C}">
                <a14:useLocalDpi xmlns:a14="http://schemas.microsoft.com/office/drawing/2010/main" val="0"/>
              </a:ext>
            </a:extLst>
          </a:blip>
          <a:srcRect l="22515" t="32178" r="1" b="-2120"/>
          <a:stretch/>
        </p:blipFill>
        <p:spPr>
          <a:xfrm>
            <a:off x="6927820" y="3572652"/>
            <a:ext cx="5028954" cy="2783698"/>
          </a:xfrm>
          <a:prstGeom prst="rect">
            <a:avLst/>
          </a:prstGeom>
        </p:spPr>
      </p:pic>
      <p:cxnSp>
        <p:nvCxnSpPr>
          <p:cNvPr id="12" name="Straight Connector 11">
            <a:extLst>
              <a:ext uri="{FF2B5EF4-FFF2-40B4-BE49-F238E27FC236}">
                <a16:creationId xmlns:a16="http://schemas.microsoft.com/office/drawing/2014/main" id="{A740904B-6792-4B82-A3DF-466B0BFD0F8E}"/>
              </a:ext>
            </a:extLst>
          </p:cNvPr>
          <p:cNvCxnSpPr>
            <a:cxnSpLocks/>
          </p:cNvCxnSpPr>
          <p:nvPr/>
        </p:nvCxnSpPr>
        <p:spPr>
          <a:xfrm>
            <a:off x="178904" y="6211956"/>
            <a:ext cx="646044"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16B814F-3FFA-400A-B34B-A1E959EFEC9B}"/>
              </a:ext>
            </a:extLst>
          </p:cNvPr>
          <p:cNvCxnSpPr>
            <a:cxnSpLocks/>
          </p:cNvCxnSpPr>
          <p:nvPr/>
        </p:nvCxnSpPr>
        <p:spPr>
          <a:xfrm>
            <a:off x="6718852" y="5317435"/>
            <a:ext cx="628066"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25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250692-B800-49C3-BD4C-8DFDE2BEAB66}"/>
              </a:ext>
            </a:extLst>
          </p:cNvPr>
          <p:cNvSpPr/>
          <p:nvPr/>
        </p:nvSpPr>
        <p:spPr>
          <a:xfrm>
            <a:off x="0" y="-42864"/>
            <a:ext cx="12192000" cy="1250864"/>
          </a:xfrm>
          <a:prstGeom prst="rect">
            <a:avLst/>
          </a:prstGeom>
          <a:solidFill>
            <a:srgbClr val="3FC4B0"/>
          </a:solidFill>
          <a:ln>
            <a:solidFill>
              <a:srgbClr val="3FC4B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4" name="Slide Number Placeholder 3">
            <a:extLst>
              <a:ext uri="{FF2B5EF4-FFF2-40B4-BE49-F238E27FC236}">
                <a16:creationId xmlns:a16="http://schemas.microsoft.com/office/drawing/2014/main" id="{D30D2688-F32C-4393-93C3-61E03D4F2360}"/>
              </a:ext>
            </a:extLst>
          </p:cNvPr>
          <p:cNvSpPr>
            <a:spLocks noGrp="1"/>
          </p:cNvSpPr>
          <p:nvPr>
            <p:ph type="sldNum" sz="quarter" idx="12"/>
          </p:nvPr>
        </p:nvSpPr>
        <p:spPr/>
        <p:txBody>
          <a:bodyPr/>
          <a:lstStyle/>
          <a:p>
            <a:fld id="{A51E3044-DC00-4A6E-B4CE-DD8500B85C66}" type="slidenum">
              <a:rPr lang="en-IN" smtClean="0"/>
              <a:t>36</a:t>
            </a:fld>
            <a:endParaRPr lang="en-IN"/>
          </a:p>
        </p:txBody>
      </p:sp>
      <p:sp>
        <p:nvSpPr>
          <p:cNvPr id="10" name="TextBox 9">
            <a:extLst>
              <a:ext uri="{FF2B5EF4-FFF2-40B4-BE49-F238E27FC236}">
                <a16:creationId xmlns:a16="http://schemas.microsoft.com/office/drawing/2014/main" id="{31B12F74-82CA-48FA-BDC2-FBCECC34429E}"/>
              </a:ext>
            </a:extLst>
          </p:cNvPr>
          <p:cNvSpPr txBox="1"/>
          <p:nvPr/>
        </p:nvSpPr>
        <p:spPr>
          <a:xfrm>
            <a:off x="529466" y="1250864"/>
            <a:ext cx="11133067" cy="1323439"/>
          </a:xfrm>
          <a:prstGeom prst="rect">
            <a:avLst/>
          </a:prstGeom>
          <a:noFill/>
        </p:spPr>
        <p:txBody>
          <a:bodyPr wrap="square">
            <a:spAutoFit/>
          </a:bodyPr>
          <a:lstStyle/>
          <a:p>
            <a:pPr algn="just"/>
            <a:r>
              <a:rPr lang="en-US" sz="2000" dirty="0">
                <a:latin typeface="ibm plex sans" panose="020B0503050203000203" pitchFamily="34" charset="0"/>
              </a:rPr>
              <a:t>Hidden or obscured controls are a problem for users. The more data that you present and the more choice that you present; the less likely it is that a user will know what to do.</a:t>
            </a:r>
            <a:r>
              <a:rPr lang="en-US" sz="2000" b="0" i="0" dirty="0">
                <a:solidFill>
                  <a:srgbClr val="2B2B2B"/>
                </a:solidFill>
                <a:effectLst/>
                <a:latin typeface="ibm plex sans" panose="020B0503050203000203" pitchFamily="34" charset="0"/>
              </a:rPr>
              <a:t> If you bury a control in a menu system rather than having it present while an action is taking place, the same is true; your users won’t know what to do.</a:t>
            </a:r>
            <a:endParaRPr lang="en-IN" sz="2000" dirty="0">
              <a:latin typeface="ibm plex sans" panose="020B0503050203000203" pitchFamily="34" charset="0"/>
            </a:endParaRPr>
          </a:p>
        </p:txBody>
      </p:sp>
      <p:sp>
        <p:nvSpPr>
          <p:cNvPr id="13" name="TextBox 12">
            <a:extLst>
              <a:ext uri="{FF2B5EF4-FFF2-40B4-BE49-F238E27FC236}">
                <a16:creationId xmlns:a16="http://schemas.microsoft.com/office/drawing/2014/main" id="{2E7CFFB8-609A-4EF8-8D84-9B58BD2F21B3}"/>
              </a:ext>
            </a:extLst>
          </p:cNvPr>
          <p:cNvSpPr txBox="1"/>
          <p:nvPr/>
        </p:nvSpPr>
        <p:spPr>
          <a:xfrm>
            <a:off x="-1" y="136525"/>
            <a:ext cx="12191999" cy="1569660"/>
          </a:xfrm>
          <a:prstGeom prst="rect">
            <a:avLst/>
          </a:prstGeom>
          <a:noFill/>
        </p:spPr>
        <p:txBody>
          <a:bodyPr wrap="square" rtlCol="0">
            <a:spAutoFit/>
          </a:bodyPr>
          <a:lstStyle/>
          <a:p>
            <a:r>
              <a:rPr lang="en-US" sz="3200" dirty="0">
                <a:latin typeface="Rockwell" panose="02060603020205020403" pitchFamily="18" charset="0"/>
              </a:rPr>
              <a:t>2</a:t>
            </a:r>
            <a:r>
              <a:rPr lang="en-US" sz="3200" b="1" dirty="0">
                <a:latin typeface="Rockwell" panose="02060603020205020403" pitchFamily="18" charset="0"/>
              </a:rPr>
              <a:t>. </a:t>
            </a:r>
            <a:r>
              <a:rPr lang="en-US" sz="3200" dirty="0">
                <a:latin typeface="Rockwell" panose="02060603020205020403" pitchFamily="18" charset="0"/>
              </a:rPr>
              <a:t>Will the user notice that the correct action is available to them?</a:t>
            </a:r>
            <a:endParaRPr lang="en-IN" sz="3200" dirty="0">
              <a:latin typeface="Rockwell" panose="02060603020205020403" pitchFamily="18" charset="0"/>
            </a:endParaRPr>
          </a:p>
          <a:p>
            <a:endParaRPr lang="en-IN" sz="3200" dirty="0"/>
          </a:p>
        </p:txBody>
      </p:sp>
      <p:pic>
        <p:nvPicPr>
          <p:cNvPr id="14" name="Picture 13">
            <a:extLst>
              <a:ext uri="{FF2B5EF4-FFF2-40B4-BE49-F238E27FC236}">
                <a16:creationId xmlns:a16="http://schemas.microsoft.com/office/drawing/2014/main" id="{EF0DC76F-6B65-4E4F-BECD-0C4C9CF6FFC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659408" y="2783937"/>
            <a:ext cx="6873184" cy="3784428"/>
          </a:xfrm>
          <a:prstGeom prst="rect">
            <a:avLst/>
          </a:prstGeom>
        </p:spPr>
      </p:pic>
      <p:cxnSp>
        <p:nvCxnSpPr>
          <p:cNvPr id="21" name="Straight Connector 20">
            <a:extLst>
              <a:ext uri="{FF2B5EF4-FFF2-40B4-BE49-F238E27FC236}">
                <a16:creationId xmlns:a16="http://schemas.microsoft.com/office/drawing/2014/main" id="{FF4D038E-3BB8-4A8B-BB2C-ED70F6EBD9AD}"/>
              </a:ext>
            </a:extLst>
          </p:cNvPr>
          <p:cNvCxnSpPr>
            <a:cxnSpLocks/>
          </p:cNvCxnSpPr>
          <p:nvPr/>
        </p:nvCxnSpPr>
        <p:spPr>
          <a:xfrm flipH="1">
            <a:off x="8845826" y="4765860"/>
            <a:ext cx="1936894"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C4FAF7-D4DA-4890-BAB4-2887AD00450C}"/>
              </a:ext>
            </a:extLst>
          </p:cNvPr>
          <p:cNvCxnSpPr>
            <a:cxnSpLocks/>
          </p:cNvCxnSpPr>
          <p:nvPr/>
        </p:nvCxnSpPr>
        <p:spPr>
          <a:xfrm>
            <a:off x="1451113" y="5317435"/>
            <a:ext cx="1113183"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DA0682F-EF79-4C0C-85BF-66770711DA9F}"/>
              </a:ext>
            </a:extLst>
          </p:cNvPr>
          <p:cNvCxnSpPr>
            <a:cxnSpLocks/>
          </p:cNvCxnSpPr>
          <p:nvPr/>
        </p:nvCxnSpPr>
        <p:spPr>
          <a:xfrm>
            <a:off x="1451112" y="3621157"/>
            <a:ext cx="1113183"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026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B4F544-29FB-4379-A5CC-2BB3EE328B1F}"/>
              </a:ext>
            </a:extLst>
          </p:cNvPr>
          <p:cNvSpPr/>
          <p:nvPr/>
        </p:nvSpPr>
        <p:spPr>
          <a:xfrm>
            <a:off x="0" y="-42864"/>
            <a:ext cx="12192000" cy="1250864"/>
          </a:xfrm>
          <a:prstGeom prst="rect">
            <a:avLst/>
          </a:prstGeom>
          <a:solidFill>
            <a:srgbClr val="6AAC3D"/>
          </a:solidFill>
          <a:ln>
            <a:solidFill>
              <a:srgbClr val="6AAC3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CF3A7672-DDC1-4AE7-8CEB-A3C66D63D003}"/>
              </a:ext>
            </a:extLst>
          </p:cNvPr>
          <p:cNvSpPr>
            <a:spLocks noGrp="1"/>
          </p:cNvSpPr>
          <p:nvPr>
            <p:ph type="sldNum" sz="quarter" idx="12"/>
          </p:nvPr>
        </p:nvSpPr>
        <p:spPr/>
        <p:txBody>
          <a:bodyPr/>
          <a:lstStyle/>
          <a:p>
            <a:fld id="{A51E3044-DC00-4A6E-B4CE-DD8500B85C66}" type="slidenum">
              <a:rPr lang="en-IN" smtClean="0"/>
              <a:t>37</a:t>
            </a:fld>
            <a:endParaRPr lang="en-IN"/>
          </a:p>
        </p:txBody>
      </p:sp>
      <p:sp>
        <p:nvSpPr>
          <p:cNvPr id="3" name="TextBox 2">
            <a:extLst>
              <a:ext uri="{FF2B5EF4-FFF2-40B4-BE49-F238E27FC236}">
                <a16:creationId xmlns:a16="http://schemas.microsoft.com/office/drawing/2014/main" id="{F116384A-59B5-4962-94CC-F7B032861EDE}"/>
              </a:ext>
            </a:extLst>
          </p:cNvPr>
          <p:cNvSpPr txBox="1"/>
          <p:nvPr/>
        </p:nvSpPr>
        <p:spPr>
          <a:xfrm>
            <a:off x="0" y="22225"/>
            <a:ext cx="12192000" cy="1569660"/>
          </a:xfrm>
          <a:prstGeom prst="rect">
            <a:avLst/>
          </a:prstGeom>
          <a:noFill/>
        </p:spPr>
        <p:txBody>
          <a:bodyPr wrap="square" rtlCol="0">
            <a:spAutoFit/>
          </a:bodyPr>
          <a:lstStyle/>
          <a:p>
            <a:pPr lvl="0"/>
            <a:r>
              <a:rPr lang="en-US" sz="3200" dirty="0">
                <a:latin typeface="Rockwell" panose="02060603020205020403" pitchFamily="18" charset="0"/>
              </a:rPr>
              <a:t>3. Will the user associate the correct action with the outcome they expect to achieve?</a:t>
            </a:r>
            <a:endParaRPr lang="en-IN" sz="3200" dirty="0">
              <a:latin typeface="Rockwell" panose="02060603020205020403" pitchFamily="18" charset="0"/>
            </a:endParaRPr>
          </a:p>
          <a:p>
            <a:endParaRPr lang="en-IN" sz="3200" dirty="0"/>
          </a:p>
        </p:txBody>
      </p:sp>
      <p:pic>
        <p:nvPicPr>
          <p:cNvPr id="5" name="Content Placeholder 5">
            <a:extLst>
              <a:ext uri="{FF2B5EF4-FFF2-40B4-BE49-F238E27FC236}">
                <a16:creationId xmlns:a16="http://schemas.microsoft.com/office/drawing/2014/main" id="{F1CC86FC-2D07-4E5A-AD3C-CAD0EBAC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14699"/>
            <a:ext cx="5131857" cy="2886670"/>
          </a:xfrm>
          <a:prstGeom prst="rect">
            <a:avLst/>
          </a:prstGeom>
        </p:spPr>
      </p:pic>
      <p:cxnSp>
        <p:nvCxnSpPr>
          <p:cNvPr id="6" name="Straight Connector 5">
            <a:extLst>
              <a:ext uri="{FF2B5EF4-FFF2-40B4-BE49-F238E27FC236}">
                <a16:creationId xmlns:a16="http://schemas.microsoft.com/office/drawing/2014/main" id="{218F87DA-74E8-4912-81BD-4CDD787AD0D8}"/>
              </a:ext>
            </a:extLst>
          </p:cNvPr>
          <p:cNvCxnSpPr>
            <a:cxnSpLocks/>
          </p:cNvCxnSpPr>
          <p:nvPr/>
        </p:nvCxnSpPr>
        <p:spPr>
          <a:xfrm>
            <a:off x="250963" y="4288735"/>
            <a:ext cx="501512"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B0B95F-61EC-46E6-928A-B8E15B4E1D08}"/>
              </a:ext>
            </a:extLst>
          </p:cNvPr>
          <p:cNvSpPr txBox="1"/>
          <p:nvPr/>
        </p:nvSpPr>
        <p:spPr>
          <a:xfrm>
            <a:off x="752476" y="1428922"/>
            <a:ext cx="10401299" cy="1323439"/>
          </a:xfrm>
          <a:prstGeom prst="rect">
            <a:avLst/>
          </a:prstGeom>
          <a:noFill/>
        </p:spPr>
        <p:txBody>
          <a:bodyPr wrap="square">
            <a:spAutoFit/>
          </a:bodyPr>
          <a:lstStyle/>
          <a:p>
            <a:pPr algn="just"/>
            <a:r>
              <a:rPr lang="en-US" sz="2000" b="0" i="0" dirty="0">
                <a:solidFill>
                  <a:srgbClr val="2B2B2B"/>
                </a:solidFill>
                <a:effectLst/>
                <a:latin typeface="ibm plex sans" panose="020B0503050203000203" pitchFamily="34" charset="0"/>
              </a:rPr>
              <a:t>If your use of language is poor, for example you use overly complex words or industry jargon, it can be hard for a user to work out what is needed to achieve their outcome. Steve Krug, says in his book “Don’t Make me Think” – “It doesn’t matter how many times I have to click, as long as each click is a mindless, unambiguous choice.”</a:t>
            </a:r>
            <a:endParaRPr lang="en-IN" sz="2000" dirty="0">
              <a:latin typeface="ibm plex sans" panose="020B0503050203000203" pitchFamily="34" charset="0"/>
            </a:endParaRPr>
          </a:p>
        </p:txBody>
      </p:sp>
      <p:pic>
        <p:nvPicPr>
          <p:cNvPr id="11" name="Picture 10">
            <a:extLst>
              <a:ext uri="{FF2B5EF4-FFF2-40B4-BE49-F238E27FC236}">
                <a16:creationId xmlns:a16="http://schemas.microsoft.com/office/drawing/2014/main" id="{932AD6F3-1169-453F-9E0B-F5C95FF64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392" y="3314700"/>
            <a:ext cx="5131857" cy="2886669"/>
          </a:xfrm>
          <a:prstGeom prst="rect">
            <a:avLst/>
          </a:prstGeom>
        </p:spPr>
      </p:pic>
      <p:cxnSp>
        <p:nvCxnSpPr>
          <p:cNvPr id="12" name="Straight Connector 11">
            <a:extLst>
              <a:ext uri="{FF2B5EF4-FFF2-40B4-BE49-F238E27FC236}">
                <a16:creationId xmlns:a16="http://schemas.microsoft.com/office/drawing/2014/main" id="{C80AC621-4956-430C-A8C3-E2229ABB0208}"/>
              </a:ext>
            </a:extLst>
          </p:cNvPr>
          <p:cNvCxnSpPr>
            <a:cxnSpLocks/>
          </p:cNvCxnSpPr>
          <p:nvPr/>
        </p:nvCxnSpPr>
        <p:spPr>
          <a:xfrm>
            <a:off x="7794763" y="5193610"/>
            <a:ext cx="501512"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958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CB41C9-52B9-4A26-9113-A70AC10053B9}"/>
              </a:ext>
            </a:extLst>
          </p:cNvPr>
          <p:cNvSpPr/>
          <p:nvPr/>
        </p:nvSpPr>
        <p:spPr>
          <a:xfrm>
            <a:off x="0" y="-42864"/>
            <a:ext cx="12192000" cy="1250864"/>
          </a:xfrm>
          <a:prstGeom prst="rect">
            <a:avLst/>
          </a:prstGeom>
          <a:solidFill>
            <a:srgbClr val="9CBD8C"/>
          </a:solidFill>
          <a:ln>
            <a:solidFill>
              <a:srgbClr val="3FC4B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CF3A7672-DDC1-4AE7-8CEB-A3C66D63D003}"/>
              </a:ext>
            </a:extLst>
          </p:cNvPr>
          <p:cNvSpPr>
            <a:spLocks noGrp="1"/>
          </p:cNvSpPr>
          <p:nvPr>
            <p:ph type="sldNum" sz="quarter" idx="12"/>
          </p:nvPr>
        </p:nvSpPr>
        <p:spPr/>
        <p:txBody>
          <a:bodyPr/>
          <a:lstStyle/>
          <a:p>
            <a:fld id="{A51E3044-DC00-4A6E-B4CE-DD8500B85C66}" type="slidenum">
              <a:rPr lang="en-IN" smtClean="0"/>
              <a:t>38</a:t>
            </a:fld>
            <a:endParaRPr lang="en-IN"/>
          </a:p>
        </p:txBody>
      </p:sp>
      <p:sp>
        <p:nvSpPr>
          <p:cNvPr id="4" name="TextBox 3">
            <a:extLst>
              <a:ext uri="{FF2B5EF4-FFF2-40B4-BE49-F238E27FC236}">
                <a16:creationId xmlns:a16="http://schemas.microsoft.com/office/drawing/2014/main" id="{AADC6E63-597E-4EF2-B2E0-311ACAC4B5E8}"/>
              </a:ext>
            </a:extLst>
          </p:cNvPr>
          <p:cNvSpPr txBox="1"/>
          <p:nvPr/>
        </p:nvSpPr>
        <p:spPr>
          <a:xfrm>
            <a:off x="0" y="15875"/>
            <a:ext cx="12192000" cy="1077218"/>
          </a:xfrm>
          <a:prstGeom prst="rect">
            <a:avLst/>
          </a:prstGeom>
          <a:noFill/>
        </p:spPr>
        <p:txBody>
          <a:bodyPr wrap="square">
            <a:spAutoFit/>
          </a:bodyPr>
          <a:lstStyle/>
          <a:p>
            <a:pPr algn="l"/>
            <a:r>
              <a:rPr lang="en-US" sz="3200" i="0" dirty="0">
                <a:solidFill>
                  <a:srgbClr val="2B2B2B"/>
                </a:solidFill>
                <a:effectLst/>
                <a:latin typeface="Rockwell" panose="02060603020205020403" pitchFamily="18" charset="0"/>
              </a:rPr>
              <a:t>4. If the correct action is performed; will the user see that progress is being made towards their intended outcome?</a:t>
            </a:r>
          </a:p>
        </p:txBody>
      </p:sp>
      <p:sp>
        <p:nvSpPr>
          <p:cNvPr id="6" name="TextBox 5">
            <a:extLst>
              <a:ext uri="{FF2B5EF4-FFF2-40B4-BE49-F238E27FC236}">
                <a16:creationId xmlns:a16="http://schemas.microsoft.com/office/drawing/2014/main" id="{964C458C-D7A2-406C-A351-96347121A845}"/>
              </a:ext>
            </a:extLst>
          </p:cNvPr>
          <p:cNvSpPr txBox="1"/>
          <p:nvPr/>
        </p:nvSpPr>
        <p:spPr>
          <a:xfrm>
            <a:off x="447675" y="1328043"/>
            <a:ext cx="10372726" cy="1015663"/>
          </a:xfrm>
          <a:prstGeom prst="rect">
            <a:avLst/>
          </a:prstGeom>
          <a:noFill/>
        </p:spPr>
        <p:txBody>
          <a:bodyPr wrap="square">
            <a:spAutoFit/>
          </a:bodyPr>
          <a:lstStyle/>
          <a:p>
            <a:pPr algn="just"/>
            <a:r>
              <a:rPr lang="en-US" sz="2000" b="0" i="0" dirty="0">
                <a:solidFill>
                  <a:srgbClr val="2B2B2B"/>
                </a:solidFill>
                <a:effectLst/>
                <a:latin typeface="ibm plex sans" panose="020B0503050203000203" pitchFamily="34" charset="0"/>
              </a:rPr>
              <a:t>This will help you investigate when feedback in the system is missing, badly worded, easy to miss or plain old ambiguous. You need to let your users know about the progress they are making in the task.</a:t>
            </a:r>
            <a:endParaRPr lang="en-IN" sz="2000" dirty="0">
              <a:latin typeface="ibm plex sans" panose="020B0503050203000203" pitchFamily="34" charset="0"/>
            </a:endParaRPr>
          </a:p>
        </p:txBody>
      </p:sp>
      <p:pic>
        <p:nvPicPr>
          <p:cNvPr id="7" name="Picture 6">
            <a:extLst>
              <a:ext uri="{FF2B5EF4-FFF2-40B4-BE49-F238E27FC236}">
                <a16:creationId xmlns:a16="http://schemas.microsoft.com/office/drawing/2014/main" id="{F8905A65-6C32-4076-B84A-4F34994DB01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943101" y="2733675"/>
            <a:ext cx="8039100" cy="3752850"/>
          </a:xfrm>
          <a:prstGeom prst="rect">
            <a:avLst/>
          </a:prstGeom>
        </p:spPr>
      </p:pic>
      <p:cxnSp>
        <p:nvCxnSpPr>
          <p:cNvPr id="8" name="Straight Connector 7">
            <a:extLst>
              <a:ext uri="{FF2B5EF4-FFF2-40B4-BE49-F238E27FC236}">
                <a16:creationId xmlns:a16="http://schemas.microsoft.com/office/drawing/2014/main" id="{1649ADC9-5F56-4196-B075-6ABFEECE71AB}"/>
              </a:ext>
            </a:extLst>
          </p:cNvPr>
          <p:cNvCxnSpPr>
            <a:cxnSpLocks/>
          </p:cNvCxnSpPr>
          <p:nvPr/>
        </p:nvCxnSpPr>
        <p:spPr>
          <a:xfrm>
            <a:off x="3705225" y="2178050"/>
            <a:ext cx="0" cy="555625"/>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294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39</a:t>
            </a:fld>
            <a:endParaRPr lang="en-IN" dirty="0"/>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3">
            <a:extLst>
              <a:ext uri="{28A0092B-C50C-407E-A947-70E740481C1C}">
                <a14:useLocalDpi xmlns:a14="http://schemas.microsoft.com/office/drawing/2010/main" val="0"/>
              </a:ext>
            </a:extLst>
          </a:blip>
          <a:srcRect l="1098" t="3571" r="2225" b="3542"/>
          <a:stretch/>
        </p:blipFill>
        <p:spPr>
          <a:xfrm>
            <a:off x="50021" y="121445"/>
            <a:ext cx="6095999" cy="3307555"/>
          </a:xfrm>
          <a:prstGeom prst="rect">
            <a:avLst/>
          </a:prstGeom>
        </p:spPr>
      </p:pic>
      <p:pic>
        <p:nvPicPr>
          <p:cNvPr id="6" name="Picture 5">
            <a:extLst>
              <a:ext uri="{FF2B5EF4-FFF2-40B4-BE49-F238E27FC236}">
                <a16:creationId xmlns:a16="http://schemas.microsoft.com/office/drawing/2014/main" id="{A010EED6-7D29-4D27-A091-F403868B8AA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84900" y="1"/>
            <a:ext cx="6007099" cy="3307556"/>
          </a:xfrm>
          <a:prstGeom prst="rect">
            <a:avLst/>
          </a:prstGeom>
        </p:spPr>
      </p:pic>
      <p:pic>
        <p:nvPicPr>
          <p:cNvPr id="7" name="Picture 6">
            <a:extLst>
              <a:ext uri="{FF2B5EF4-FFF2-40B4-BE49-F238E27FC236}">
                <a16:creationId xmlns:a16="http://schemas.microsoft.com/office/drawing/2014/main" id="{42B736BB-D483-4BF1-ABA9-AA8A83EF8256}"/>
              </a:ext>
            </a:extLst>
          </p:cNvPr>
          <p:cNvPicPr>
            <a:picLocks noChangeAspect="1"/>
          </p:cNvPicPr>
          <p:nvPr/>
        </p:nvPicPr>
        <p:blipFill rotWithShape="1">
          <a:blip r:embed="rId5">
            <a:extLst>
              <a:ext uri="{28A0092B-C50C-407E-A947-70E740481C1C}">
                <a14:useLocalDpi xmlns:a14="http://schemas.microsoft.com/office/drawing/2010/main" val="0"/>
              </a:ext>
            </a:extLst>
          </a:blip>
          <a:srcRect l="1471" t="2717"/>
          <a:stretch/>
        </p:blipFill>
        <p:spPr>
          <a:xfrm>
            <a:off x="0" y="3550444"/>
            <a:ext cx="6095999" cy="3307555"/>
          </a:xfrm>
          <a:prstGeom prst="rect">
            <a:avLst/>
          </a:prstGeom>
        </p:spPr>
      </p:pic>
      <p:pic>
        <p:nvPicPr>
          <p:cNvPr id="8" name="Picture 7">
            <a:extLst>
              <a:ext uri="{FF2B5EF4-FFF2-40B4-BE49-F238E27FC236}">
                <a16:creationId xmlns:a16="http://schemas.microsoft.com/office/drawing/2014/main" id="{E380A903-418D-4D21-9AE2-619F6D8D6A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900" y="3550443"/>
            <a:ext cx="6007099" cy="3307556"/>
          </a:xfrm>
          <a:prstGeom prst="rect">
            <a:avLst/>
          </a:prstGeom>
        </p:spPr>
      </p:pic>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D8A98F15-78A4-4F8E-A121-F455D2AB5014}"/>
                  </a:ext>
                </a:extLst>
              </p14:cNvPr>
              <p14:cNvContentPartPr/>
              <p14:nvPr/>
            </p14:nvContentPartPr>
            <p14:xfrm>
              <a:off x="-1114425" y="704370"/>
              <a:ext cx="360" cy="360"/>
            </p14:xfrm>
          </p:contentPart>
        </mc:Choice>
        <mc:Fallback xmlns="">
          <p:pic>
            <p:nvPicPr>
              <p:cNvPr id="43" name="Ink 42">
                <a:extLst>
                  <a:ext uri="{FF2B5EF4-FFF2-40B4-BE49-F238E27FC236}">
                    <a16:creationId xmlns:a16="http://schemas.microsoft.com/office/drawing/2014/main" id="{D8A98F15-78A4-4F8E-A121-F455D2AB5014}"/>
                  </a:ext>
                </a:extLst>
              </p:cNvPr>
              <p:cNvPicPr/>
              <p:nvPr/>
            </p:nvPicPr>
            <p:blipFill>
              <a:blip r:embed="rId8"/>
              <a:stretch>
                <a:fillRect/>
              </a:stretch>
            </p:blipFill>
            <p:spPr>
              <a:xfrm>
                <a:off x="-1118745" y="70005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4" name="Ink 53">
                <a:extLst>
                  <a:ext uri="{FF2B5EF4-FFF2-40B4-BE49-F238E27FC236}">
                    <a16:creationId xmlns:a16="http://schemas.microsoft.com/office/drawing/2014/main" id="{F9C6EE45-DA3E-4B2D-87E1-C5FE0CA54AFB}"/>
                  </a:ext>
                </a:extLst>
              </p14:cNvPr>
              <p14:cNvContentPartPr/>
              <p14:nvPr/>
            </p14:nvContentPartPr>
            <p14:xfrm>
              <a:off x="6705135" y="3228690"/>
              <a:ext cx="38880" cy="28440"/>
            </p14:xfrm>
          </p:contentPart>
        </mc:Choice>
        <mc:Fallback xmlns="">
          <p:pic>
            <p:nvPicPr>
              <p:cNvPr id="54" name="Ink 53">
                <a:extLst>
                  <a:ext uri="{FF2B5EF4-FFF2-40B4-BE49-F238E27FC236}">
                    <a16:creationId xmlns:a16="http://schemas.microsoft.com/office/drawing/2014/main" id="{F9C6EE45-DA3E-4B2D-87E1-C5FE0CA54AFB}"/>
                  </a:ext>
                </a:extLst>
              </p:cNvPr>
              <p:cNvPicPr/>
              <p:nvPr/>
            </p:nvPicPr>
            <p:blipFill>
              <a:blip r:embed="rId10"/>
              <a:stretch>
                <a:fillRect/>
              </a:stretch>
            </p:blipFill>
            <p:spPr>
              <a:xfrm>
                <a:off x="6700815" y="3224370"/>
                <a:ext cx="47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2" name="Ink 71">
                <a:extLst>
                  <a:ext uri="{FF2B5EF4-FFF2-40B4-BE49-F238E27FC236}">
                    <a16:creationId xmlns:a16="http://schemas.microsoft.com/office/drawing/2014/main" id="{F616F0B4-80EC-467A-B101-AA4F446488B8}"/>
                  </a:ext>
                </a:extLst>
              </p14:cNvPr>
              <p14:cNvContentPartPr/>
              <p14:nvPr/>
            </p14:nvContentPartPr>
            <p14:xfrm>
              <a:off x="609255" y="3076050"/>
              <a:ext cx="581040" cy="20160"/>
            </p14:xfrm>
          </p:contentPart>
        </mc:Choice>
        <mc:Fallback xmlns="">
          <p:pic>
            <p:nvPicPr>
              <p:cNvPr id="72" name="Ink 71">
                <a:extLst>
                  <a:ext uri="{FF2B5EF4-FFF2-40B4-BE49-F238E27FC236}">
                    <a16:creationId xmlns:a16="http://schemas.microsoft.com/office/drawing/2014/main" id="{F616F0B4-80EC-467A-B101-AA4F446488B8}"/>
                  </a:ext>
                </a:extLst>
              </p:cNvPr>
              <p:cNvPicPr/>
              <p:nvPr/>
            </p:nvPicPr>
            <p:blipFill>
              <a:blip r:embed="rId12"/>
              <a:stretch>
                <a:fillRect/>
              </a:stretch>
            </p:blipFill>
            <p:spPr>
              <a:xfrm>
                <a:off x="555255" y="2968050"/>
                <a:ext cx="688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FE085C87-9C5F-400C-A53A-53C943554D04}"/>
                  </a:ext>
                </a:extLst>
              </p14:cNvPr>
              <p14:cNvContentPartPr/>
              <p14:nvPr/>
            </p14:nvContentPartPr>
            <p14:xfrm>
              <a:off x="1200015" y="3095490"/>
              <a:ext cx="38160" cy="360"/>
            </p14:xfrm>
          </p:contentPart>
        </mc:Choice>
        <mc:Fallback xmlns="">
          <p:pic>
            <p:nvPicPr>
              <p:cNvPr id="73" name="Ink 72">
                <a:extLst>
                  <a:ext uri="{FF2B5EF4-FFF2-40B4-BE49-F238E27FC236}">
                    <a16:creationId xmlns:a16="http://schemas.microsoft.com/office/drawing/2014/main" id="{FE085C87-9C5F-400C-A53A-53C943554D04}"/>
                  </a:ext>
                </a:extLst>
              </p:cNvPr>
              <p:cNvPicPr/>
              <p:nvPr/>
            </p:nvPicPr>
            <p:blipFill>
              <a:blip r:embed="rId14"/>
              <a:stretch>
                <a:fillRect/>
              </a:stretch>
            </p:blipFill>
            <p:spPr>
              <a:xfrm>
                <a:off x="1146015" y="2987490"/>
                <a:ext cx="145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0552CC8B-EC03-4EA1-BA4B-23096993BABF}"/>
                  </a:ext>
                </a:extLst>
              </p14:cNvPr>
              <p14:cNvContentPartPr/>
              <p14:nvPr/>
            </p14:nvContentPartPr>
            <p14:xfrm>
              <a:off x="1237815" y="3095490"/>
              <a:ext cx="360" cy="360"/>
            </p14:xfrm>
          </p:contentPart>
        </mc:Choice>
        <mc:Fallback xmlns="">
          <p:pic>
            <p:nvPicPr>
              <p:cNvPr id="74" name="Ink 73">
                <a:extLst>
                  <a:ext uri="{FF2B5EF4-FFF2-40B4-BE49-F238E27FC236}">
                    <a16:creationId xmlns:a16="http://schemas.microsoft.com/office/drawing/2014/main" id="{0552CC8B-EC03-4EA1-BA4B-23096993BABF}"/>
                  </a:ext>
                </a:extLst>
              </p:cNvPr>
              <p:cNvPicPr/>
              <p:nvPr/>
            </p:nvPicPr>
            <p:blipFill>
              <a:blip r:embed="rId16"/>
              <a:stretch>
                <a:fillRect/>
              </a:stretch>
            </p:blipFill>
            <p:spPr>
              <a:xfrm>
                <a:off x="1183815" y="29874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1" name="Ink 80">
                <a:extLst>
                  <a:ext uri="{FF2B5EF4-FFF2-40B4-BE49-F238E27FC236}">
                    <a16:creationId xmlns:a16="http://schemas.microsoft.com/office/drawing/2014/main" id="{4E52A60F-F836-4353-AD5C-63D325D2A974}"/>
                  </a:ext>
                </a:extLst>
              </p14:cNvPr>
              <p14:cNvContentPartPr/>
              <p14:nvPr/>
            </p14:nvContentPartPr>
            <p14:xfrm>
              <a:off x="7048215" y="4399770"/>
              <a:ext cx="826920" cy="11160"/>
            </p14:xfrm>
          </p:contentPart>
        </mc:Choice>
        <mc:Fallback xmlns="">
          <p:pic>
            <p:nvPicPr>
              <p:cNvPr id="81" name="Ink 80">
                <a:extLst>
                  <a:ext uri="{FF2B5EF4-FFF2-40B4-BE49-F238E27FC236}">
                    <a16:creationId xmlns:a16="http://schemas.microsoft.com/office/drawing/2014/main" id="{4E52A60F-F836-4353-AD5C-63D325D2A974}"/>
                  </a:ext>
                </a:extLst>
              </p:cNvPr>
              <p:cNvPicPr/>
              <p:nvPr/>
            </p:nvPicPr>
            <p:blipFill>
              <a:blip r:embed="rId18"/>
              <a:stretch>
                <a:fillRect/>
              </a:stretch>
            </p:blipFill>
            <p:spPr>
              <a:xfrm>
                <a:off x="6994215" y="4291770"/>
                <a:ext cx="934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Ink 81">
                <a:extLst>
                  <a:ext uri="{FF2B5EF4-FFF2-40B4-BE49-F238E27FC236}">
                    <a16:creationId xmlns:a16="http://schemas.microsoft.com/office/drawing/2014/main" id="{34993DF1-D02B-404F-ABFE-477D63D57781}"/>
                  </a:ext>
                </a:extLst>
              </p14:cNvPr>
              <p14:cNvContentPartPr/>
              <p14:nvPr/>
            </p14:nvContentPartPr>
            <p14:xfrm>
              <a:off x="9144135" y="4627650"/>
              <a:ext cx="1349640" cy="39600"/>
            </p14:xfrm>
          </p:contentPart>
        </mc:Choice>
        <mc:Fallback xmlns="">
          <p:pic>
            <p:nvPicPr>
              <p:cNvPr id="82" name="Ink 81">
                <a:extLst>
                  <a:ext uri="{FF2B5EF4-FFF2-40B4-BE49-F238E27FC236}">
                    <a16:creationId xmlns:a16="http://schemas.microsoft.com/office/drawing/2014/main" id="{34993DF1-D02B-404F-ABFE-477D63D57781}"/>
                  </a:ext>
                </a:extLst>
              </p:cNvPr>
              <p:cNvPicPr/>
              <p:nvPr/>
            </p:nvPicPr>
            <p:blipFill>
              <a:blip r:embed="rId20"/>
              <a:stretch>
                <a:fillRect/>
              </a:stretch>
            </p:blipFill>
            <p:spPr>
              <a:xfrm>
                <a:off x="9090135" y="4519650"/>
                <a:ext cx="1457280" cy="255240"/>
              </a:xfrm>
              <a:prstGeom prst="rect">
                <a:avLst/>
              </a:prstGeom>
            </p:spPr>
          </p:pic>
        </mc:Fallback>
      </mc:AlternateContent>
    </p:spTree>
    <p:extLst>
      <p:ext uri="{BB962C8B-B14F-4D97-AF65-F5344CB8AC3E}">
        <p14:creationId xmlns:p14="http://schemas.microsoft.com/office/powerpoint/2010/main" val="66136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752EC-32E9-4E33-AC2D-C4CEC6FB87C2}"/>
              </a:ext>
            </a:extLst>
          </p:cNvPr>
          <p:cNvSpPr>
            <a:spLocks noGrp="1"/>
          </p:cNvSpPr>
          <p:nvPr>
            <p:ph type="sldNum" sz="quarter" idx="12"/>
          </p:nvPr>
        </p:nvSpPr>
        <p:spPr/>
        <p:txBody>
          <a:bodyPr/>
          <a:lstStyle/>
          <a:p>
            <a:fld id="{A51E3044-DC00-4A6E-B4CE-DD8500B85C66}" type="slidenum">
              <a:rPr lang="en-IN" smtClean="0"/>
              <a:t>4</a:t>
            </a:fld>
            <a:endParaRPr lang="en-IN" dirty="0"/>
          </a:p>
        </p:txBody>
      </p:sp>
      <p:sp>
        <p:nvSpPr>
          <p:cNvPr id="8" name="TextBox 7">
            <a:extLst>
              <a:ext uri="{FF2B5EF4-FFF2-40B4-BE49-F238E27FC236}">
                <a16:creationId xmlns:a16="http://schemas.microsoft.com/office/drawing/2014/main" id="{0EA4A53D-7302-4DB7-BFD4-4077ECFB3430}"/>
              </a:ext>
            </a:extLst>
          </p:cNvPr>
          <p:cNvSpPr txBox="1"/>
          <p:nvPr/>
        </p:nvSpPr>
        <p:spPr>
          <a:xfrm>
            <a:off x="0" y="2155136"/>
            <a:ext cx="12192000" cy="2308324"/>
          </a:xfrm>
          <a:prstGeom prst="rect">
            <a:avLst/>
          </a:prstGeom>
          <a:noFill/>
        </p:spPr>
        <p:txBody>
          <a:bodyPr wrap="square" rtlCol="0">
            <a:spAutoFit/>
          </a:bodyPr>
          <a:lstStyle/>
          <a:p>
            <a:pPr algn="ctr"/>
            <a:r>
              <a:rPr lang="en-US" sz="7200" dirty="0">
                <a:latin typeface="Rockwell" panose="02060603020205020403" pitchFamily="18" charset="0"/>
              </a:rPr>
              <a:t>Prototype Design Using Figma</a:t>
            </a:r>
            <a:endParaRPr lang="en-IN" sz="7200" dirty="0">
              <a:latin typeface="Rockwell" panose="02060603020205020403" pitchFamily="18" charset="0"/>
            </a:endParaRPr>
          </a:p>
        </p:txBody>
      </p:sp>
      <p:pic>
        <p:nvPicPr>
          <p:cNvPr id="9" name="Picture 8">
            <a:extLst>
              <a:ext uri="{FF2B5EF4-FFF2-40B4-BE49-F238E27FC236}">
                <a16:creationId xmlns:a16="http://schemas.microsoft.com/office/drawing/2014/main" id="{355736E2-CC62-439D-9085-9D600262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2686"/>
            <a:ext cx="3810000" cy="3248025"/>
          </a:xfrm>
          <a:prstGeom prst="rect">
            <a:avLst/>
          </a:prstGeom>
        </p:spPr>
      </p:pic>
      <p:pic>
        <p:nvPicPr>
          <p:cNvPr id="10" name="Picture 9">
            <a:extLst>
              <a:ext uri="{FF2B5EF4-FFF2-40B4-BE49-F238E27FC236}">
                <a16:creationId xmlns:a16="http://schemas.microsoft.com/office/drawing/2014/main" id="{9ABF181B-4A3B-4107-A3B3-55A111F80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242206"/>
            <a:ext cx="3810000" cy="2057400"/>
          </a:xfrm>
          <a:prstGeom prst="rect">
            <a:avLst/>
          </a:prstGeom>
        </p:spPr>
      </p:pic>
      <p:pic>
        <p:nvPicPr>
          <p:cNvPr id="5" name="Picture 4">
            <a:extLst>
              <a:ext uri="{FF2B5EF4-FFF2-40B4-BE49-F238E27FC236}">
                <a16:creationId xmlns:a16="http://schemas.microsoft.com/office/drawing/2014/main" id="{75501C1F-250F-4CB1-8B07-47CDE658C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386" y="3582265"/>
            <a:ext cx="688641" cy="688641"/>
          </a:xfrm>
          <a:prstGeom prst="rect">
            <a:avLst/>
          </a:prstGeom>
        </p:spPr>
      </p:pic>
    </p:spTree>
    <p:extLst>
      <p:ext uri="{BB962C8B-B14F-4D97-AF65-F5344CB8AC3E}">
        <p14:creationId xmlns:p14="http://schemas.microsoft.com/office/powerpoint/2010/main" val="3701300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5B2CED-F48E-4AE4-B643-DB2C87311067}"/>
              </a:ext>
            </a:extLst>
          </p:cNvPr>
          <p:cNvSpPr>
            <a:spLocks noGrp="1"/>
          </p:cNvSpPr>
          <p:nvPr>
            <p:ph type="sldNum" sz="quarter" idx="12"/>
          </p:nvPr>
        </p:nvSpPr>
        <p:spPr/>
        <p:txBody>
          <a:bodyPr/>
          <a:lstStyle/>
          <a:p>
            <a:fld id="{A51E3044-DC00-4A6E-B4CE-DD8500B85C66}" type="slidenum">
              <a:rPr lang="en-IN" smtClean="0"/>
              <a:t>40</a:t>
            </a:fld>
            <a:endParaRPr lang="en-IN"/>
          </a:p>
        </p:txBody>
      </p:sp>
      <p:pic>
        <p:nvPicPr>
          <p:cNvPr id="5" name="Content Placeholder 5">
            <a:extLst>
              <a:ext uri="{FF2B5EF4-FFF2-40B4-BE49-F238E27FC236}">
                <a16:creationId xmlns:a16="http://schemas.microsoft.com/office/drawing/2014/main" id="{F388B5EB-D4BA-47F3-A68F-904B1325C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3" y="241645"/>
            <a:ext cx="5922927" cy="3322723"/>
          </a:xfrm>
          <a:prstGeom prst="rect">
            <a:avLst/>
          </a:prstGeom>
        </p:spPr>
      </p:pic>
      <p:pic>
        <p:nvPicPr>
          <p:cNvPr id="6" name="Picture 5">
            <a:extLst>
              <a:ext uri="{FF2B5EF4-FFF2-40B4-BE49-F238E27FC236}">
                <a16:creationId xmlns:a16="http://schemas.microsoft.com/office/drawing/2014/main" id="{585F337C-BC1D-46BA-800B-7B8D2F5A2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573" y="3326330"/>
            <a:ext cx="5922927" cy="3331646"/>
          </a:xfrm>
          <a:prstGeom prst="rect">
            <a:avLst/>
          </a:prstGeom>
        </p:spPr>
      </p:pic>
    </p:spTree>
    <p:extLst>
      <p:ext uri="{BB962C8B-B14F-4D97-AF65-F5344CB8AC3E}">
        <p14:creationId xmlns:p14="http://schemas.microsoft.com/office/powerpoint/2010/main" val="1474906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224C-E160-46F2-95F7-1B29205C34E5}"/>
              </a:ext>
            </a:extLst>
          </p:cNvPr>
          <p:cNvSpPr>
            <a:spLocks noGrp="1"/>
          </p:cNvSpPr>
          <p:nvPr>
            <p:ph type="sldNum" sz="quarter" idx="12"/>
          </p:nvPr>
        </p:nvSpPr>
        <p:spPr/>
        <p:txBody>
          <a:bodyPr/>
          <a:lstStyle/>
          <a:p>
            <a:fld id="{A51E3044-DC00-4A6E-B4CE-DD8500B85C66}" type="slidenum">
              <a:rPr lang="en-IN" smtClean="0"/>
              <a:t>41</a:t>
            </a:fld>
            <a:endParaRPr lang="en-IN"/>
          </a:p>
        </p:txBody>
      </p:sp>
      <p:sp>
        <p:nvSpPr>
          <p:cNvPr id="4" name="TextBox 3">
            <a:extLst>
              <a:ext uri="{FF2B5EF4-FFF2-40B4-BE49-F238E27FC236}">
                <a16:creationId xmlns:a16="http://schemas.microsoft.com/office/drawing/2014/main" id="{244E422C-9F12-4D1C-95C2-E514427AE6AB}"/>
              </a:ext>
            </a:extLst>
          </p:cNvPr>
          <p:cNvSpPr txBox="1"/>
          <p:nvPr/>
        </p:nvSpPr>
        <p:spPr>
          <a:xfrm>
            <a:off x="1" y="136525"/>
            <a:ext cx="12191999" cy="707886"/>
          </a:xfrm>
          <a:prstGeom prst="rect">
            <a:avLst/>
          </a:prstGeom>
          <a:noFill/>
        </p:spPr>
        <p:txBody>
          <a:bodyPr wrap="square" rtlCol="0">
            <a:spAutoFit/>
          </a:bodyPr>
          <a:lstStyle/>
          <a:p>
            <a:pPr algn="ctr"/>
            <a:r>
              <a:rPr lang="en-US" sz="4000" dirty="0">
                <a:latin typeface="Rockwell" panose="02060603020205020403" pitchFamily="18" charset="0"/>
              </a:rPr>
              <a:t>REFERENCES</a:t>
            </a:r>
            <a:endParaRPr lang="en-IN" sz="4000" dirty="0">
              <a:latin typeface="Rockwell" panose="02060603020205020403" pitchFamily="18" charset="0"/>
            </a:endParaRPr>
          </a:p>
        </p:txBody>
      </p:sp>
      <p:sp>
        <p:nvSpPr>
          <p:cNvPr id="5" name="TextBox 4">
            <a:extLst>
              <a:ext uri="{FF2B5EF4-FFF2-40B4-BE49-F238E27FC236}">
                <a16:creationId xmlns:a16="http://schemas.microsoft.com/office/drawing/2014/main" id="{C2521E88-A3ED-4ED3-A2AB-3200867FBC81}"/>
              </a:ext>
            </a:extLst>
          </p:cNvPr>
          <p:cNvSpPr txBox="1"/>
          <p:nvPr/>
        </p:nvSpPr>
        <p:spPr>
          <a:xfrm>
            <a:off x="0" y="1371599"/>
            <a:ext cx="12192000" cy="3046988"/>
          </a:xfrm>
          <a:prstGeom prst="rect">
            <a:avLst/>
          </a:prstGeom>
          <a:noFill/>
        </p:spPr>
        <p:txBody>
          <a:bodyPr wrap="square" rtlCol="0">
            <a:spAutoFit/>
          </a:bodyPr>
          <a:lstStyle/>
          <a:p>
            <a:pPr marL="285750" indent="-285750">
              <a:buFont typeface="Arial" panose="020B0604020202020204" pitchFamily="34" charset="0"/>
              <a:buChar char="•"/>
            </a:pPr>
            <a:r>
              <a:rPr lang="en-IN" sz="3200" dirty="0">
                <a:latin typeface="ibm plex sans" panose="020B0503050203000203" pitchFamily="34" charset="0"/>
                <a:hlinkClick r:id="rId2"/>
              </a:rPr>
              <a:t>https://lawsofux.com/</a:t>
            </a:r>
            <a:endParaRPr lang="en-IN" sz="3200" dirty="0">
              <a:latin typeface="ibm plex sans" panose="020B0503050203000203" pitchFamily="34" charset="0"/>
            </a:endParaRPr>
          </a:p>
          <a:p>
            <a:pPr marL="285750" indent="-285750">
              <a:buFont typeface="Arial" panose="020B0604020202020204" pitchFamily="34" charset="0"/>
              <a:buChar char="•"/>
            </a:pPr>
            <a:r>
              <a:rPr lang="en-IN" sz="3200" dirty="0">
                <a:latin typeface="ibm plex sans" panose="020B0503050203000203" pitchFamily="34" charset="0"/>
                <a:hlinkClick r:id="rId3"/>
              </a:rPr>
              <a:t>https://www.interaction-design.org/literature/article/how-to-conduct-a-cognitive-walkthrough</a:t>
            </a:r>
            <a:r>
              <a:rPr lang="en-IN" sz="3200" dirty="0">
                <a:latin typeface="ibm plex sans" panose="020B0503050203000203" pitchFamily="34" charset="0"/>
              </a:rPr>
              <a:t> </a:t>
            </a:r>
          </a:p>
          <a:p>
            <a:pPr marL="285750" indent="-285750">
              <a:buFont typeface="Arial" panose="020B0604020202020204" pitchFamily="34" charset="0"/>
              <a:buChar char="•"/>
            </a:pPr>
            <a:r>
              <a:rPr lang="en-IN" sz="3200" dirty="0">
                <a:latin typeface="ibm plex sans" panose="020B0503050203000203" pitchFamily="34" charset="0"/>
                <a:hlinkClick r:id="rId4"/>
              </a:rPr>
              <a:t>https://figmaelements.com/</a:t>
            </a:r>
            <a:endParaRPr lang="en-IN" sz="3200" dirty="0">
              <a:latin typeface="ibm plex sans" panose="020B0503050203000203" pitchFamily="34" charset="0"/>
            </a:endParaRPr>
          </a:p>
          <a:p>
            <a:pPr marL="285750" indent="-285750">
              <a:buFont typeface="Arial" panose="020B0604020202020204" pitchFamily="34" charset="0"/>
              <a:buChar char="•"/>
            </a:pPr>
            <a:r>
              <a:rPr lang="en-IN" sz="3200" dirty="0">
                <a:latin typeface="ibm plex sans" panose="020B0503050203000203" pitchFamily="34" charset="0"/>
                <a:hlinkClick r:id="rId5"/>
              </a:rPr>
              <a:t>https://blush.design/</a:t>
            </a:r>
            <a:r>
              <a:rPr lang="en-IN" sz="3200" dirty="0">
                <a:latin typeface="ibm plex sans" panose="020B0503050203000203" pitchFamily="34" charset="0"/>
              </a:rPr>
              <a:t> </a:t>
            </a:r>
          </a:p>
          <a:p>
            <a:pPr marL="285750" indent="-285750">
              <a:buFont typeface="Arial" panose="020B0604020202020204" pitchFamily="34" charset="0"/>
              <a:buChar char="•"/>
            </a:pPr>
            <a:r>
              <a:rPr lang="en-IN" sz="3200" dirty="0">
                <a:latin typeface="ibm plex sans" panose="020B0503050203000203" pitchFamily="34" charset="0"/>
                <a:hlinkClick r:id="rId6"/>
              </a:rPr>
              <a:t>https://www.wellsfargo.com/</a:t>
            </a:r>
            <a:r>
              <a:rPr lang="en-IN" sz="3200" dirty="0">
                <a:latin typeface="ibm plex sans" panose="020B0503050203000203" pitchFamily="34" charset="0"/>
              </a:rPr>
              <a:t> </a:t>
            </a:r>
          </a:p>
        </p:txBody>
      </p:sp>
      <p:pic>
        <p:nvPicPr>
          <p:cNvPr id="6" name="Picture 5">
            <a:extLst>
              <a:ext uri="{FF2B5EF4-FFF2-40B4-BE49-F238E27FC236}">
                <a16:creationId xmlns:a16="http://schemas.microsoft.com/office/drawing/2014/main" id="{DCB8469D-6CA1-41E4-A3C1-E34716AE22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7200" y="3927475"/>
            <a:ext cx="3810000" cy="2428875"/>
          </a:xfrm>
          <a:prstGeom prst="rect">
            <a:avLst/>
          </a:prstGeom>
        </p:spPr>
      </p:pic>
    </p:spTree>
    <p:extLst>
      <p:ext uri="{BB962C8B-B14F-4D97-AF65-F5344CB8AC3E}">
        <p14:creationId xmlns:p14="http://schemas.microsoft.com/office/powerpoint/2010/main" val="1033477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C74612-5C81-4BE7-9D45-4155F2007EFD}"/>
              </a:ext>
            </a:extLst>
          </p:cNvPr>
          <p:cNvSpPr>
            <a:spLocks noGrp="1"/>
          </p:cNvSpPr>
          <p:nvPr>
            <p:ph type="sldNum" sz="quarter" idx="12"/>
          </p:nvPr>
        </p:nvSpPr>
        <p:spPr/>
        <p:txBody>
          <a:bodyPr/>
          <a:lstStyle/>
          <a:p>
            <a:fld id="{A51E3044-DC00-4A6E-B4CE-DD8500B85C66}" type="slidenum">
              <a:rPr lang="en-IN" smtClean="0"/>
              <a:t>42</a:t>
            </a:fld>
            <a:endParaRPr lang="en-IN"/>
          </a:p>
        </p:txBody>
      </p:sp>
      <p:sp>
        <p:nvSpPr>
          <p:cNvPr id="3" name="TextBox 2">
            <a:extLst>
              <a:ext uri="{FF2B5EF4-FFF2-40B4-BE49-F238E27FC236}">
                <a16:creationId xmlns:a16="http://schemas.microsoft.com/office/drawing/2014/main" id="{8F2BCC44-22CB-4251-97E5-FAFF8E96B392}"/>
              </a:ext>
            </a:extLst>
          </p:cNvPr>
          <p:cNvSpPr txBox="1"/>
          <p:nvPr/>
        </p:nvSpPr>
        <p:spPr>
          <a:xfrm>
            <a:off x="0" y="2875002"/>
            <a:ext cx="12192000" cy="1107996"/>
          </a:xfrm>
          <a:prstGeom prst="rect">
            <a:avLst/>
          </a:prstGeom>
          <a:noFill/>
        </p:spPr>
        <p:txBody>
          <a:bodyPr wrap="square" rtlCol="0">
            <a:spAutoFit/>
          </a:bodyPr>
          <a:lstStyle/>
          <a:p>
            <a:pPr algn="ctr"/>
            <a:r>
              <a:rPr lang="en-US" sz="6600" dirty="0">
                <a:latin typeface="Rockwell" panose="02060603020205020403" pitchFamily="18" charset="0"/>
              </a:rPr>
              <a:t>Thank you!</a:t>
            </a:r>
            <a:endParaRPr lang="en-IN" sz="6600" dirty="0">
              <a:latin typeface="Rockwell" panose="02060603020205020403" pitchFamily="18" charset="0"/>
            </a:endParaRPr>
          </a:p>
        </p:txBody>
      </p:sp>
      <p:pic>
        <p:nvPicPr>
          <p:cNvPr id="4" name="Picture 3">
            <a:extLst>
              <a:ext uri="{FF2B5EF4-FFF2-40B4-BE49-F238E27FC236}">
                <a16:creationId xmlns:a16="http://schemas.microsoft.com/office/drawing/2014/main" id="{33CCC46F-26AA-4741-919A-D5CBA8815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50" y="3717278"/>
            <a:ext cx="4781550" cy="2904792"/>
          </a:xfrm>
          <a:prstGeom prst="rect">
            <a:avLst/>
          </a:prstGeom>
        </p:spPr>
      </p:pic>
    </p:spTree>
    <p:extLst>
      <p:ext uri="{BB962C8B-B14F-4D97-AF65-F5344CB8AC3E}">
        <p14:creationId xmlns:p14="http://schemas.microsoft.com/office/powerpoint/2010/main" val="27535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C844-EEE6-4511-A435-CA8D50154C95}"/>
              </a:ext>
            </a:extLst>
          </p:cNvPr>
          <p:cNvSpPr>
            <a:spLocks noGrp="1"/>
          </p:cNvSpPr>
          <p:nvPr>
            <p:ph type="title"/>
          </p:nvPr>
        </p:nvSpPr>
        <p:spPr>
          <a:xfrm>
            <a:off x="-1" y="46585"/>
            <a:ext cx="12192000" cy="713707"/>
          </a:xfrm>
        </p:spPr>
        <p:txBody>
          <a:bodyPr>
            <a:normAutofit/>
          </a:bodyPr>
          <a:lstStyle/>
          <a:p>
            <a:pPr algn="ctr"/>
            <a:r>
              <a:rPr lang="en-US" sz="3200" dirty="0">
                <a:latin typeface="Rockwell" panose="02060603020205020403" pitchFamily="18" charset="0"/>
              </a:rPr>
              <a:t>Website Welcome/Log in page</a:t>
            </a:r>
            <a:endParaRPr lang="en-IN" sz="3200" dirty="0">
              <a:latin typeface="Rockwell" panose="02060603020205020403" pitchFamily="18" charset="0"/>
            </a:endParaRPr>
          </a:p>
        </p:txBody>
      </p:sp>
      <p:sp>
        <p:nvSpPr>
          <p:cNvPr id="4" name="Slide Number Placeholder 3">
            <a:extLst>
              <a:ext uri="{FF2B5EF4-FFF2-40B4-BE49-F238E27FC236}">
                <a16:creationId xmlns:a16="http://schemas.microsoft.com/office/drawing/2014/main" id="{37C038D9-9FFC-4703-82AD-F3EBA993C24B}"/>
              </a:ext>
            </a:extLst>
          </p:cNvPr>
          <p:cNvSpPr>
            <a:spLocks noGrp="1"/>
          </p:cNvSpPr>
          <p:nvPr>
            <p:ph type="sldNum" sz="quarter" idx="12"/>
          </p:nvPr>
        </p:nvSpPr>
        <p:spPr/>
        <p:txBody>
          <a:bodyPr/>
          <a:lstStyle/>
          <a:p>
            <a:fld id="{A51E3044-DC00-4A6E-B4CE-DD8500B85C66}" type="slidenum">
              <a:rPr lang="en-IN" smtClean="0"/>
              <a:t>5</a:t>
            </a:fld>
            <a:endParaRPr lang="en-IN" dirty="0"/>
          </a:p>
        </p:txBody>
      </p:sp>
      <p:pic>
        <p:nvPicPr>
          <p:cNvPr id="12" name="Picture 11">
            <a:extLst>
              <a:ext uri="{FF2B5EF4-FFF2-40B4-BE49-F238E27FC236}">
                <a16:creationId xmlns:a16="http://schemas.microsoft.com/office/drawing/2014/main" id="{68E02921-59C9-4B4D-99DC-E41B96CD344F}"/>
              </a:ext>
            </a:extLst>
          </p:cNvPr>
          <p:cNvPicPr>
            <a:picLocks noChangeAspect="1"/>
          </p:cNvPicPr>
          <p:nvPr/>
        </p:nvPicPr>
        <p:blipFill rotWithShape="1">
          <a:blip r:embed="rId2">
            <a:extLst>
              <a:ext uri="{28A0092B-C50C-407E-A947-70E740481C1C}">
                <a14:useLocalDpi xmlns:a14="http://schemas.microsoft.com/office/drawing/2010/main" val="0"/>
              </a:ext>
            </a:extLst>
          </a:blip>
          <a:srcRect l="1098" t="3571" r="2225" b="3542"/>
          <a:stretch/>
        </p:blipFill>
        <p:spPr>
          <a:xfrm>
            <a:off x="12368133" y="1225335"/>
            <a:ext cx="10752976" cy="5313577"/>
          </a:xfrm>
          <a:prstGeom prst="rect">
            <a:avLst/>
          </a:prstGeom>
        </p:spPr>
      </p:pic>
      <p:pic>
        <p:nvPicPr>
          <p:cNvPr id="15" name="Picture 14">
            <a:extLst>
              <a:ext uri="{FF2B5EF4-FFF2-40B4-BE49-F238E27FC236}">
                <a16:creationId xmlns:a16="http://schemas.microsoft.com/office/drawing/2014/main" id="{A42B5509-1CD5-41CC-895A-E09F9D3A8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03" y="659567"/>
            <a:ext cx="11632367" cy="5696783"/>
          </a:xfrm>
          <a:prstGeom prst="rect">
            <a:avLst/>
          </a:prstGeom>
        </p:spPr>
      </p:pic>
    </p:spTree>
    <p:extLst>
      <p:ext uri="{BB962C8B-B14F-4D97-AF65-F5344CB8AC3E}">
        <p14:creationId xmlns:p14="http://schemas.microsoft.com/office/powerpoint/2010/main" val="50741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4662-A6EE-4F3C-A740-CF8F53F0D66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3AC2238-2937-4693-ABCD-4F81CC807D8D}"/>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1674FF28-A87A-4745-94FE-EDDF998E66D6}"/>
              </a:ext>
            </a:extLst>
          </p:cNvPr>
          <p:cNvSpPr>
            <a:spLocks noGrp="1"/>
          </p:cNvSpPr>
          <p:nvPr>
            <p:ph type="sldNum" sz="quarter" idx="12"/>
          </p:nvPr>
        </p:nvSpPr>
        <p:spPr/>
        <p:txBody>
          <a:bodyPr/>
          <a:lstStyle/>
          <a:p>
            <a:fld id="{A51E3044-DC00-4A6E-B4CE-DD8500B85C66}" type="slidenum">
              <a:rPr lang="en-IN" smtClean="0"/>
              <a:t>6</a:t>
            </a:fld>
            <a:endParaRPr lang="en-IN" dirty="0"/>
          </a:p>
        </p:txBody>
      </p:sp>
      <p:pic>
        <p:nvPicPr>
          <p:cNvPr id="5" name="Picture 4">
            <a:extLst>
              <a:ext uri="{FF2B5EF4-FFF2-40B4-BE49-F238E27FC236}">
                <a16:creationId xmlns:a16="http://schemas.microsoft.com/office/drawing/2014/main" id="{024E0A3D-2996-47EB-8570-B7800E83E314}"/>
              </a:ext>
            </a:extLst>
          </p:cNvPr>
          <p:cNvPicPr>
            <a:picLocks noChangeAspect="1"/>
          </p:cNvPicPr>
          <p:nvPr/>
        </p:nvPicPr>
        <p:blipFill rotWithShape="1">
          <a:blip r:embed="rId2">
            <a:extLst>
              <a:ext uri="{28A0092B-C50C-407E-A947-70E740481C1C}">
                <a14:useLocalDpi xmlns:a14="http://schemas.microsoft.com/office/drawing/2010/main" val="0"/>
              </a:ext>
            </a:extLst>
          </a:blip>
          <a:srcRect l="1098" t="3571" r="2225" b="3542"/>
          <a:stretch/>
        </p:blipFill>
        <p:spPr>
          <a:xfrm>
            <a:off x="0" y="21265"/>
            <a:ext cx="12191999" cy="6857999"/>
          </a:xfrm>
          <a:prstGeom prst="rect">
            <a:avLst/>
          </a:prstGeom>
        </p:spPr>
      </p:pic>
    </p:spTree>
    <p:extLst>
      <p:ext uri="{BB962C8B-B14F-4D97-AF65-F5344CB8AC3E}">
        <p14:creationId xmlns:p14="http://schemas.microsoft.com/office/powerpoint/2010/main" val="4099478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B72924-DF86-4F2A-9C04-65B4203A3AE7}"/>
              </a:ext>
            </a:extLst>
          </p:cNvPr>
          <p:cNvSpPr>
            <a:spLocks noGrp="1"/>
          </p:cNvSpPr>
          <p:nvPr>
            <p:ph type="sldNum" sz="quarter" idx="12"/>
          </p:nvPr>
        </p:nvSpPr>
        <p:spPr/>
        <p:txBody>
          <a:bodyPr/>
          <a:lstStyle/>
          <a:p>
            <a:fld id="{A51E3044-DC00-4A6E-B4CE-DD8500B85C66}" type="slidenum">
              <a:rPr lang="en-IN" smtClean="0"/>
              <a:t>7</a:t>
            </a:fld>
            <a:endParaRPr lang="en-IN" dirty="0"/>
          </a:p>
        </p:txBody>
      </p:sp>
      <p:pic>
        <p:nvPicPr>
          <p:cNvPr id="6" name="Picture 5">
            <a:extLst>
              <a:ext uri="{FF2B5EF4-FFF2-40B4-BE49-F238E27FC236}">
                <a16:creationId xmlns:a16="http://schemas.microsoft.com/office/drawing/2014/main" id="{4C6E02B9-8FD2-4724-A385-AFDDD629C375}"/>
              </a:ext>
            </a:extLst>
          </p:cNvPr>
          <p:cNvPicPr>
            <a:picLocks noChangeAspect="1"/>
          </p:cNvPicPr>
          <p:nvPr/>
        </p:nvPicPr>
        <p:blipFill rotWithShape="1">
          <a:blip r:embed="rId2">
            <a:extLst>
              <a:ext uri="{28A0092B-C50C-407E-A947-70E740481C1C}">
                <a14:useLocalDpi xmlns:a14="http://schemas.microsoft.com/office/drawing/2010/main" val="0"/>
              </a:ext>
            </a:extLst>
          </a:blip>
          <a:srcRect t="360"/>
          <a:stretch/>
        </p:blipFill>
        <p:spPr>
          <a:xfrm>
            <a:off x="0" y="1"/>
            <a:ext cx="12007122" cy="6356350"/>
          </a:xfrm>
          <a:prstGeom prst="rect">
            <a:avLst/>
          </a:prstGeom>
        </p:spPr>
      </p:pic>
      <p:pic>
        <p:nvPicPr>
          <p:cNvPr id="7" name="Picture 6">
            <a:extLst>
              <a:ext uri="{FF2B5EF4-FFF2-40B4-BE49-F238E27FC236}">
                <a16:creationId xmlns:a16="http://schemas.microsoft.com/office/drawing/2014/main" id="{8864DDDD-D17A-488E-9910-8E7430F6666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3035517" y="1"/>
            <a:ext cx="12192000" cy="6857999"/>
          </a:xfrm>
          <a:prstGeom prst="rect">
            <a:avLst/>
          </a:prstGeom>
        </p:spPr>
      </p:pic>
    </p:spTree>
    <p:extLst>
      <p:ext uri="{BB962C8B-B14F-4D97-AF65-F5344CB8AC3E}">
        <p14:creationId xmlns:p14="http://schemas.microsoft.com/office/powerpoint/2010/main" val="374196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9F7D47-AF1F-4134-A0A4-1AEA6793DF5C}"/>
              </a:ext>
            </a:extLst>
          </p:cNvPr>
          <p:cNvSpPr>
            <a:spLocks noGrp="1"/>
          </p:cNvSpPr>
          <p:nvPr>
            <p:ph type="sldNum" sz="quarter" idx="12"/>
          </p:nvPr>
        </p:nvSpPr>
        <p:spPr/>
        <p:txBody>
          <a:bodyPr/>
          <a:lstStyle/>
          <a:p>
            <a:fld id="{A51E3044-DC00-4A6E-B4CE-DD8500B85C66}" type="slidenum">
              <a:rPr lang="en-IN" smtClean="0"/>
              <a:t>8</a:t>
            </a:fld>
            <a:endParaRPr lang="en-IN" dirty="0"/>
          </a:p>
        </p:txBody>
      </p:sp>
      <p:pic>
        <p:nvPicPr>
          <p:cNvPr id="6" name="Picture 5">
            <a:extLst>
              <a:ext uri="{FF2B5EF4-FFF2-40B4-BE49-F238E27FC236}">
                <a16:creationId xmlns:a16="http://schemas.microsoft.com/office/drawing/2014/main" id="{EA80F486-B817-4360-8735-CAF4FD9006D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Tree>
    <p:extLst>
      <p:ext uri="{BB962C8B-B14F-4D97-AF65-F5344CB8AC3E}">
        <p14:creationId xmlns:p14="http://schemas.microsoft.com/office/powerpoint/2010/main" val="3274115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868A18A-E3D9-490F-9B79-F4018BA94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721475"/>
          </a:xfrm>
        </p:spPr>
      </p:pic>
      <p:sp>
        <p:nvSpPr>
          <p:cNvPr id="4" name="Slide Number Placeholder 3">
            <a:extLst>
              <a:ext uri="{FF2B5EF4-FFF2-40B4-BE49-F238E27FC236}">
                <a16:creationId xmlns:a16="http://schemas.microsoft.com/office/drawing/2014/main" id="{0DF7675C-B280-46AB-A1E6-D2A5A6E1E4B5}"/>
              </a:ext>
            </a:extLst>
          </p:cNvPr>
          <p:cNvSpPr>
            <a:spLocks noGrp="1"/>
          </p:cNvSpPr>
          <p:nvPr>
            <p:ph type="sldNum" sz="quarter" idx="12"/>
          </p:nvPr>
        </p:nvSpPr>
        <p:spPr/>
        <p:txBody>
          <a:bodyPr/>
          <a:lstStyle/>
          <a:p>
            <a:fld id="{A51E3044-DC00-4A6E-B4CE-DD8500B85C66}" type="slidenum">
              <a:rPr lang="en-IN" smtClean="0"/>
              <a:t>9</a:t>
            </a:fld>
            <a:endParaRPr lang="en-IN" dirty="0"/>
          </a:p>
        </p:txBody>
      </p:sp>
      <p:pic>
        <p:nvPicPr>
          <p:cNvPr id="7" name="Picture 6">
            <a:extLst>
              <a:ext uri="{FF2B5EF4-FFF2-40B4-BE49-F238E27FC236}">
                <a16:creationId xmlns:a16="http://schemas.microsoft.com/office/drawing/2014/main" id="{75AB9993-BEDE-421F-9A72-BAD4CE300153}"/>
              </a:ext>
            </a:extLst>
          </p:cNvPr>
          <p:cNvPicPr>
            <a:picLocks noChangeAspect="1"/>
          </p:cNvPicPr>
          <p:nvPr/>
        </p:nvPicPr>
        <p:blipFill rotWithShape="1">
          <a:blip r:embed="rId3">
            <a:extLst>
              <a:ext uri="{28A0092B-C50C-407E-A947-70E740481C1C}">
                <a14:useLocalDpi xmlns:a14="http://schemas.microsoft.com/office/drawing/2010/main" val="0"/>
              </a:ext>
            </a:extLst>
          </a:blip>
          <a:srcRect l="1471" t="2717"/>
          <a:stretch/>
        </p:blipFill>
        <p:spPr>
          <a:xfrm>
            <a:off x="12624177" y="0"/>
            <a:ext cx="12192001" cy="6858000"/>
          </a:xfrm>
          <a:prstGeom prst="rect">
            <a:avLst/>
          </a:prstGeom>
        </p:spPr>
      </p:pic>
    </p:spTree>
    <p:extLst>
      <p:ext uri="{BB962C8B-B14F-4D97-AF65-F5344CB8AC3E}">
        <p14:creationId xmlns:p14="http://schemas.microsoft.com/office/powerpoint/2010/main" val="361037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1405</Words>
  <Application>Microsoft Office PowerPoint</Application>
  <PresentationFormat>Widescreen</PresentationFormat>
  <Paragraphs>165</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ibm plex sans</vt:lpstr>
      <vt:lpstr>Rockwell</vt:lpstr>
      <vt:lpstr>Office Theme</vt:lpstr>
      <vt:lpstr>PowerPoint Presentation</vt:lpstr>
      <vt:lpstr>Project analysis slide 6</vt:lpstr>
      <vt:lpstr>PowerPoint Presentation</vt:lpstr>
      <vt:lpstr>PowerPoint Presentation</vt:lpstr>
      <vt:lpstr>Website Welcome/Log in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vt:lpstr>
      <vt:lpstr>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Cognitive Walkthrough </vt:lpstr>
      <vt:lpstr>PowerPoint Presentation</vt:lpstr>
      <vt:lpstr>1. Will the user try and achieve the right outcome?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Manickam</dc:creator>
  <cp:lastModifiedBy>Sabrina Manickam</cp:lastModifiedBy>
  <cp:revision>6</cp:revision>
  <dcterms:created xsi:type="dcterms:W3CDTF">2021-11-14T06:34:01Z</dcterms:created>
  <dcterms:modified xsi:type="dcterms:W3CDTF">2021-11-26T06:48:16Z</dcterms:modified>
</cp:coreProperties>
</file>