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 formato do texto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29F524A-2B79-4628-A12A-F1AEA3AC670D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317280" y="3682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: Entregar Cardápio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: Cliente solicita cardápio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: Garçom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a1a1a"/>
                </a:solidFill>
                <a:latin typeface="Arial"/>
                <a:ea typeface="Arial"/>
              </a:rPr>
              <a:t>1. Entregar cardápio ao cliente.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93640" y="38556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Anotar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Cliente Delivery solicita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1. Verificar se o pedido realizado pelo cliente pode ser atendido.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1.1. Se algum item não puder ser atendido, recusar o pedido e finalizar.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2. Criar um novo pedido.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Solicitar Preparação dos Itens do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Pizzaiolos itens solicitados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1. Solicitar itens pendentes aos setores responsáveis, marcando os itens solicitados como "solicitado".</a:t>
            </a:r>
            <a:endParaRPr b="0" lang="pt-BR" sz="19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setor de Pizzaiolos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Pizzaiolos entregam itens prontos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Entregar os itens prontos do setor de pizzaiolos ao cliente, marcando os itens entregues como "entregue".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Balcão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Balção entrega itens prontos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Entregar os itens prontos ao cliente, marcando os itens entregues como "entregue".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Cancela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Cliente cancela pedido.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Cliente cancela pedido, devido alguma falha ou por escolha própria.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a1a1a"/>
                </a:solidFill>
                <a:latin typeface="Arial"/>
                <a:ea typeface="Arial"/>
              </a:rPr>
              <a:t>1.1 Caso o cliente cancele um pedido devido alguma falha, a atendente receberá a reclamação.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Encaminhar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 entrega itens prontos + conta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O entregador deverá efetuar a entrega do pedido e repassar a conta ao cliente.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Encaminhar  Conta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Caixa encaminha conta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1a1a1a"/>
                </a:solidFill>
                <a:latin typeface="Arial"/>
                <a:ea typeface="Arial"/>
              </a:rPr>
              <a:t> 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Caixa deverá enviar a conta do pedido ao entregador.</a:t>
            </a:r>
            <a:r>
              <a:rPr b="0" lang="pt-BR" sz="1400" spc="-1" strike="noStrike">
                <a:solidFill>
                  <a:srgbClr val="1a1a1a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Não entregar o produto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 não entrega itens prontos + conta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 e Entregador.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1.Caso ocorra algum imprevisto em relação ao pedido, a atendente irá notificar o cliente.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440" cy="46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Receber Reclamação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400" spc="-1" strike="noStrike">
                <a:solidFill>
                  <a:srgbClr val="1a1a1a"/>
                </a:solidFill>
                <a:latin typeface="Arial"/>
                <a:ea typeface="Arial"/>
              </a:rPr>
              <a:t>: 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Cliente Delivery envia reclamação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1.Após receber a reclamação, o atendente deverá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armazenar as informações sobre o problema.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88000" y="216000"/>
            <a:ext cx="530352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Informar Reclamações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Balção recebe reclamação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1.Após receber a reclamação, o atendente deverá tomar as devidas providências.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88000" y="216000"/>
            <a:ext cx="530352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Anotar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Cliente realiza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Garçom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1. Verificar se o pedido realizado pelo cliente pode ser atendido.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1.1. Se algum item não puder ser atendido, recusar o pedido e finalizar.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2. Criar um novo pedido.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Receber 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lista de produtos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 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solicita lista de produtos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</a:t>
            </a: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1.O Gerente deve 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listar os produtos 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que estão faltando 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em seu estoque.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06800" y="144000"/>
            <a:ext cx="5641200" cy="44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Enviar pagamento dos Produtos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Caixa envia pagamento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1.Após receber o orçamento da lista de produtos, o gerente irá enviar o pagamento necessário.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06800" y="144000"/>
            <a:ext cx="5641200" cy="44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31728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Enviar Lista de Produtos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Fornecedor recebe lista de produtos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1.O gerente recebe os produtos solicitados.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06800" y="144000"/>
            <a:ext cx="5641200" cy="44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35292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: Solicitar Preparação dos Itens do Pedido</a:t>
            </a: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: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Balcão solicita preparação dos itens.</a:t>
            </a: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1. Solicitar itens pendentes aos setores responsáveis, marcando os itens solicitados como "solicitado".</a:t>
            </a:r>
            <a:endParaRPr b="0" lang="pt-BR" sz="19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35292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Balcão</a:t>
            </a: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: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Balcão entrega itens prontos.</a:t>
            </a: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19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Entregar os itens prontos ao cliente, marcando os itens entregues como "entregue".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35292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Setor de Pizzaiolos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Pizzaiolos entregam itens prontos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Entregar os itens prontos do setor de pizzaiolos ao cliente, marcando os itens entregues como "entregue".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35292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Entregar Conta ao Cliente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Caixa envia conta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Atendente deverá enviar a conta ao cliente.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6352920" y="28008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Encaminhar Solicitação de Conta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Cliente solicita conta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Encaminhar a solicitação de conta ao Caixa, marcando o pedido correspondente como "conta solicitada".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388200" y="432720"/>
            <a:ext cx="259488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Pagamento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Cliente efetua pagamento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Cliente deverá efetuar o pagamento do valor devido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a1a1a"/>
                </a:solidFill>
                <a:latin typeface="Arial"/>
                <a:ea typeface="Arial"/>
              </a:rPr>
              <a:t>1.1 Caso o cliente não efetue o pagamento, o gerente tomará as devidas providências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	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6388200" y="288000"/>
            <a:ext cx="259488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Cancelar Pedido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Cliente cancela pedido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1. Cliente cancela pedido, devido alguma falha ou por escolha própria.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a1a1a"/>
                </a:solidFill>
                <a:latin typeface="Arial"/>
                <a:ea typeface="Arial"/>
              </a:rPr>
              <a:t>1.1 Caso o cliente cancele um pedido devido alguma falha, a atendente receberá a reclamação.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a1a1a"/>
                </a:solidFill>
                <a:latin typeface="Arial"/>
                <a:ea typeface="Arial"/>
              </a:rPr>
              <a:t>	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360" cy="39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2020-05-16T21:30:23Z</dcterms:modified>
  <cp:revision>1</cp:revision>
  <dc:subject/>
  <dc:title/>
</cp:coreProperties>
</file>