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4DA44-A030-2D46-4FED-B941C0546AB9}" v="433" dt="2020-04-01T23:36:51.363"/>
    <p1510:client id="{28E8BDCE-C9EE-8E30-8A17-0BA4469ED06C}" v="1122" dt="2020-04-02T00:32:34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de Oliveira Cipriano" userId="S::gcipriano.ext@vr.com.br::c6908e3b-5653-4636-a77e-3e9291c3a135" providerId="AD" clId="Web-{28E8BDCE-C9EE-8E30-8A17-0BA4469ED06C}"/>
    <pc:docChg chg="addSld delSld modSld sldOrd">
      <pc:chgData name="Gustavo de Oliveira Cipriano" userId="S::gcipriano.ext@vr.com.br::c6908e3b-5653-4636-a77e-3e9291c3a135" providerId="AD" clId="Web-{28E8BDCE-C9EE-8E30-8A17-0BA4469ED06C}" dt="2020-04-02T00:32:34.399" v="1068"/>
      <pc:docMkLst>
        <pc:docMk/>
      </pc:docMkLst>
      <pc:sldChg chg="addSp delSp modSp">
        <pc:chgData name="Gustavo de Oliveira Cipriano" userId="S::gcipriano.ext@vr.com.br::c6908e3b-5653-4636-a77e-3e9291c3a135" providerId="AD" clId="Web-{28E8BDCE-C9EE-8E30-8A17-0BA4469ED06C}" dt="2020-04-01T23:56:08.139" v="281"/>
        <pc:sldMkLst>
          <pc:docMk/>
          <pc:sldMk cId="109857222" sldId="256"/>
        </pc:sldMkLst>
        <pc:spChg chg="mod">
          <ac:chgData name="Gustavo de Oliveira Cipriano" userId="S::gcipriano.ext@vr.com.br::c6908e3b-5653-4636-a77e-3e9291c3a135" providerId="AD" clId="Web-{28E8BDCE-C9EE-8E30-8A17-0BA4469ED06C}" dt="2020-04-01T23:56:08.139" v="281"/>
          <ac:spMkLst>
            <pc:docMk/>
            <pc:sldMk cId="109857222" sldId="256"/>
            <ac:spMk id="4" creationId="{020E169B-51AF-4573-AB8F-949D95CB3C4F}"/>
          </ac:spMkLst>
        </pc:spChg>
        <pc:spChg chg="mod topLvl">
          <ac:chgData name="Gustavo de Oliveira Cipriano" userId="S::gcipriano.ext@vr.com.br::c6908e3b-5653-4636-a77e-3e9291c3a135" providerId="AD" clId="Web-{28E8BDCE-C9EE-8E30-8A17-0BA4469ED06C}" dt="2020-04-01T23:54:52.405" v="263"/>
          <ac:spMkLst>
            <pc:docMk/>
            <pc:sldMk cId="109857222" sldId="256"/>
            <ac:spMk id="5" creationId="{6DECC932-64A9-42D3-B86C-7BECB20B86D4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1T23:55:06.999" v="267"/>
          <ac:spMkLst>
            <pc:docMk/>
            <pc:sldMk cId="109857222" sldId="256"/>
            <ac:spMk id="34" creationId="{26996703-E06C-4DCE-9E65-3A4322386118}"/>
          </ac:spMkLst>
        </pc:spChg>
        <pc:grpChg chg="add del">
          <ac:chgData name="Gustavo de Oliveira Cipriano" userId="S::gcipriano.ext@vr.com.br::c6908e3b-5653-4636-a77e-3e9291c3a135" providerId="AD" clId="Web-{28E8BDCE-C9EE-8E30-8A17-0BA4469ED06C}" dt="2020-04-01T23:54:52.405" v="263"/>
          <ac:grpSpMkLst>
            <pc:docMk/>
            <pc:sldMk cId="109857222" sldId="256"/>
            <ac:grpSpMk id="12" creationId="{40207CA3-357E-4898-8CDE-DC967364A552}"/>
          </ac:grpSpMkLst>
        </pc:grpChg>
        <pc:cxnChg chg="mod topLvl">
          <ac:chgData name="Gustavo de Oliveira Cipriano" userId="S::gcipriano.ext@vr.com.br::c6908e3b-5653-4636-a77e-3e9291c3a135" providerId="AD" clId="Web-{28E8BDCE-C9EE-8E30-8A17-0BA4469ED06C}" dt="2020-04-01T23:54:52.405" v="263"/>
          <ac:cxnSpMkLst>
            <pc:docMk/>
            <pc:sldMk cId="109857222" sldId="256"/>
            <ac:cxnSpMk id="6" creationId="{C1169838-968B-4306-8608-A755DC5C6CC7}"/>
          </ac:cxnSpMkLst>
        </pc:cxnChg>
        <pc:cxnChg chg="mod topLvl">
          <ac:chgData name="Gustavo de Oliveira Cipriano" userId="S::gcipriano.ext@vr.com.br::c6908e3b-5653-4636-a77e-3e9291c3a135" providerId="AD" clId="Web-{28E8BDCE-C9EE-8E30-8A17-0BA4469ED06C}" dt="2020-04-01T23:54:52.405" v="263"/>
          <ac:cxnSpMkLst>
            <pc:docMk/>
            <pc:sldMk cId="109857222" sldId="256"/>
            <ac:cxnSpMk id="8" creationId="{4AD45424-08CA-49E1-9C8D-7A608F9606E5}"/>
          </ac:cxnSpMkLst>
        </pc:cxnChg>
        <pc:cxnChg chg="mod topLvl">
          <ac:chgData name="Gustavo de Oliveira Cipriano" userId="S::gcipriano.ext@vr.com.br::c6908e3b-5653-4636-a77e-3e9291c3a135" providerId="AD" clId="Web-{28E8BDCE-C9EE-8E30-8A17-0BA4469ED06C}" dt="2020-04-01T23:54:52.405" v="263"/>
          <ac:cxnSpMkLst>
            <pc:docMk/>
            <pc:sldMk cId="109857222" sldId="256"/>
            <ac:cxnSpMk id="9" creationId="{F2921557-8188-4E8D-870E-38BB855742AB}"/>
          </ac:cxnSpMkLst>
        </pc:cxnChg>
        <pc:cxnChg chg="mod topLvl">
          <ac:chgData name="Gustavo de Oliveira Cipriano" userId="S::gcipriano.ext@vr.com.br::c6908e3b-5653-4636-a77e-3e9291c3a135" providerId="AD" clId="Web-{28E8BDCE-C9EE-8E30-8A17-0BA4469ED06C}" dt="2020-04-01T23:54:52.405" v="263"/>
          <ac:cxnSpMkLst>
            <pc:docMk/>
            <pc:sldMk cId="109857222" sldId="256"/>
            <ac:cxnSpMk id="10" creationId="{0ECF5F98-71F5-41BF-B9ED-01432F53CF80}"/>
          </ac:cxnSpMkLst>
        </pc:cxnChg>
        <pc:cxnChg chg="mod topLvl">
          <ac:chgData name="Gustavo de Oliveira Cipriano" userId="S::gcipriano.ext@vr.com.br::c6908e3b-5653-4636-a77e-3e9291c3a135" providerId="AD" clId="Web-{28E8BDCE-C9EE-8E30-8A17-0BA4469ED06C}" dt="2020-04-01T23:54:52.405" v="263"/>
          <ac:cxnSpMkLst>
            <pc:docMk/>
            <pc:sldMk cId="109857222" sldId="256"/>
            <ac:cxnSpMk id="11" creationId="{E493FB78-4FA7-49C5-849F-13D3E88DC5A4}"/>
          </ac:cxnSpMkLst>
        </pc:cxnChg>
      </pc:sldChg>
      <pc:sldChg chg="addSp delSp modSp add replId">
        <pc:chgData name="Gustavo de Oliveira Cipriano" userId="S::gcipriano.ext@vr.com.br::c6908e3b-5653-4636-a77e-3e9291c3a135" providerId="AD" clId="Web-{28E8BDCE-C9EE-8E30-8A17-0BA4469ED06C}" dt="2020-04-01T23:55:55.561" v="279" actId="20577"/>
        <pc:sldMkLst>
          <pc:docMk/>
          <pc:sldMk cId="4209463077" sldId="257"/>
        </pc:sldMkLst>
        <pc:spChg chg="mod ord">
          <ac:chgData name="Gustavo de Oliveira Cipriano" userId="S::gcipriano.ext@vr.com.br::c6908e3b-5653-4636-a77e-3e9291c3a135" providerId="AD" clId="Web-{28E8BDCE-C9EE-8E30-8A17-0BA4469ED06C}" dt="2020-04-01T23:55:55.561" v="279" actId="20577"/>
          <ac:spMkLst>
            <pc:docMk/>
            <pc:sldMk cId="4209463077" sldId="257"/>
            <ac:spMk id="4" creationId="{020E169B-51AF-4573-AB8F-949D95CB3C4F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47:45.591" v="99" actId="1076"/>
          <ac:spMkLst>
            <pc:docMk/>
            <pc:sldMk cId="4209463077" sldId="257"/>
            <ac:spMk id="7" creationId="{A3C74A56-2ACC-4CBA-9228-F577427DBB35}"/>
          </ac:spMkLst>
        </pc:spChg>
        <pc:spChg chg="mod ord">
          <ac:chgData name="Gustavo de Oliveira Cipriano" userId="S::gcipriano.ext@vr.com.br::c6908e3b-5653-4636-a77e-3e9291c3a135" providerId="AD" clId="Web-{28E8BDCE-C9EE-8E30-8A17-0BA4469ED06C}" dt="2020-04-01T23:55:32.374" v="271"/>
          <ac:spMkLst>
            <pc:docMk/>
            <pc:sldMk cId="4209463077" sldId="257"/>
            <ac:spMk id="34" creationId="{26996703-E06C-4DCE-9E65-3A4322386118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38.401" v="2"/>
          <ac:spMkLst>
            <pc:docMk/>
            <pc:sldMk cId="4209463077" sldId="257"/>
            <ac:spMk id="39" creationId="{10843A6C-95FB-41C0-935D-BB23F7FECED0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1.666" v="8"/>
          <ac:spMkLst>
            <pc:docMk/>
            <pc:sldMk cId="4209463077" sldId="257"/>
            <ac:spMk id="40" creationId="{B7855C66-7069-4D7F-A9C9-14C7F5915FA7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7.166" v="12"/>
          <ac:spMkLst>
            <pc:docMk/>
            <pc:sldMk cId="4209463077" sldId="257"/>
            <ac:spMk id="41" creationId="{7F8DDBE3-0747-405A-9FD7-084799525101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7.166" v="11"/>
          <ac:spMkLst>
            <pc:docMk/>
            <pc:sldMk cId="4209463077" sldId="257"/>
            <ac:spMk id="42" creationId="{A4BCB286-7F2F-4B11-8F9A-E726777689DB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38.401" v="1"/>
          <ac:spMkLst>
            <pc:docMk/>
            <pc:sldMk cId="4209463077" sldId="257"/>
            <ac:spMk id="43" creationId="{CD17DAD4-D32A-4811-A209-C69F378E99C1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1.666" v="7"/>
          <ac:spMkLst>
            <pc:docMk/>
            <pc:sldMk cId="4209463077" sldId="257"/>
            <ac:spMk id="44" creationId="{941F501B-5402-41C0-860A-0CA4A1CEFEDB}"/>
          </ac:spMkLst>
        </pc:spChg>
        <pc:spChg chg="add mod ord">
          <ac:chgData name="Gustavo de Oliveira Cipriano" userId="S::gcipriano.ext@vr.com.br::c6908e3b-5653-4636-a77e-3e9291c3a135" providerId="AD" clId="Web-{28E8BDCE-C9EE-8E30-8A17-0BA4469ED06C}" dt="2020-04-01T23:55:32.389" v="272"/>
          <ac:spMkLst>
            <pc:docMk/>
            <pc:sldMk cId="4209463077" sldId="257"/>
            <ac:spMk id="45" creationId="{CEC15BFD-E2F2-4651-929D-C664549E55DF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7.151" v="10"/>
          <ac:spMkLst>
            <pc:docMk/>
            <pc:sldMk cId="4209463077" sldId="257"/>
            <ac:spMk id="46" creationId="{D7DEC1F2-9D1E-4AD7-B589-3D9A8716A991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1T23:38:47.151" v="9"/>
          <ac:spMkLst>
            <pc:docMk/>
            <pc:sldMk cId="4209463077" sldId="257"/>
            <ac:spMk id="47" creationId="{FB8E5126-2001-4A2D-B8F4-073D16630C52}"/>
          </ac:spMkLst>
        </pc:spChg>
        <pc:spChg chg="add mod ord">
          <ac:chgData name="Gustavo de Oliveira Cipriano" userId="S::gcipriano.ext@vr.com.br::c6908e3b-5653-4636-a77e-3e9291c3a135" providerId="AD" clId="Web-{28E8BDCE-C9EE-8E30-8A17-0BA4469ED06C}" dt="2020-04-01T23:55:32.405" v="273"/>
          <ac:spMkLst>
            <pc:docMk/>
            <pc:sldMk cId="4209463077" sldId="257"/>
            <ac:spMk id="48" creationId="{1865187D-48F1-4B1D-9957-2C0D6E988B09}"/>
          </ac:spMkLst>
        </pc:spChg>
        <pc:spChg chg="add del">
          <ac:chgData name="Gustavo de Oliveira Cipriano" userId="S::gcipriano.ext@vr.com.br::c6908e3b-5653-4636-a77e-3e9291c3a135" providerId="AD" clId="Web-{28E8BDCE-C9EE-8E30-8A17-0BA4469ED06C}" dt="2020-04-01T23:46:09.153" v="77"/>
          <ac:spMkLst>
            <pc:docMk/>
            <pc:sldMk cId="4209463077" sldId="257"/>
            <ac:spMk id="49" creationId="{937E3294-C589-4373-9E59-7E99F3F2CBCD}"/>
          </ac:spMkLst>
        </pc:spChg>
        <pc:spChg chg="add del">
          <ac:chgData name="Gustavo de Oliveira Cipriano" userId="S::gcipriano.ext@vr.com.br::c6908e3b-5653-4636-a77e-3e9291c3a135" providerId="AD" clId="Web-{28E8BDCE-C9EE-8E30-8A17-0BA4469ED06C}" dt="2020-04-01T23:46:09.153" v="76"/>
          <ac:spMkLst>
            <pc:docMk/>
            <pc:sldMk cId="4209463077" sldId="257"/>
            <ac:spMk id="50" creationId="{08C088D2-CE97-4DB3-8CD1-EEC85A0B40E1}"/>
          </ac:spMkLst>
        </pc:spChg>
        <pc:spChg chg="add del">
          <ac:chgData name="Gustavo de Oliveira Cipriano" userId="S::gcipriano.ext@vr.com.br::c6908e3b-5653-4636-a77e-3e9291c3a135" providerId="AD" clId="Web-{28E8BDCE-C9EE-8E30-8A17-0BA4469ED06C}" dt="2020-04-01T23:46:09.153" v="75"/>
          <ac:spMkLst>
            <pc:docMk/>
            <pc:sldMk cId="4209463077" sldId="257"/>
            <ac:spMk id="51" creationId="{5A4DD7EE-DFA7-46C8-B014-000107031859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48:40.278" v="112"/>
          <ac:spMkLst>
            <pc:docMk/>
            <pc:sldMk cId="4209463077" sldId="257"/>
            <ac:spMk id="63" creationId="{A07B7A45-E973-486C-B432-5E70B66A8CDF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49:11.075" v="133" actId="14100"/>
          <ac:spMkLst>
            <pc:docMk/>
            <pc:sldMk cId="4209463077" sldId="257"/>
            <ac:spMk id="64" creationId="{D7E41C64-0DEA-4AA0-B5A1-5F8DB89C2BAD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49:03.825" v="129" actId="1076"/>
          <ac:spMkLst>
            <pc:docMk/>
            <pc:sldMk cId="4209463077" sldId="257"/>
            <ac:spMk id="65" creationId="{1C223A1C-826E-439E-8C09-3E457DF157A2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49:39.075" v="182" actId="1076"/>
          <ac:spMkLst>
            <pc:docMk/>
            <pc:sldMk cId="4209463077" sldId="257"/>
            <ac:spMk id="66" creationId="{87BA9AB7-160D-4B95-98A6-2F3FF79124CC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52:36.076" v="246" actId="1076"/>
          <ac:spMkLst>
            <pc:docMk/>
            <pc:sldMk cId="4209463077" sldId="257"/>
            <ac:spMk id="67" creationId="{6004BCCC-EFD1-43AD-84F2-3C59217A2B90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51:25.341" v="221" actId="20577"/>
          <ac:spMkLst>
            <pc:docMk/>
            <pc:sldMk cId="4209463077" sldId="257"/>
            <ac:spMk id="68" creationId="{DDFC6938-1268-4671-88AF-9C8A607FDF42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1T23:51:49.967" v="237" actId="20577"/>
          <ac:spMkLst>
            <pc:docMk/>
            <pc:sldMk cId="4209463077" sldId="257"/>
            <ac:spMk id="69" creationId="{ED4A28ED-F881-45FA-9FC9-D4A729CCDCB6}"/>
          </ac:spMkLst>
        </pc:spChg>
        <pc:grpChg chg="add mod">
          <ac:chgData name="Gustavo de Oliveira Cipriano" userId="S::gcipriano.ext@vr.com.br::c6908e3b-5653-4636-a77e-3e9291c3a135" providerId="AD" clId="Web-{28E8BDCE-C9EE-8E30-8A17-0BA4469ED06C}" dt="2020-04-01T23:47:45.575" v="98" actId="1076"/>
          <ac:grpSpMkLst>
            <pc:docMk/>
            <pc:sldMk cId="4209463077" sldId="257"/>
            <ac:grpSpMk id="3" creationId="{3BB761E9-E5D7-4E37-B43A-F298C8910285}"/>
          </ac:grpSpMkLst>
        </pc:grpChg>
        <pc:grpChg chg="del">
          <ac:chgData name="Gustavo de Oliveira Cipriano" userId="S::gcipriano.ext@vr.com.br::c6908e3b-5653-4636-a77e-3e9291c3a135" providerId="AD" clId="Web-{28E8BDCE-C9EE-8E30-8A17-0BA4469ED06C}" dt="2020-04-01T23:38:38.416" v="6"/>
          <ac:grpSpMkLst>
            <pc:docMk/>
            <pc:sldMk cId="4209463077" sldId="257"/>
            <ac:grpSpMk id="12" creationId="{40207CA3-357E-4898-8CDE-DC967364A552}"/>
          </ac:grpSpMkLst>
        </pc:grpChg>
        <pc:grpChg chg="del">
          <ac:chgData name="Gustavo de Oliveira Cipriano" userId="S::gcipriano.ext@vr.com.br::c6908e3b-5653-4636-a77e-3e9291c3a135" providerId="AD" clId="Web-{28E8BDCE-C9EE-8E30-8A17-0BA4469ED06C}" dt="2020-04-01T23:38:47.166" v="16"/>
          <ac:grpSpMkLst>
            <pc:docMk/>
            <pc:sldMk cId="4209463077" sldId="257"/>
            <ac:grpSpMk id="13" creationId="{E852C305-EB44-41EC-BAF8-570EA0898B97}"/>
          </ac:grpSpMkLst>
        </pc:grpChg>
        <pc:grpChg chg="del">
          <ac:chgData name="Gustavo de Oliveira Cipriano" userId="S::gcipriano.ext@vr.com.br::c6908e3b-5653-4636-a77e-3e9291c3a135" providerId="AD" clId="Web-{28E8BDCE-C9EE-8E30-8A17-0BA4469ED06C}" dt="2020-04-01T23:38:38.416" v="5"/>
          <ac:grpSpMkLst>
            <pc:docMk/>
            <pc:sldMk cId="4209463077" sldId="257"/>
            <ac:grpSpMk id="20" creationId="{92BE3978-4375-4FE4-9366-3963285AB898}"/>
          </ac:grpSpMkLst>
        </pc:grpChg>
        <pc:grpChg chg="del">
          <ac:chgData name="Gustavo de Oliveira Cipriano" userId="S::gcipriano.ext@vr.com.br::c6908e3b-5653-4636-a77e-3e9291c3a135" providerId="AD" clId="Web-{28E8BDCE-C9EE-8E30-8A17-0BA4469ED06C}" dt="2020-04-01T23:38:47.166" v="15"/>
          <ac:grpSpMkLst>
            <pc:docMk/>
            <pc:sldMk cId="4209463077" sldId="257"/>
            <ac:grpSpMk id="27" creationId="{C1F389C3-40A5-403D-8A98-E3F37695462E}"/>
          </ac:grpSpMkLst>
        </pc:grpChg>
        <pc:cxnChg chg="add mod">
          <ac:chgData name="Gustavo de Oliveira Cipriano" userId="S::gcipriano.ext@vr.com.br::c6908e3b-5653-4636-a77e-3e9291c3a135" providerId="AD" clId="Web-{28E8BDCE-C9EE-8E30-8A17-0BA4469ED06C}" dt="2020-04-01T23:50:53.591" v="195"/>
          <ac:cxnSpMkLst>
            <pc:docMk/>
            <pc:sldMk cId="4209463077" sldId="257"/>
            <ac:cxnSpMk id="2" creationId="{8C129D45-D98E-4107-B8FC-B6E780210914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1T23:38:38.416" v="4"/>
          <ac:cxnSpMkLst>
            <pc:docMk/>
            <pc:sldMk cId="4209463077" sldId="257"/>
            <ac:cxnSpMk id="35" creationId="{EEB97755-D414-4F7F-A14E-808C14AC30DC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1T23:38:38.416" v="3"/>
          <ac:cxnSpMkLst>
            <pc:docMk/>
            <pc:sldMk cId="4209463077" sldId="257"/>
            <ac:cxnSpMk id="36" creationId="{EF732A88-8732-4A3E-85E7-CE0BEB2CBA8C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1T23:38:47.166" v="14"/>
          <ac:cxnSpMkLst>
            <pc:docMk/>
            <pc:sldMk cId="4209463077" sldId="257"/>
            <ac:cxnSpMk id="37" creationId="{0005AFC9-B7D3-45C9-8539-C27BEE8FB242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1T23:38:47.166" v="13"/>
          <ac:cxnSpMkLst>
            <pc:docMk/>
            <pc:sldMk cId="4209463077" sldId="257"/>
            <ac:cxnSpMk id="38" creationId="{CEB8D54B-B52D-4182-A1F9-CFB4DE184250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1T23:50:53.607" v="196"/>
          <ac:cxnSpMkLst>
            <pc:docMk/>
            <pc:sldMk cId="4209463077" sldId="257"/>
            <ac:cxnSpMk id="52" creationId="{5A0F5544-7365-4AA0-840B-DBE431AB5580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1T23:50:53.607" v="197"/>
          <ac:cxnSpMkLst>
            <pc:docMk/>
            <pc:sldMk cId="4209463077" sldId="257"/>
            <ac:cxnSpMk id="53" creationId="{C18D91DC-78D2-47B6-97B8-47EC68A17F05}"/>
          </ac:cxnSpMkLst>
        </pc:cxnChg>
        <pc:cxnChg chg="add mod ord">
          <ac:chgData name="Gustavo de Oliveira Cipriano" userId="S::gcipriano.ext@vr.com.br::c6908e3b-5653-4636-a77e-3e9291c3a135" providerId="AD" clId="Web-{28E8BDCE-C9EE-8E30-8A17-0BA4469ED06C}" dt="2020-04-01T23:50:53.591" v="194"/>
          <ac:cxnSpMkLst>
            <pc:docMk/>
            <pc:sldMk cId="4209463077" sldId="257"/>
            <ac:cxnSpMk id="62" creationId="{FD3FA0B1-D194-47F9-8FA3-97F317F51933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1T23:52:49.482" v="249" actId="14100"/>
          <ac:cxnSpMkLst>
            <pc:docMk/>
            <pc:sldMk cId="4209463077" sldId="257"/>
            <ac:cxnSpMk id="70" creationId="{F80E73FD-88F2-40D5-9D9F-0F621B165206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1T23:52:54.514" v="251" actId="1076"/>
          <ac:cxnSpMkLst>
            <pc:docMk/>
            <pc:sldMk cId="4209463077" sldId="257"/>
            <ac:cxnSpMk id="71" creationId="{22721B1F-B999-44D9-AF79-860C8B299219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1T23:52:59.514" v="253" actId="1076"/>
          <ac:cxnSpMkLst>
            <pc:docMk/>
            <pc:sldMk cId="4209463077" sldId="257"/>
            <ac:cxnSpMk id="72" creationId="{D1D0A6FD-0A35-4184-A42F-99727FC6DDDF}"/>
          </ac:cxnSpMkLst>
        </pc:cxnChg>
      </pc:sldChg>
      <pc:sldChg chg="addSp delSp modSp add replId">
        <pc:chgData name="Gustavo de Oliveira Cipriano" userId="S::gcipriano.ext@vr.com.br::c6908e3b-5653-4636-a77e-3e9291c3a135" providerId="AD" clId="Web-{28E8BDCE-C9EE-8E30-8A17-0BA4469ED06C}" dt="2020-04-02T00:08:01.564" v="601"/>
        <pc:sldMkLst>
          <pc:docMk/>
          <pc:sldMk cId="1104724308" sldId="258"/>
        </pc:sldMkLst>
        <pc:spChg chg="mod">
          <ac:chgData name="Gustavo de Oliveira Cipriano" userId="S::gcipriano.ext@vr.com.br::c6908e3b-5653-4636-a77e-3e9291c3a135" providerId="AD" clId="Web-{28E8BDCE-C9EE-8E30-8A17-0BA4469ED06C}" dt="2020-04-01T23:56:54.515" v="306" actId="20577"/>
          <ac:spMkLst>
            <pc:docMk/>
            <pc:sldMk cId="1104724308" sldId="258"/>
            <ac:spMk id="4" creationId="{020E169B-51AF-4573-AB8F-949D95CB3C4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0:00.750" v="436" actId="1076"/>
          <ac:spMkLst>
            <pc:docMk/>
            <pc:sldMk cId="1104724308" sldId="258"/>
            <ac:spMk id="7" creationId="{A3C74A56-2ACC-4CBA-9228-F577427DBB35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2:33.079" v="505" actId="1076"/>
          <ac:spMkLst>
            <pc:docMk/>
            <pc:sldMk cId="1104724308" sldId="258"/>
            <ac:spMk id="34" creationId="{26996703-E06C-4DCE-9E65-3A4322386118}"/>
          </ac:spMkLst>
        </pc:spChg>
        <pc:spChg chg="add del mod">
          <ac:chgData name="Gustavo de Oliveira Cipriano" userId="S::gcipriano.ext@vr.com.br::c6908e3b-5653-4636-a77e-3e9291c3a135" providerId="AD" clId="Web-{28E8BDCE-C9EE-8E30-8A17-0BA4469ED06C}" dt="2020-04-02T00:08:01.564" v="600"/>
          <ac:spMkLst>
            <pc:docMk/>
            <pc:sldMk cId="1104724308" sldId="258"/>
            <ac:spMk id="36" creationId="{E869B24C-34A0-4485-BA52-D85AF2942188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2:46.797" v="508" actId="1076"/>
          <ac:spMkLst>
            <pc:docMk/>
            <pc:sldMk cId="1104724308" sldId="258"/>
            <ac:spMk id="45" creationId="{CEC15BFD-E2F2-4651-929D-C664549E55DF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0:09.609" v="439"/>
          <ac:spMkLst>
            <pc:docMk/>
            <pc:sldMk cId="1104724308" sldId="258"/>
            <ac:spMk id="48" creationId="{1865187D-48F1-4B1D-9957-2C0D6E988B09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0:09.609" v="438"/>
          <ac:spMkLst>
            <pc:docMk/>
            <pc:sldMk cId="1104724308" sldId="258"/>
            <ac:spMk id="67" creationId="{6004BCCC-EFD1-43AD-84F2-3C59217A2B90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7:49.674" v="598" actId="20577"/>
          <ac:spMkLst>
            <pc:docMk/>
            <pc:sldMk cId="1104724308" sldId="258"/>
            <ac:spMk id="68" creationId="{DDFC6938-1268-4671-88AF-9C8A607FDF42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2:46.891" v="509" actId="1076"/>
          <ac:spMkLst>
            <pc:docMk/>
            <pc:sldMk cId="1104724308" sldId="258"/>
            <ac:spMk id="69" creationId="{ED4A28ED-F881-45FA-9FC9-D4A729CCDCB6}"/>
          </ac:spMkLst>
        </pc:spChg>
        <pc:grpChg chg="add del mod">
          <ac:chgData name="Gustavo de Oliveira Cipriano" userId="S::gcipriano.ext@vr.com.br::c6908e3b-5653-4636-a77e-3e9291c3a135" providerId="AD" clId="Web-{28E8BDCE-C9EE-8E30-8A17-0BA4469ED06C}" dt="2020-04-02T00:08:01.564" v="601"/>
          <ac:grpSpMkLst>
            <pc:docMk/>
            <pc:sldMk cId="1104724308" sldId="258"/>
            <ac:grpSpMk id="28" creationId="{E6669D8B-C62F-4148-AA01-6AB724E34732}"/>
          </ac:grpSpMkLst>
        </pc:grpChg>
        <pc:cxnChg chg="mod">
          <ac:chgData name="Gustavo de Oliveira Cipriano" userId="S::gcipriano.ext@vr.com.br::c6908e3b-5653-4636-a77e-3e9291c3a135" providerId="AD" clId="Web-{28E8BDCE-C9EE-8E30-8A17-0BA4469ED06C}" dt="2020-04-02T00:02:51.079" v="510" actId="14100"/>
          <ac:cxnSpMkLst>
            <pc:docMk/>
            <pc:sldMk cId="1104724308" sldId="258"/>
            <ac:cxnSpMk id="2" creationId="{8C129D45-D98E-4107-B8FC-B6E780210914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57.266" v="511"/>
          <ac:cxnSpMkLst>
            <pc:docMk/>
            <pc:sldMk cId="1104724308" sldId="258"/>
            <ac:cxnSpMk id="30" creationId="{DDF09B39-3A24-4738-A227-B247AE7EC78B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57.266" v="511"/>
          <ac:cxnSpMkLst>
            <pc:docMk/>
            <pc:sldMk cId="1104724308" sldId="258"/>
            <ac:cxnSpMk id="31" creationId="{EBBA0F94-1E93-4734-852D-24FE11AE7D50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57.266" v="511"/>
          <ac:cxnSpMkLst>
            <pc:docMk/>
            <pc:sldMk cId="1104724308" sldId="258"/>
            <ac:cxnSpMk id="32" creationId="{9164AC7D-DC28-4BBD-92BA-A3B5B4EB39C9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57.266" v="511"/>
          <ac:cxnSpMkLst>
            <pc:docMk/>
            <pc:sldMk cId="1104724308" sldId="258"/>
            <ac:cxnSpMk id="33" creationId="{034A505B-3B3E-4DFC-BA5D-F7DCFB6AA56E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57.266" v="511"/>
          <ac:cxnSpMkLst>
            <pc:docMk/>
            <pc:sldMk cId="1104724308" sldId="258"/>
            <ac:cxnSpMk id="35" creationId="{6DAFA313-CCB7-40F2-9410-DE8D16E0D584}"/>
          </ac:cxnSpMkLst>
        </pc:cxnChg>
        <pc:cxnChg chg="add del mod">
          <ac:chgData name="Gustavo de Oliveira Cipriano" userId="S::gcipriano.ext@vr.com.br::c6908e3b-5653-4636-a77e-3e9291c3a135" providerId="AD" clId="Web-{28E8BDCE-C9EE-8E30-8A17-0BA4469ED06C}" dt="2020-04-02T00:08:01.549" v="599"/>
          <ac:cxnSpMkLst>
            <pc:docMk/>
            <pc:sldMk cId="1104724308" sldId="258"/>
            <ac:cxnSpMk id="37" creationId="{BBE00D91-D29B-446B-8ED1-646656A0AD81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3:29.266" v="547" actId="14100"/>
          <ac:cxnSpMkLst>
            <pc:docMk/>
            <pc:sldMk cId="1104724308" sldId="258"/>
            <ac:cxnSpMk id="52" creationId="{5A0F5544-7365-4AA0-840B-DBE431AB5580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00:09.609" v="440"/>
          <ac:cxnSpMkLst>
            <pc:docMk/>
            <pc:sldMk cId="1104724308" sldId="258"/>
            <ac:cxnSpMk id="53" creationId="{C18D91DC-78D2-47B6-97B8-47EC68A17F05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00:09.609" v="437"/>
          <ac:cxnSpMkLst>
            <pc:docMk/>
            <pc:sldMk cId="1104724308" sldId="258"/>
            <ac:cxnSpMk id="70" creationId="{F80E73FD-88F2-40D5-9D9F-0F621B165206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33.063" v="503" actId="1076"/>
          <ac:cxnSpMkLst>
            <pc:docMk/>
            <pc:sldMk cId="1104724308" sldId="258"/>
            <ac:cxnSpMk id="71" creationId="{22721B1F-B999-44D9-AF79-860C8B299219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02:46.750" v="507" actId="1076"/>
          <ac:cxnSpMkLst>
            <pc:docMk/>
            <pc:sldMk cId="1104724308" sldId="258"/>
            <ac:cxnSpMk id="72" creationId="{D1D0A6FD-0A35-4184-A42F-99727FC6DDDF}"/>
          </ac:cxnSpMkLst>
        </pc:cxnChg>
      </pc:sldChg>
      <pc:sldChg chg="delSp modSp add del replId">
        <pc:chgData name="Gustavo de Oliveira Cipriano" userId="S::gcipriano.ext@vr.com.br::c6908e3b-5653-4636-a77e-3e9291c3a135" providerId="AD" clId="Web-{28E8BDCE-C9EE-8E30-8A17-0BA4469ED06C}" dt="2020-04-02T00:05:48.876" v="570"/>
        <pc:sldMkLst>
          <pc:docMk/>
          <pc:sldMk cId="21716789" sldId="259"/>
        </pc:sldMkLst>
        <pc:spChg chg="mod">
          <ac:chgData name="Gustavo de Oliveira Cipriano" userId="S::gcipriano.ext@vr.com.br::c6908e3b-5653-4636-a77e-3e9291c3a135" providerId="AD" clId="Web-{28E8BDCE-C9EE-8E30-8A17-0BA4469ED06C}" dt="2020-04-01T23:57:07.718" v="320" actId="20577"/>
          <ac:spMkLst>
            <pc:docMk/>
            <pc:sldMk cId="21716789" sldId="259"/>
            <ac:spMk id="4" creationId="{020E169B-51AF-4573-AB8F-949D95CB3C4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05:28.548" v="565" actId="1076"/>
          <ac:spMkLst>
            <pc:docMk/>
            <pc:sldMk cId="21716789" sldId="259"/>
            <ac:spMk id="7" creationId="{A3C74A56-2ACC-4CBA-9228-F577427DBB35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5:31.314" v="566"/>
          <ac:spMkLst>
            <pc:docMk/>
            <pc:sldMk cId="21716789" sldId="259"/>
            <ac:spMk id="48" creationId="{1865187D-48F1-4B1D-9957-2C0D6E988B09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5:35.126" v="569"/>
          <ac:spMkLst>
            <pc:docMk/>
            <pc:sldMk cId="21716789" sldId="259"/>
            <ac:spMk id="67" creationId="{6004BCCC-EFD1-43AD-84F2-3C59217A2B90}"/>
          </ac:spMkLst>
        </pc:spChg>
        <pc:cxnChg chg="del">
          <ac:chgData name="Gustavo de Oliveira Cipriano" userId="S::gcipriano.ext@vr.com.br::c6908e3b-5653-4636-a77e-3e9291c3a135" providerId="AD" clId="Web-{28E8BDCE-C9EE-8E30-8A17-0BA4469ED06C}" dt="2020-04-02T00:05:32.564" v="567"/>
          <ac:cxnSpMkLst>
            <pc:docMk/>
            <pc:sldMk cId="21716789" sldId="259"/>
            <ac:cxnSpMk id="53" creationId="{C18D91DC-78D2-47B6-97B8-47EC68A17F05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05:33.611" v="568"/>
          <ac:cxnSpMkLst>
            <pc:docMk/>
            <pc:sldMk cId="21716789" sldId="259"/>
            <ac:cxnSpMk id="70" creationId="{F80E73FD-88F2-40D5-9D9F-0F621B165206}"/>
          </ac:cxnSpMkLst>
        </pc:cxnChg>
      </pc:sldChg>
      <pc:sldChg chg="modSp add del replId">
        <pc:chgData name="Gustavo de Oliveira Cipriano" userId="S::gcipriano.ext@vr.com.br::c6908e3b-5653-4636-a77e-3e9291c3a135" providerId="AD" clId="Web-{28E8BDCE-C9EE-8E30-8A17-0BA4469ED06C}" dt="2020-04-02T00:13:02.441" v="668"/>
        <pc:sldMkLst>
          <pc:docMk/>
          <pc:sldMk cId="1185966662" sldId="260"/>
        </pc:sldMkLst>
        <pc:spChg chg="mod">
          <ac:chgData name="Gustavo de Oliveira Cipriano" userId="S::gcipriano.ext@vr.com.br::c6908e3b-5653-4636-a77e-3e9291c3a135" providerId="AD" clId="Web-{28E8BDCE-C9EE-8E30-8A17-0BA4469ED06C}" dt="2020-04-01T23:57:55.640" v="363" actId="20577"/>
          <ac:spMkLst>
            <pc:docMk/>
            <pc:sldMk cId="1185966662" sldId="260"/>
            <ac:spMk id="4" creationId="{020E169B-51AF-4573-AB8F-949D95CB3C4F}"/>
          </ac:spMkLst>
        </pc:spChg>
      </pc:sldChg>
      <pc:sldChg chg="addSp delSp modSp add replId">
        <pc:chgData name="Gustavo de Oliveira Cipriano" userId="S::gcipriano.ext@vr.com.br::c6908e3b-5653-4636-a77e-3e9291c3a135" providerId="AD" clId="Web-{28E8BDCE-C9EE-8E30-8A17-0BA4469ED06C}" dt="2020-04-02T00:18:23.301" v="805" actId="14100"/>
        <pc:sldMkLst>
          <pc:docMk/>
          <pc:sldMk cId="1957158079" sldId="261"/>
        </pc:sldMkLst>
        <pc:spChg chg="mod">
          <ac:chgData name="Gustavo de Oliveira Cipriano" userId="S::gcipriano.ext@vr.com.br::c6908e3b-5653-4636-a77e-3e9291c3a135" providerId="AD" clId="Web-{28E8BDCE-C9EE-8E30-8A17-0BA4469ED06C}" dt="2020-04-01T23:58:14.718" v="376" actId="20577"/>
          <ac:spMkLst>
            <pc:docMk/>
            <pc:sldMk cId="1957158079" sldId="261"/>
            <ac:spMk id="4" creationId="{020E169B-51AF-4573-AB8F-949D95CB3C4F}"/>
          </ac:spMkLst>
        </pc:spChg>
        <pc:spChg chg="add del mod">
          <ac:chgData name="Gustavo de Oliveira Cipriano" userId="S::gcipriano.ext@vr.com.br::c6908e3b-5653-4636-a77e-3e9291c3a135" providerId="AD" clId="Web-{28E8BDCE-C9EE-8E30-8A17-0BA4469ED06C}" dt="2020-04-02T00:16:05.051" v="743" actId="20577"/>
          <ac:spMkLst>
            <pc:docMk/>
            <pc:sldMk cId="1957158079" sldId="261"/>
            <ac:spMk id="7" creationId="{A3C74A56-2ACC-4CBA-9228-F577427DBB35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16:47.863" v="764"/>
          <ac:spMkLst>
            <pc:docMk/>
            <pc:sldMk cId="1957158079" sldId="261"/>
            <ac:spMk id="34" creationId="{26996703-E06C-4DCE-9E65-3A4322386118}"/>
          </ac:spMkLst>
        </pc:spChg>
        <pc:spChg chg="add del mod">
          <ac:chgData name="Gustavo de Oliveira Cipriano" userId="S::gcipriano.ext@vr.com.br::c6908e3b-5653-4636-a77e-3e9291c3a135" providerId="AD" clId="Web-{28E8BDCE-C9EE-8E30-8A17-0BA4469ED06C}" dt="2020-04-02T00:17:03.270" v="774"/>
          <ac:spMkLst>
            <pc:docMk/>
            <pc:sldMk cId="1957158079" sldId="261"/>
            <ac:spMk id="37" creationId="{2FDE1D5A-BCC8-4B28-A5E4-0FC3815CD740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16:20.520" v="751"/>
          <ac:spMkLst>
            <pc:docMk/>
            <pc:sldMk cId="1957158079" sldId="261"/>
            <ac:spMk id="45" creationId="{CEC15BFD-E2F2-4651-929D-C664549E55D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7:08.223" v="777" actId="1076"/>
          <ac:spMkLst>
            <pc:docMk/>
            <pc:sldMk cId="1957158079" sldId="261"/>
            <ac:spMk id="48" creationId="{1865187D-48F1-4B1D-9957-2C0D6E988B09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8:09.176" v="803" actId="1076"/>
          <ac:spMkLst>
            <pc:docMk/>
            <pc:sldMk cId="1957158079" sldId="261"/>
            <ac:spMk id="67" creationId="{6004BCCC-EFD1-43AD-84F2-3C59217A2B90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16:51.020" v="767"/>
          <ac:spMkLst>
            <pc:docMk/>
            <pc:sldMk cId="1957158079" sldId="261"/>
            <ac:spMk id="68" creationId="{DDFC6938-1268-4671-88AF-9C8A607FDF42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16:25.207" v="754"/>
          <ac:spMkLst>
            <pc:docMk/>
            <pc:sldMk cId="1957158079" sldId="261"/>
            <ac:spMk id="69" creationId="{ED4A28ED-F881-45FA-9FC9-D4A729CCDCB6}"/>
          </ac:spMkLst>
        </pc:spChg>
        <pc:grpChg chg="add del mod">
          <ac:chgData name="Gustavo de Oliveira Cipriano" userId="S::gcipriano.ext@vr.com.br::c6908e3b-5653-4636-a77e-3e9291c3a135" providerId="AD" clId="Web-{28E8BDCE-C9EE-8E30-8A17-0BA4469ED06C}" dt="2020-04-02T00:17:03.270" v="775"/>
          <ac:grpSpMkLst>
            <pc:docMk/>
            <pc:sldMk cId="1957158079" sldId="261"/>
            <ac:grpSpMk id="29" creationId="{114490D6-6723-42BB-89BF-81C6292DBD05}"/>
          </ac:grpSpMkLst>
        </pc:grpChg>
        <pc:cxnChg chg="del">
          <ac:chgData name="Gustavo de Oliveira Cipriano" userId="S::gcipriano.ext@vr.com.br::c6908e3b-5653-4636-a77e-3e9291c3a135" providerId="AD" clId="Web-{28E8BDCE-C9EE-8E30-8A17-0BA4469ED06C}" dt="2020-04-02T00:16:21.535" v="752"/>
          <ac:cxnSpMkLst>
            <pc:docMk/>
            <pc:sldMk cId="1957158079" sldId="261"/>
            <ac:cxnSpMk id="2" creationId="{8C129D45-D98E-4107-B8FC-B6E780210914}"/>
          </ac:cxnSpMkLst>
        </pc:cxnChg>
        <pc:cxnChg chg="add del mod">
          <ac:chgData name="Gustavo de Oliveira Cipriano" userId="S::gcipriano.ext@vr.com.br::c6908e3b-5653-4636-a77e-3e9291c3a135" providerId="AD" clId="Web-{28E8BDCE-C9EE-8E30-8A17-0BA4469ED06C}" dt="2020-04-02T00:17:03.270" v="776"/>
          <ac:cxnSpMkLst>
            <pc:docMk/>
            <pc:sldMk cId="1957158079" sldId="261"/>
            <ac:cxnSpMk id="28" creationId="{D4790424-7C28-4E70-A82C-AD18BD4A053D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6:59.285" v="769"/>
          <ac:cxnSpMkLst>
            <pc:docMk/>
            <pc:sldMk cId="1957158079" sldId="261"/>
            <ac:cxnSpMk id="31" creationId="{5D14F6FC-96DD-4C9C-B3CD-2BA2CB24890A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6:59.285" v="769"/>
          <ac:cxnSpMkLst>
            <pc:docMk/>
            <pc:sldMk cId="1957158079" sldId="261"/>
            <ac:cxnSpMk id="32" creationId="{84112422-AE5D-41C9-B325-8CB26C32EDD6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6:59.285" v="769"/>
          <ac:cxnSpMkLst>
            <pc:docMk/>
            <pc:sldMk cId="1957158079" sldId="261"/>
            <ac:cxnSpMk id="33" creationId="{7132DEE4-DF3D-4CA4-B4C0-3C509E69183C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6:59.285" v="769"/>
          <ac:cxnSpMkLst>
            <pc:docMk/>
            <pc:sldMk cId="1957158079" sldId="261"/>
            <ac:cxnSpMk id="35" creationId="{FBABB6A2-B85E-4317-BB80-D06200EBEFBD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6:59.285" v="769"/>
          <ac:cxnSpMkLst>
            <pc:docMk/>
            <pc:sldMk cId="1957158079" sldId="261"/>
            <ac:cxnSpMk id="36" creationId="{C6EDC4B7-DD4A-498C-9119-D88EC482F9BD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16:48.645" v="765"/>
          <ac:cxnSpMkLst>
            <pc:docMk/>
            <pc:sldMk cId="1957158079" sldId="261"/>
            <ac:cxnSpMk id="52" creationId="{5A0F5544-7365-4AA0-840B-DBE431AB5580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7:21.692" v="780" actId="14100"/>
          <ac:cxnSpMkLst>
            <pc:docMk/>
            <pc:sldMk cId="1957158079" sldId="261"/>
            <ac:cxnSpMk id="53" creationId="{C18D91DC-78D2-47B6-97B8-47EC68A17F05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8:23.301" v="805" actId="14100"/>
          <ac:cxnSpMkLst>
            <pc:docMk/>
            <pc:sldMk cId="1957158079" sldId="261"/>
            <ac:cxnSpMk id="70" creationId="{F80E73FD-88F2-40D5-9D9F-0F621B165206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16:49.770" v="766"/>
          <ac:cxnSpMkLst>
            <pc:docMk/>
            <pc:sldMk cId="1957158079" sldId="261"/>
            <ac:cxnSpMk id="71" creationId="{22721B1F-B999-44D9-AF79-860C8B299219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16:23.238" v="753"/>
          <ac:cxnSpMkLst>
            <pc:docMk/>
            <pc:sldMk cId="1957158079" sldId="261"/>
            <ac:cxnSpMk id="72" creationId="{D1D0A6FD-0A35-4184-A42F-99727FC6DDDF}"/>
          </ac:cxnSpMkLst>
        </pc:cxnChg>
      </pc:sldChg>
      <pc:sldChg chg="modSp add del replId">
        <pc:chgData name="Gustavo de Oliveira Cipriano" userId="S::gcipriano.ext@vr.com.br::c6908e3b-5653-4636-a77e-3e9291c3a135" providerId="AD" clId="Web-{28E8BDCE-C9EE-8E30-8A17-0BA4469ED06C}" dt="2020-04-02T00:18:59.645" v="807"/>
        <pc:sldMkLst>
          <pc:docMk/>
          <pc:sldMk cId="2216980899" sldId="262"/>
        </pc:sldMkLst>
        <pc:spChg chg="mod">
          <ac:chgData name="Gustavo de Oliveira Cipriano" userId="S::gcipriano.ext@vr.com.br::c6908e3b-5653-4636-a77e-3e9291c3a135" providerId="AD" clId="Web-{28E8BDCE-C9EE-8E30-8A17-0BA4469ED06C}" dt="2020-04-01T23:58:43.375" v="385" actId="20577"/>
          <ac:spMkLst>
            <pc:docMk/>
            <pc:sldMk cId="2216980899" sldId="262"/>
            <ac:spMk id="4" creationId="{020E169B-51AF-4573-AB8F-949D95CB3C4F}"/>
          </ac:spMkLst>
        </pc:spChg>
      </pc:sldChg>
      <pc:sldChg chg="modSp add del replId">
        <pc:chgData name="Gustavo de Oliveira Cipriano" userId="S::gcipriano.ext@vr.com.br::c6908e3b-5653-4636-a77e-3e9291c3a135" providerId="AD" clId="Web-{28E8BDCE-C9EE-8E30-8A17-0BA4469ED06C}" dt="2020-04-02T00:21:06.521" v="880"/>
        <pc:sldMkLst>
          <pc:docMk/>
          <pc:sldMk cId="2892060092" sldId="263"/>
        </pc:sldMkLst>
        <pc:spChg chg="mod">
          <ac:chgData name="Gustavo de Oliveira Cipriano" userId="S::gcipriano.ext@vr.com.br::c6908e3b-5653-4636-a77e-3e9291c3a135" providerId="AD" clId="Web-{28E8BDCE-C9EE-8E30-8A17-0BA4469ED06C}" dt="2020-04-01T23:58:54.718" v="390" actId="20577"/>
          <ac:spMkLst>
            <pc:docMk/>
            <pc:sldMk cId="2892060092" sldId="263"/>
            <ac:spMk id="4" creationId="{020E169B-51AF-4573-AB8F-949D95CB3C4F}"/>
          </ac:spMkLst>
        </pc:spChg>
      </pc:sldChg>
      <pc:sldChg chg="addSp delSp modSp add replId">
        <pc:chgData name="Gustavo de Oliveira Cipriano" userId="S::gcipriano.ext@vr.com.br::c6908e3b-5653-4636-a77e-3e9291c3a135" providerId="AD" clId="Web-{28E8BDCE-C9EE-8E30-8A17-0BA4469ED06C}" dt="2020-04-02T00:32:34.399" v="1068"/>
        <pc:sldMkLst>
          <pc:docMk/>
          <pc:sldMk cId="2579605081" sldId="264"/>
        </pc:sldMkLst>
        <pc:spChg chg="mod">
          <ac:chgData name="Gustavo de Oliveira Cipriano" userId="S::gcipriano.ext@vr.com.br::c6908e3b-5653-4636-a77e-3e9291c3a135" providerId="AD" clId="Web-{28E8BDCE-C9EE-8E30-8A17-0BA4469ED06C}" dt="2020-04-01T23:59:36.859" v="422" actId="20577"/>
          <ac:spMkLst>
            <pc:docMk/>
            <pc:sldMk cId="2579605081" sldId="264"/>
            <ac:spMk id="4" creationId="{020E169B-51AF-4573-AB8F-949D95CB3C4F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2T00:32:13.898" v="1060" actId="1076"/>
          <ac:spMkLst>
            <pc:docMk/>
            <pc:sldMk cId="2579605081" sldId="264"/>
            <ac:spMk id="6" creationId="{F2624326-40C8-4032-9E42-A6A9A1C315A0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26:55.288" v="1000" actId="20577"/>
          <ac:spMkLst>
            <pc:docMk/>
            <pc:sldMk cId="2579605081" sldId="264"/>
            <ac:spMk id="7" creationId="{A3C74A56-2ACC-4CBA-9228-F577427DBB35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26:12.053" v="984"/>
          <ac:spMkLst>
            <pc:docMk/>
            <pc:sldMk cId="2579605081" sldId="264"/>
            <ac:spMk id="34" creationId="{26996703-E06C-4DCE-9E65-3A4322386118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2T00:32:23.789" v="1064" actId="1076"/>
          <ac:spMkLst>
            <pc:docMk/>
            <pc:sldMk cId="2579605081" sldId="264"/>
            <ac:spMk id="40" creationId="{72D6D16A-408B-47DD-8020-86465ABA2FAB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2T00:32:23.805" v="1065" actId="1076"/>
          <ac:spMkLst>
            <pc:docMk/>
            <pc:sldMk cId="2579605081" sldId="264"/>
            <ac:spMk id="41" creationId="{F8E07274-BCE4-4E05-9E6A-83E3958611E6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26:11.038" v="983"/>
          <ac:spMkLst>
            <pc:docMk/>
            <pc:sldMk cId="2579605081" sldId="264"/>
            <ac:spMk id="45" creationId="{CEC15BFD-E2F2-4651-929D-C664549E55DF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31:59.836" v="1057"/>
          <ac:spMkLst>
            <pc:docMk/>
            <pc:sldMk cId="2579605081" sldId="264"/>
            <ac:spMk id="48" creationId="{1865187D-48F1-4B1D-9957-2C0D6E988B09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31:59.836" v="1056"/>
          <ac:spMkLst>
            <pc:docMk/>
            <pc:sldMk cId="2579605081" sldId="264"/>
            <ac:spMk id="67" creationId="{6004BCCC-EFD1-43AD-84F2-3C59217A2B90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26:19.631" v="989"/>
          <ac:spMkLst>
            <pc:docMk/>
            <pc:sldMk cId="2579605081" sldId="264"/>
            <ac:spMk id="68" creationId="{DDFC6938-1268-4671-88AF-9C8A607FDF42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26:20.413" v="990"/>
          <ac:spMkLst>
            <pc:docMk/>
            <pc:sldMk cId="2579605081" sldId="264"/>
            <ac:spMk id="69" creationId="{ED4A28ED-F881-45FA-9FC9-D4A729CCDCB6}"/>
          </ac:spMkLst>
        </pc:spChg>
        <pc:grpChg chg="add mod">
          <ac:chgData name="Gustavo de Oliveira Cipriano" userId="S::gcipriano.ext@vr.com.br::c6908e3b-5653-4636-a77e-3e9291c3a135" providerId="AD" clId="Web-{28E8BDCE-C9EE-8E30-8A17-0BA4469ED06C}" dt="2020-04-02T00:32:13.883" v="1059" actId="1076"/>
          <ac:grpSpMkLst>
            <pc:docMk/>
            <pc:sldMk cId="2579605081" sldId="264"/>
            <ac:grpSpMk id="5" creationId="{A517F3BD-6200-4B13-83F5-ACBCE43E7A2F}"/>
          </ac:grpSpMkLst>
        </pc:grpChg>
        <pc:cxnChg chg="del">
          <ac:chgData name="Gustavo de Oliveira Cipriano" userId="S::gcipriano.ext@vr.com.br::c6908e3b-5653-4636-a77e-3e9291c3a135" providerId="AD" clId="Web-{28E8BDCE-C9EE-8E30-8A17-0BA4469ED06C}" dt="2020-04-02T00:26:15.944" v="985"/>
          <ac:cxnSpMkLst>
            <pc:docMk/>
            <pc:sldMk cId="2579605081" sldId="264"/>
            <ac:cxnSpMk id="2" creationId="{8C129D45-D98E-4107-B8FC-B6E780210914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2T00:32:17.086" v="1061" actId="14100"/>
          <ac:cxnSpMkLst>
            <pc:docMk/>
            <pc:sldMk cId="2579605081" sldId="264"/>
            <ac:cxnSpMk id="38" creationId="{48AB2CBA-43AE-447A-90DC-3772BF7CE43E}"/>
          </ac:cxnSpMkLst>
        </pc:cxnChg>
        <pc:cxnChg chg="add mod ord">
          <ac:chgData name="Gustavo de Oliveira Cipriano" userId="S::gcipriano.ext@vr.com.br::c6908e3b-5653-4636-a77e-3e9291c3a135" providerId="AD" clId="Web-{28E8BDCE-C9EE-8E30-8A17-0BA4469ED06C}" dt="2020-04-02T00:32:34.399" v="1068"/>
          <ac:cxnSpMkLst>
            <pc:docMk/>
            <pc:sldMk cId="2579605081" sldId="264"/>
            <ac:cxnSpMk id="39" creationId="{BD0983C1-5797-4573-8A50-988D599FEF11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2T00:32:23.805" v="1066" actId="1076"/>
          <ac:cxnSpMkLst>
            <pc:docMk/>
            <pc:sldMk cId="2579605081" sldId="264"/>
            <ac:cxnSpMk id="42" creationId="{038F7A68-11A4-464B-8D31-777D73698594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26:16.850" v="986"/>
          <ac:cxnSpMkLst>
            <pc:docMk/>
            <pc:sldMk cId="2579605081" sldId="264"/>
            <ac:cxnSpMk id="52" creationId="{5A0F5544-7365-4AA0-840B-DBE431AB5580}"/>
          </ac:cxnSpMkLst>
        </pc:cxnChg>
        <pc:cxnChg chg="del mod">
          <ac:chgData name="Gustavo de Oliveira Cipriano" userId="S::gcipriano.ext@vr.com.br::c6908e3b-5653-4636-a77e-3e9291c3a135" providerId="AD" clId="Web-{28E8BDCE-C9EE-8E30-8A17-0BA4469ED06C}" dt="2020-04-02T00:31:59.836" v="1058"/>
          <ac:cxnSpMkLst>
            <pc:docMk/>
            <pc:sldMk cId="2579605081" sldId="264"/>
            <ac:cxnSpMk id="53" creationId="{C18D91DC-78D2-47B6-97B8-47EC68A17F05}"/>
          </ac:cxnSpMkLst>
        </pc:cxnChg>
        <pc:cxnChg chg="del mod">
          <ac:chgData name="Gustavo de Oliveira Cipriano" userId="S::gcipriano.ext@vr.com.br::c6908e3b-5653-4636-a77e-3e9291c3a135" providerId="AD" clId="Web-{28E8BDCE-C9EE-8E30-8A17-0BA4469ED06C}" dt="2020-04-02T00:31:59.836" v="1055"/>
          <ac:cxnSpMkLst>
            <pc:docMk/>
            <pc:sldMk cId="2579605081" sldId="264"/>
            <ac:cxnSpMk id="70" creationId="{F80E73FD-88F2-40D5-9D9F-0F621B165206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26:18.834" v="988"/>
          <ac:cxnSpMkLst>
            <pc:docMk/>
            <pc:sldMk cId="2579605081" sldId="264"/>
            <ac:cxnSpMk id="71" creationId="{22721B1F-B999-44D9-AF79-860C8B299219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26:17.913" v="987"/>
          <ac:cxnSpMkLst>
            <pc:docMk/>
            <pc:sldMk cId="2579605081" sldId="264"/>
            <ac:cxnSpMk id="72" creationId="{D1D0A6FD-0A35-4184-A42F-99727FC6DDDF}"/>
          </ac:cxnSpMkLst>
        </pc:cxnChg>
      </pc:sldChg>
      <pc:sldChg chg="addSp delSp modSp add replId">
        <pc:chgData name="Gustavo de Oliveira Cipriano" userId="S::gcipriano.ext@vr.com.br::c6908e3b-5653-4636-a77e-3e9291c3a135" providerId="AD" clId="Web-{28E8BDCE-C9EE-8E30-8A17-0BA4469ED06C}" dt="2020-04-02T00:27:16.694" v="1006" actId="1076"/>
        <pc:sldMkLst>
          <pc:docMk/>
          <pc:sldMk cId="2843453688" sldId="265"/>
        </pc:sldMkLst>
        <pc:spChg chg="mod">
          <ac:chgData name="Gustavo de Oliveira Cipriano" userId="S::gcipriano.ext@vr.com.br::c6908e3b-5653-4636-a77e-3e9291c3a135" providerId="AD" clId="Web-{28E8BDCE-C9EE-8E30-8A17-0BA4469ED06C}" dt="2020-04-02T00:05:58.829" v="583" actId="20577"/>
          <ac:spMkLst>
            <pc:docMk/>
            <pc:sldMk cId="2843453688" sldId="265"/>
            <ac:spMk id="4" creationId="{020E169B-51AF-4573-AB8F-949D95CB3C4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0:49.065" v="653" actId="1076"/>
          <ac:spMkLst>
            <pc:docMk/>
            <pc:sldMk cId="2843453688" sldId="265"/>
            <ac:spMk id="7" creationId="{A3C74A56-2ACC-4CBA-9228-F577427DBB35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10:06.987" v="612"/>
          <ac:spMkLst>
            <pc:docMk/>
            <pc:sldMk cId="2843453688" sldId="265"/>
            <ac:spMk id="34" creationId="{26996703-E06C-4DCE-9E65-3A4322386118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0:35.456" v="638" actId="20577"/>
          <ac:spMkLst>
            <pc:docMk/>
            <pc:sldMk cId="2843453688" sldId="265"/>
            <ac:spMk id="36" creationId="{E869B24C-34A0-4485-BA52-D85AF2942188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2T00:11:07.565" v="660" actId="1076"/>
          <ac:spMkLst>
            <pc:docMk/>
            <pc:sldMk cId="2843453688" sldId="265"/>
            <ac:spMk id="39" creationId="{2C7E043E-D36D-4AAE-B7C8-AB8D7D87C29D}"/>
          </ac:spMkLst>
        </pc:spChg>
        <pc:spChg chg="add mod">
          <ac:chgData name="Gustavo de Oliveira Cipriano" userId="S::gcipriano.ext@vr.com.br::c6908e3b-5653-4636-a77e-3e9291c3a135" providerId="AD" clId="Web-{28E8BDCE-C9EE-8E30-8A17-0BA4469ED06C}" dt="2020-04-02T00:11:03.128" v="658" actId="1076"/>
          <ac:spMkLst>
            <pc:docMk/>
            <pc:sldMk cId="2843453688" sldId="265"/>
            <ac:spMk id="40" creationId="{28800AA5-03BF-401C-BBDE-3D9D256550C5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6:39.923" v="584"/>
          <ac:spMkLst>
            <pc:docMk/>
            <pc:sldMk cId="2843453688" sldId="265"/>
            <ac:spMk id="45" creationId="{CEC15BFD-E2F2-4651-929D-C664549E55DF}"/>
          </ac:spMkLst>
        </pc:spChg>
        <pc:spChg chg="del mod">
          <ac:chgData name="Gustavo de Oliveira Cipriano" userId="S::gcipriano.ext@vr.com.br::c6908e3b-5653-4636-a77e-3e9291c3a135" providerId="AD" clId="Web-{28E8BDCE-C9EE-8E30-8A17-0BA4469ED06C}" dt="2020-04-02T00:10:06.987" v="611"/>
          <ac:spMkLst>
            <pc:docMk/>
            <pc:sldMk cId="2843453688" sldId="265"/>
            <ac:spMk id="68" creationId="{DDFC6938-1268-4671-88AF-9C8A607FDF42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07:11.408" v="589"/>
          <ac:spMkLst>
            <pc:docMk/>
            <pc:sldMk cId="2843453688" sldId="265"/>
            <ac:spMk id="69" creationId="{ED4A28ED-F881-45FA-9FC9-D4A729CCDCB6}"/>
          </ac:spMkLst>
        </pc:spChg>
        <pc:grpChg chg="mod">
          <ac:chgData name="Gustavo de Oliveira Cipriano" userId="S::gcipriano.ext@vr.com.br::c6908e3b-5653-4636-a77e-3e9291c3a135" providerId="AD" clId="Web-{28E8BDCE-C9EE-8E30-8A17-0BA4469ED06C}" dt="2020-04-02T00:10:48.940" v="652" actId="1076"/>
          <ac:grpSpMkLst>
            <pc:docMk/>
            <pc:sldMk cId="2843453688" sldId="265"/>
            <ac:grpSpMk id="3" creationId="{3BB761E9-E5D7-4E37-B43A-F298C8910285}"/>
          </ac:grpSpMkLst>
        </pc:grpChg>
        <pc:cxnChg chg="del">
          <ac:chgData name="Gustavo de Oliveira Cipriano" userId="S::gcipriano.ext@vr.com.br::c6908e3b-5653-4636-a77e-3e9291c3a135" providerId="AD" clId="Web-{28E8BDCE-C9EE-8E30-8A17-0BA4469ED06C}" dt="2020-04-02T00:07:04.595" v="588"/>
          <ac:cxnSpMkLst>
            <pc:docMk/>
            <pc:sldMk cId="2843453688" sldId="265"/>
            <ac:cxnSpMk id="2" creationId="{8C129D45-D98E-4107-B8FC-B6E780210914}"/>
          </ac:cxnSpMkLst>
        </pc:cxnChg>
        <pc:cxnChg chg="add del mod">
          <ac:chgData name="Gustavo de Oliveira Cipriano" userId="S::gcipriano.ext@vr.com.br::c6908e3b-5653-4636-a77e-3e9291c3a135" providerId="AD" clId="Web-{28E8BDCE-C9EE-8E30-8A17-0BA4469ED06C}" dt="2020-04-02T00:27:16.694" v="1006" actId="1076"/>
          <ac:cxnSpMkLst>
            <pc:docMk/>
            <pc:sldMk cId="2843453688" sldId="265"/>
            <ac:cxnSpMk id="37" creationId="{BBE00D91-D29B-446B-8ED1-646656A0AD81}"/>
          </ac:cxnSpMkLst>
        </pc:cxnChg>
        <pc:cxnChg chg="add mod ord">
          <ac:chgData name="Gustavo de Oliveira Cipriano" userId="S::gcipriano.ext@vr.com.br::c6908e3b-5653-4636-a77e-3e9291c3a135" providerId="AD" clId="Web-{28E8BDCE-C9EE-8E30-8A17-0BA4469ED06C}" dt="2020-04-02T00:11:35.221" v="665" actId="14100"/>
          <ac:cxnSpMkLst>
            <pc:docMk/>
            <pc:sldMk cId="2843453688" sldId="265"/>
            <ac:cxnSpMk id="38" creationId="{6D24BC10-ABDA-461E-A64A-557A4737975A}"/>
          </ac:cxnSpMkLst>
        </pc:cxnChg>
        <pc:cxnChg chg="add mod">
          <ac:chgData name="Gustavo de Oliveira Cipriano" userId="S::gcipriano.ext@vr.com.br::c6908e3b-5653-4636-a77e-3e9291c3a135" providerId="AD" clId="Web-{28E8BDCE-C9EE-8E30-8A17-0BA4469ED06C}" dt="2020-04-02T00:11:25.800" v="664" actId="14100"/>
          <ac:cxnSpMkLst>
            <pc:docMk/>
            <pc:sldMk cId="2843453688" sldId="265"/>
            <ac:cxnSpMk id="41" creationId="{7BC47809-09DB-432E-901C-8D2DDE525311}"/>
          </ac:cxnSpMkLst>
        </pc:cxnChg>
        <pc:cxnChg chg="del mod">
          <ac:chgData name="Gustavo de Oliveira Cipriano" userId="S::gcipriano.ext@vr.com.br::c6908e3b-5653-4636-a77e-3e9291c3a135" providerId="AD" clId="Web-{28E8BDCE-C9EE-8E30-8A17-0BA4469ED06C}" dt="2020-04-02T00:10:06.987" v="613"/>
          <ac:cxnSpMkLst>
            <pc:docMk/>
            <pc:sldMk cId="2843453688" sldId="265"/>
            <ac:cxnSpMk id="52" creationId="{5A0F5544-7365-4AA0-840B-DBE431AB5580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0:53.549" v="654" actId="14100"/>
          <ac:cxnSpMkLst>
            <pc:docMk/>
            <pc:sldMk cId="2843453688" sldId="265"/>
            <ac:cxnSpMk id="62" creationId="{FD3FA0B1-D194-47F9-8FA3-97F317F51933}"/>
          </ac:cxnSpMkLst>
        </pc:cxnChg>
        <pc:cxnChg chg="del mod">
          <ac:chgData name="Gustavo de Oliveira Cipriano" userId="S::gcipriano.ext@vr.com.br::c6908e3b-5653-4636-a77e-3e9291c3a135" providerId="AD" clId="Web-{28E8BDCE-C9EE-8E30-8A17-0BA4469ED06C}" dt="2020-04-02T00:10:06.987" v="610"/>
          <ac:cxnSpMkLst>
            <pc:docMk/>
            <pc:sldMk cId="2843453688" sldId="265"/>
            <ac:cxnSpMk id="71" creationId="{22721B1F-B999-44D9-AF79-860C8B299219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06:51.392" v="587"/>
          <ac:cxnSpMkLst>
            <pc:docMk/>
            <pc:sldMk cId="2843453688" sldId="265"/>
            <ac:cxnSpMk id="72" creationId="{D1D0A6FD-0A35-4184-A42F-99727FC6DDDF}"/>
          </ac:cxnSpMkLst>
        </pc:cxnChg>
      </pc:sldChg>
      <pc:sldChg chg="addSp delSp modSp add ord replId">
        <pc:chgData name="Gustavo de Oliveira Cipriano" userId="S::gcipriano.ext@vr.com.br::c6908e3b-5653-4636-a77e-3e9291c3a135" providerId="AD" clId="Web-{28E8BDCE-C9EE-8E30-8A17-0BA4469ED06C}" dt="2020-04-02T00:15:01.597" v="713" actId="20577"/>
        <pc:sldMkLst>
          <pc:docMk/>
          <pc:sldMk cId="3535539268" sldId="266"/>
        </pc:sldMkLst>
        <pc:spChg chg="mod">
          <ac:chgData name="Gustavo de Oliveira Cipriano" userId="S::gcipriano.ext@vr.com.br::c6908e3b-5653-4636-a77e-3e9291c3a135" providerId="AD" clId="Web-{28E8BDCE-C9EE-8E30-8A17-0BA4469ED06C}" dt="2020-04-02T00:13:09.128" v="671" actId="20577"/>
          <ac:spMkLst>
            <pc:docMk/>
            <pc:sldMk cId="3535539268" sldId="266"/>
            <ac:spMk id="4" creationId="{020E169B-51AF-4573-AB8F-949D95CB3C4F}"/>
          </ac:spMkLst>
        </pc:spChg>
        <pc:spChg chg="add del mod">
          <ac:chgData name="Gustavo de Oliveira Cipriano" userId="S::gcipriano.ext@vr.com.br::c6908e3b-5653-4636-a77e-3e9291c3a135" providerId="AD" clId="Web-{28E8BDCE-C9EE-8E30-8A17-0BA4469ED06C}" dt="2020-04-02T00:13:55.831" v="686"/>
          <ac:spMkLst>
            <pc:docMk/>
            <pc:sldMk cId="3535539268" sldId="266"/>
            <ac:spMk id="6" creationId="{C5AC2A4D-E387-4A5F-8C29-443CCABD9E9E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4:15.800" v="693" actId="1076"/>
          <ac:spMkLst>
            <pc:docMk/>
            <pc:sldMk cId="3535539268" sldId="266"/>
            <ac:spMk id="34" creationId="{26996703-E06C-4DCE-9E65-3A4322386118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14:00.910" v="688"/>
          <ac:spMkLst>
            <pc:docMk/>
            <pc:sldMk cId="3535539268" sldId="266"/>
            <ac:spMk id="45" creationId="{CEC15BFD-E2F2-4651-929D-C664549E55D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15:01.597" v="713" actId="20577"/>
          <ac:spMkLst>
            <pc:docMk/>
            <pc:sldMk cId="3535539268" sldId="266"/>
            <ac:spMk id="68" creationId="{DDFC6938-1268-4671-88AF-9C8A607FDF42}"/>
          </ac:spMkLst>
        </pc:spChg>
        <pc:spChg chg="del">
          <ac:chgData name="Gustavo de Oliveira Cipriano" userId="S::gcipriano.ext@vr.com.br::c6908e3b-5653-4636-a77e-3e9291c3a135" providerId="AD" clId="Web-{28E8BDCE-C9EE-8E30-8A17-0BA4469ED06C}" dt="2020-04-02T00:14:05.894" v="691"/>
          <ac:spMkLst>
            <pc:docMk/>
            <pc:sldMk cId="3535539268" sldId="266"/>
            <ac:spMk id="69" creationId="{ED4A28ED-F881-45FA-9FC9-D4A729CCDCB6}"/>
          </ac:spMkLst>
        </pc:spChg>
        <pc:grpChg chg="add del">
          <ac:chgData name="Gustavo de Oliveira Cipriano" userId="S::gcipriano.ext@vr.com.br::c6908e3b-5653-4636-a77e-3e9291c3a135" providerId="AD" clId="Web-{28E8BDCE-C9EE-8E30-8A17-0BA4469ED06C}" dt="2020-04-02T00:13:55.831" v="687"/>
          <ac:grpSpMkLst>
            <pc:docMk/>
            <pc:sldMk cId="3535539268" sldId="266"/>
            <ac:grpSpMk id="5" creationId="{8ABAEB24-4EA3-4295-B219-3E0AF91B309E}"/>
          </ac:grpSpMkLst>
        </pc:grpChg>
        <pc:cxnChg chg="del">
          <ac:chgData name="Gustavo de Oliveira Cipriano" userId="S::gcipriano.ext@vr.com.br::c6908e3b-5653-4636-a77e-3e9291c3a135" providerId="AD" clId="Web-{28E8BDCE-C9EE-8E30-8A17-0BA4469ED06C}" dt="2020-04-02T00:14:02.128" v="689"/>
          <ac:cxnSpMkLst>
            <pc:docMk/>
            <pc:sldMk cId="3535539268" sldId="266"/>
            <ac:cxnSpMk id="2" creationId="{8C129D45-D98E-4107-B8FC-B6E780210914}"/>
          </ac:cxnSpMkLst>
        </pc:cxnChg>
        <pc:cxnChg chg="add del">
          <ac:chgData name="Gustavo de Oliveira Cipriano" userId="S::gcipriano.ext@vr.com.br::c6908e3b-5653-4636-a77e-3e9291c3a135" providerId="AD" clId="Web-{28E8BDCE-C9EE-8E30-8A17-0BA4469ED06C}" dt="2020-04-02T00:13:55.831" v="685"/>
          <ac:cxnSpMkLst>
            <pc:docMk/>
            <pc:sldMk cId="3535539268" sldId="266"/>
            <ac:cxnSpMk id="8" creationId="{F57280C5-6B80-4646-B754-06459E01669D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4:19.488" v="694" actId="14100"/>
          <ac:cxnSpMkLst>
            <pc:docMk/>
            <pc:sldMk cId="3535539268" sldId="266"/>
            <ac:cxnSpMk id="52" creationId="{5A0F5544-7365-4AA0-840B-DBE431AB5580}"/>
          </ac:cxnSpMkLst>
        </pc:cxnChg>
        <pc:cxnChg chg="mod">
          <ac:chgData name="Gustavo de Oliveira Cipriano" userId="S::gcipriano.ext@vr.com.br::c6908e3b-5653-4636-a77e-3e9291c3a135" providerId="AD" clId="Web-{28E8BDCE-C9EE-8E30-8A17-0BA4469ED06C}" dt="2020-04-02T00:14:23.488" v="695" actId="1076"/>
          <ac:cxnSpMkLst>
            <pc:docMk/>
            <pc:sldMk cId="3535539268" sldId="266"/>
            <ac:cxnSpMk id="71" creationId="{22721B1F-B999-44D9-AF79-860C8B299219}"/>
          </ac:cxnSpMkLst>
        </pc:cxnChg>
        <pc:cxnChg chg="del">
          <ac:chgData name="Gustavo de Oliveira Cipriano" userId="S::gcipriano.ext@vr.com.br::c6908e3b-5653-4636-a77e-3e9291c3a135" providerId="AD" clId="Web-{28E8BDCE-C9EE-8E30-8A17-0BA4469ED06C}" dt="2020-04-02T00:14:03.081" v="690"/>
          <ac:cxnSpMkLst>
            <pc:docMk/>
            <pc:sldMk cId="3535539268" sldId="266"/>
            <ac:cxnSpMk id="72" creationId="{D1D0A6FD-0A35-4184-A42F-99727FC6DDDF}"/>
          </ac:cxnSpMkLst>
        </pc:cxnChg>
      </pc:sldChg>
      <pc:sldChg chg="modSp add replId">
        <pc:chgData name="Gustavo de Oliveira Cipriano" userId="S::gcipriano.ext@vr.com.br::c6908e3b-5653-4636-a77e-3e9291c3a135" providerId="AD" clId="Web-{28E8BDCE-C9EE-8E30-8A17-0BA4469ED06C}" dt="2020-04-02T00:20:55.615" v="875" actId="20577"/>
        <pc:sldMkLst>
          <pc:docMk/>
          <pc:sldMk cId="2801537244" sldId="267"/>
        </pc:sldMkLst>
        <pc:spChg chg="mod">
          <ac:chgData name="Gustavo de Oliveira Cipriano" userId="S::gcipriano.ext@vr.com.br::c6908e3b-5653-4636-a77e-3e9291c3a135" providerId="AD" clId="Web-{28E8BDCE-C9EE-8E30-8A17-0BA4469ED06C}" dt="2020-04-02T00:20:55.615" v="875" actId="20577"/>
          <ac:spMkLst>
            <pc:docMk/>
            <pc:sldMk cId="2801537244" sldId="267"/>
            <ac:spMk id="4" creationId="{020E169B-51AF-4573-AB8F-949D95CB3C4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20:33.708" v="871" actId="1076"/>
          <ac:spMkLst>
            <pc:docMk/>
            <pc:sldMk cId="2801537244" sldId="267"/>
            <ac:spMk id="67" creationId="{6004BCCC-EFD1-43AD-84F2-3C59217A2B90}"/>
          </ac:spMkLst>
        </pc:spChg>
      </pc:sldChg>
      <pc:sldChg chg="modSp add replId">
        <pc:chgData name="Gustavo de Oliveira Cipriano" userId="S::gcipriano.ext@vr.com.br::c6908e3b-5653-4636-a77e-3e9291c3a135" providerId="AD" clId="Web-{28E8BDCE-C9EE-8E30-8A17-0BA4469ED06C}" dt="2020-04-02T00:22:48.068" v="967" actId="20577"/>
        <pc:sldMkLst>
          <pc:docMk/>
          <pc:sldMk cId="3678088859" sldId="268"/>
        </pc:sldMkLst>
        <pc:spChg chg="mod">
          <ac:chgData name="Gustavo de Oliveira Cipriano" userId="S::gcipriano.ext@vr.com.br::c6908e3b-5653-4636-a77e-3e9291c3a135" providerId="AD" clId="Web-{28E8BDCE-C9EE-8E30-8A17-0BA4469ED06C}" dt="2020-04-02T00:21:04.271" v="879" actId="20577"/>
          <ac:spMkLst>
            <pc:docMk/>
            <pc:sldMk cId="3678088859" sldId="268"/>
            <ac:spMk id="4" creationId="{020E169B-51AF-4573-AB8F-949D95CB3C4F}"/>
          </ac:spMkLst>
        </pc:spChg>
        <pc:spChg chg="mod">
          <ac:chgData name="Gustavo de Oliveira Cipriano" userId="S::gcipriano.ext@vr.com.br::c6908e3b-5653-4636-a77e-3e9291c3a135" providerId="AD" clId="Web-{28E8BDCE-C9EE-8E30-8A17-0BA4469ED06C}" dt="2020-04-02T00:22:48.068" v="967" actId="20577"/>
          <ac:spMkLst>
            <pc:docMk/>
            <pc:sldMk cId="3678088859" sldId="268"/>
            <ac:spMk id="67" creationId="{6004BCCC-EFD1-43AD-84F2-3C59217A2B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FC9E-C99F-4A13-B5D0-4B393485FA91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A6C5E-DFFB-4A11-9323-C2786F8FA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14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Pizzaria</a:t>
            </a:r>
            <a:endParaRPr lang="pt-BR" dirty="0"/>
          </a:p>
        </p:txBody>
      </p:sp>
      <p:grpSp>
        <p:nvGrpSpPr>
          <p:cNvPr id="85" name="Google Shape;85;p13"/>
          <p:cNvGrpSpPr/>
          <p:nvPr/>
        </p:nvGrpSpPr>
        <p:grpSpPr>
          <a:xfrm>
            <a:off x="2520364" y="2500989"/>
            <a:ext cx="350182" cy="1024883"/>
            <a:chOff x="2520366" y="2500988"/>
            <a:chExt cx="591482" cy="1888482"/>
          </a:xfrm>
        </p:grpSpPr>
        <p:sp>
          <p:nvSpPr>
            <p:cNvPr id="86" name="Google Shape;86;p13"/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" name="Google Shape;87;p13"/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" name="Google Shape;88;p13"/>
            <p:cNvCxnSpPr/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13"/>
            <p:cNvCxnSpPr/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2" name="Google Shape;92;p13"/>
          <p:cNvGrpSpPr/>
          <p:nvPr/>
        </p:nvGrpSpPr>
        <p:grpSpPr>
          <a:xfrm>
            <a:off x="10165766" y="2500987"/>
            <a:ext cx="350182" cy="1024881"/>
            <a:chOff x="2520366" y="2500988"/>
            <a:chExt cx="591482" cy="1888482"/>
          </a:xfrm>
        </p:grpSpPr>
        <p:sp>
          <p:nvSpPr>
            <p:cNvPr id="93" name="Google Shape;93;p13"/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13"/>
            <p:cNvCxnSpPr/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" name="Google Shape;96;p13"/>
            <p:cNvCxnSpPr/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" name="Google Shape;97;p13"/>
            <p:cNvCxnSpPr/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Google Shape;98;p13"/>
            <p:cNvCxnSpPr/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9" name="Google Shape;99;p13"/>
          <p:cNvGrpSpPr/>
          <p:nvPr/>
        </p:nvGrpSpPr>
        <p:grpSpPr>
          <a:xfrm>
            <a:off x="2520366" y="5104487"/>
            <a:ext cx="350182" cy="1024881"/>
            <a:chOff x="2520366" y="2500988"/>
            <a:chExt cx="591482" cy="1888482"/>
          </a:xfrm>
        </p:grpSpPr>
        <p:sp>
          <p:nvSpPr>
            <p:cNvPr id="100" name="Google Shape;100;p13"/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" name="Google Shape;101;p13"/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13"/>
            <p:cNvCxnSpPr/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p13"/>
            <p:cNvCxnSpPr/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13"/>
            <p:cNvCxnSpPr/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" name="Google Shape;105;p13"/>
            <p:cNvCxnSpPr/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06" name="Google Shape;106;p13"/>
          <p:cNvCxnSpPr/>
          <p:nvPr/>
        </p:nvCxnSpPr>
        <p:spPr>
          <a:xfrm>
            <a:off x="2844800" y="3060700"/>
            <a:ext cx="2717700" cy="1066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3"/>
          <p:cNvCxnSpPr/>
          <p:nvPr/>
        </p:nvCxnSpPr>
        <p:spPr>
          <a:xfrm rot="10800000" flipH="1">
            <a:off x="2997199" y="4267299"/>
            <a:ext cx="2705100" cy="1460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/>
          <p:nvPr/>
        </p:nvCxnSpPr>
        <p:spPr>
          <a:xfrm rot="10800000" flipH="1">
            <a:off x="7289798" y="3136898"/>
            <a:ext cx="2908200" cy="990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13"/>
          <p:cNvSpPr txBox="1"/>
          <p:nvPr/>
        </p:nvSpPr>
        <p:spPr>
          <a:xfrm>
            <a:off x="3680127" y="2835275"/>
            <a:ext cx="24660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Atendido</a:t>
            </a:r>
            <a:endParaRPr lang="pt-BR"/>
          </a:p>
        </p:txBody>
      </p:sp>
      <p:sp>
        <p:nvSpPr>
          <p:cNvPr id="110" name="Google Shape;110;p13"/>
          <p:cNvSpPr txBox="1"/>
          <p:nvPr/>
        </p:nvSpPr>
        <p:spPr>
          <a:xfrm>
            <a:off x="4130675" y="5248275"/>
            <a:ext cx="2015400" cy="6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Obter Estoque</a:t>
            </a:r>
            <a:endParaRPr lang="pt-BR"/>
          </a:p>
        </p:txBody>
      </p:sp>
      <p:sp>
        <p:nvSpPr>
          <p:cNvPr id="111" name="Google Shape;111;p13"/>
          <p:cNvSpPr txBox="1"/>
          <p:nvPr/>
        </p:nvSpPr>
        <p:spPr>
          <a:xfrm>
            <a:off x="7521575" y="2238375"/>
            <a:ext cx="29082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Atendido (Delivery)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Reclamações</a:t>
            </a:r>
          </a:p>
        </p:txBody>
      </p:sp>
      <p:sp>
        <p:nvSpPr>
          <p:cNvPr id="112" name="Google Shape;112;p13"/>
          <p:cNvSpPr/>
          <p:nvPr/>
        </p:nvSpPr>
        <p:spPr>
          <a:xfrm>
            <a:off x="5559425" y="3679825"/>
            <a:ext cx="17272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Pizzaria</a:t>
            </a:r>
            <a:endParaRPr lang="pt-BR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Vitto</a:t>
            </a:r>
          </a:p>
        </p:txBody>
      </p:sp>
      <p:sp>
        <p:nvSpPr>
          <p:cNvPr id="113" name="Google Shape;113;p13"/>
          <p:cNvSpPr txBox="1"/>
          <p:nvPr/>
        </p:nvSpPr>
        <p:spPr>
          <a:xfrm>
            <a:off x="1892300" y="34925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 Local</a:t>
            </a:r>
            <a:endParaRPr lang="pt-BR"/>
          </a:p>
        </p:txBody>
      </p:sp>
      <p:sp>
        <p:nvSpPr>
          <p:cNvPr id="114" name="Google Shape;114;p13"/>
          <p:cNvSpPr txBox="1"/>
          <p:nvPr/>
        </p:nvSpPr>
        <p:spPr>
          <a:xfrm>
            <a:off x="1892300" y="60833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Fornecedor</a:t>
            </a:r>
            <a:endParaRPr lang="pt-BR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9398000" y="3492500"/>
            <a:ext cx="187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Delivery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103094" y="4630270"/>
            <a:ext cx="12012704" cy="2129117"/>
          </a:xfrm>
          <a:prstGeom prst="rect">
            <a:avLst/>
          </a:prstGeom>
          <a:noFill/>
          <a:ln w="12700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103144" y="2510182"/>
            <a:ext cx="12012600" cy="2129117"/>
          </a:xfrm>
          <a:prstGeom prst="rect">
            <a:avLst/>
          </a:prstGeom>
          <a:noFill/>
          <a:ln w="12700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4"/>
          <p:cNvCxnSpPr>
            <a:stCxn id="123" idx="2"/>
            <a:endCxn id="124" idx="7"/>
          </p:cNvCxnSpPr>
          <p:nvPr/>
        </p:nvCxnSpPr>
        <p:spPr>
          <a:xfrm rot="5400000">
            <a:off x="3298545" y="160717"/>
            <a:ext cx="1567500" cy="4025100"/>
          </a:xfrm>
          <a:prstGeom prst="curvedConnector3">
            <a:avLst>
              <a:gd name="adj1" fmla="val 52687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14"/>
          <p:cNvCxnSpPr>
            <a:stCxn id="123" idx="2"/>
            <a:endCxn id="126" idx="0"/>
          </p:cNvCxnSpPr>
          <p:nvPr/>
        </p:nvCxnSpPr>
        <p:spPr>
          <a:xfrm rot="-5400000" flipH="1">
            <a:off x="6534795" y="949567"/>
            <a:ext cx="1875600" cy="2755500"/>
          </a:xfrm>
          <a:prstGeom prst="curvedConnector3">
            <a:avLst>
              <a:gd name="adj1" fmla="val 53326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4"/>
          <p:cNvCxnSpPr>
            <a:stCxn id="123" idx="2"/>
            <a:endCxn id="128" idx="0"/>
          </p:cNvCxnSpPr>
          <p:nvPr/>
        </p:nvCxnSpPr>
        <p:spPr>
          <a:xfrm rot="-5400000" flipH="1">
            <a:off x="5510595" y="1973767"/>
            <a:ext cx="1875600" cy="707100"/>
          </a:xfrm>
          <a:prstGeom prst="curvedConnector3">
            <a:avLst>
              <a:gd name="adj1" fmla="val 53326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4"/>
          <p:cNvCxnSpPr>
            <a:stCxn id="123" idx="2"/>
          </p:cNvCxnSpPr>
          <p:nvPr/>
        </p:nvCxnSpPr>
        <p:spPr>
          <a:xfrm rot="5400000">
            <a:off x="4446645" y="1613617"/>
            <a:ext cx="1872300" cy="1424100"/>
          </a:xfrm>
          <a:prstGeom prst="curvedConnector3">
            <a:avLst>
              <a:gd name="adj1" fmla="val 53330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4"/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Atendido</a:t>
            </a:r>
            <a:endParaRPr lang="pt-BR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4"/>
          <p:cNvGrpSpPr/>
          <p:nvPr/>
        </p:nvGrpSpPr>
        <p:grpSpPr>
          <a:xfrm>
            <a:off x="1800147" y="2916565"/>
            <a:ext cx="350157" cy="1024879"/>
            <a:chOff x="2520366" y="2500988"/>
            <a:chExt cx="591482" cy="1888482"/>
          </a:xfrm>
        </p:grpSpPr>
        <p:sp>
          <p:nvSpPr>
            <p:cNvPr id="124" name="Google Shape;124;p14"/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14"/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Google Shape;132;p14"/>
            <p:cNvCxnSpPr/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" name="Google Shape;133;p14"/>
            <p:cNvCxnSpPr/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14"/>
            <p:cNvCxnSpPr/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6" name="Google Shape;136;p14"/>
          <p:cNvSpPr txBox="1"/>
          <p:nvPr/>
        </p:nvSpPr>
        <p:spPr>
          <a:xfrm>
            <a:off x="1175124" y="3907118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 Local</a:t>
            </a:r>
            <a:endParaRPr lang="pt-BR"/>
          </a:p>
        </p:txBody>
      </p:sp>
      <p:sp>
        <p:nvSpPr>
          <p:cNvPr id="128" name="Google Shape;128;p14"/>
          <p:cNvSpPr/>
          <p:nvPr/>
        </p:nvSpPr>
        <p:spPr>
          <a:xfrm>
            <a:off x="5938311" y="3265207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Pizzaiolo</a:t>
            </a:r>
          </a:p>
        </p:txBody>
      </p:sp>
      <p:sp>
        <p:nvSpPr>
          <p:cNvPr id="126" name="Google Shape;126;p14"/>
          <p:cNvSpPr/>
          <p:nvPr/>
        </p:nvSpPr>
        <p:spPr>
          <a:xfrm>
            <a:off x="7986753" y="3265207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Balcão</a:t>
            </a:r>
          </a:p>
        </p:txBody>
      </p:sp>
      <p:sp>
        <p:nvSpPr>
          <p:cNvPr id="137" name="Google Shape;137;p14"/>
          <p:cNvSpPr/>
          <p:nvPr/>
        </p:nvSpPr>
        <p:spPr>
          <a:xfrm>
            <a:off x="3889748" y="3265206"/>
            <a:ext cx="17272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Salão</a:t>
            </a:r>
          </a:p>
        </p:txBody>
      </p:sp>
      <p:sp>
        <p:nvSpPr>
          <p:cNvPr id="139" name="Google Shape;139;p14"/>
          <p:cNvSpPr txBox="1"/>
          <p:nvPr/>
        </p:nvSpPr>
        <p:spPr>
          <a:xfrm>
            <a:off x="-46317" y="4657912"/>
            <a:ext cx="286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Capacidades Operacionais</a:t>
            </a:r>
            <a:endParaRPr lang="pt-BR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3887881" y="5479116"/>
            <a:ext cx="1725705" cy="918882"/>
          </a:xfrm>
          <a:prstGeom prst="bracketPair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Atender Cliente</a:t>
            </a:r>
            <a:endParaRPr lang="pt-BR"/>
          </a:p>
        </p:txBody>
      </p:sp>
      <p:cxnSp>
        <p:nvCxnSpPr>
          <p:cNvPr id="141" name="Google Shape;141;p14"/>
          <p:cNvCxnSpPr/>
          <p:nvPr/>
        </p:nvCxnSpPr>
        <p:spPr>
          <a:xfrm rot="5400000">
            <a:off x="4092414" y="4760286"/>
            <a:ext cx="1295400" cy="138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4"/>
          <p:cNvSpPr/>
          <p:nvPr/>
        </p:nvSpPr>
        <p:spPr>
          <a:xfrm>
            <a:off x="10035203" y="3265207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Caixa</a:t>
            </a:r>
            <a:endParaRPr lang="pt-BR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4"/>
          <p:cNvCxnSpPr>
            <a:stCxn id="123" idx="2"/>
            <a:endCxn id="142" idx="0"/>
          </p:cNvCxnSpPr>
          <p:nvPr/>
        </p:nvCxnSpPr>
        <p:spPr>
          <a:xfrm rot="-5400000" flipH="1">
            <a:off x="7558995" y="-74633"/>
            <a:ext cx="1875600" cy="4803900"/>
          </a:xfrm>
          <a:prstGeom prst="curvedConnector3">
            <a:avLst>
              <a:gd name="adj1" fmla="val 53326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190;p16">
            <a:extLst>
              <a:ext uri="{FF2B5EF4-FFF2-40B4-BE49-F238E27FC236}">
                <a16:creationId xmlns:a16="http://schemas.microsoft.com/office/drawing/2014/main" id="{C0CD6FA3-0C1F-4D4D-921C-5ECC1339532B}"/>
              </a:ext>
            </a:extLst>
          </p:cNvPr>
          <p:cNvSpPr txBox="1"/>
          <p:nvPr/>
        </p:nvSpPr>
        <p:spPr>
          <a:xfrm>
            <a:off x="-1494" y="2506384"/>
            <a:ext cx="19699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Nós Operacionais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/>
        </p:nvSpPr>
        <p:spPr>
          <a:xfrm>
            <a:off x="103094" y="4630270"/>
            <a:ext cx="12012704" cy="2129117"/>
          </a:xfrm>
          <a:prstGeom prst="rect">
            <a:avLst/>
          </a:prstGeom>
          <a:noFill/>
          <a:ln w="12700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5"/>
          <p:cNvCxnSpPr>
            <a:stCxn id="151" idx="2"/>
            <a:endCxn id="152" idx="0"/>
          </p:cNvCxnSpPr>
          <p:nvPr/>
        </p:nvCxnSpPr>
        <p:spPr>
          <a:xfrm rot="5400000">
            <a:off x="3266595" y="87367"/>
            <a:ext cx="1526100" cy="4130400"/>
          </a:xfrm>
          <a:prstGeom prst="curvedConnector3">
            <a:avLst>
              <a:gd name="adj1" fmla="val 54085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15"/>
          <p:cNvCxnSpPr>
            <a:stCxn id="151" idx="2"/>
            <a:endCxn id="154" idx="0"/>
          </p:cNvCxnSpPr>
          <p:nvPr/>
        </p:nvCxnSpPr>
        <p:spPr>
          <a:xfrm rot="-5400000" flipH="1">
            <a:off x="5402745" y="2081617"/>
            <a:ext cx="1876800" cy="492600"/>
          </a:xfrm>
          <a:prstGeom prst="curvedConnector3">
            <a:avLst>
              <a:gd name="adj1" fmla="val 53324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15"/>
          <p:cNvCxnSpPr>
            <a:stCxn id="151" idx="2"/>
          </p:cNvCxnSpPr>
          <p:nvPr/>
        </p:nvCxnSpPr>
        <p:spPr>
          <a:xfrm rot="5400000">
            <a:off x="4689045" y="1864117"/>
            <a:ext cx="1880400" cy="931200"/>
          </a:xfrm>
          <a:prstGeom prst="curvedConnector3">
            <a:avLst>
              <a:gd name="adj1" fmla="val 53316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15"/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Atendido (Delivery)</a:t>
            </a:r>
            <a:endParaRPr lang="pt-B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5"/>
          <p:cNvGrpSpPr/>
          <p:nvPr/>
        </p:nvGrpSpPr>
        <p:grpSpPr>
          <a:xfrm>
            <a:off x="1803190" y="2915605"/>
            <a:ext cx="350182" cy="1024881"/>
            <a:chOff x="2520366" y="2500988"/>
            <a:chExt cx="591482" cy="1888482"/>
          </a:xfrm>
        </p:grpSpPr>
        <p:sp>
          <p:nvSpPr>
            <p:cNvPr id="152" name="Google Shape;152;p15"/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" name="Google Shape;157;p15"/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15"/>
            <p:cNvCxnSpPr/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" name="Google Shape;160;p15"/>
            <p:cNvCxnSpPr/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15"/>
            <p:cNvCxnSpPr/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2" name="Google Shape;162;p15"/>
          <p:cNvSpPr txBox="1"/>
          <p:nvPr/>
        </p:nvSpPr>
        <p:spPr>
          <a:xfrm>
            <a:off x="1085477" y="3907118"/>
            <a:ext cx="1790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 Delivery</a:t>
            </a:r>
            <a:endParaRPr lang="pt-BR"/>
          </a:p>
        </p:txBody>
      </p:sp>
      <p:sp>
        <p:nvSpPr>
          <p:cNvPr id="163" name="Google Shape;163;p15"/>
          <p:cNvSpPr/>
          <p:nvPr/>
        </p:nvSpPr>
        <p:spPr>
          <a:xfrm>
            <a:off x="3607714" y="3277588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Balcão</a:t>
            </a:r>
            <a:endParaRPr lang="pt-BR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723750" y="3266382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Pizzaiolo</a:t>
            </a:r>
          </a:p>
        </p:txBody>
      </p:sp>
      <p:sp>
        <p:nvSpPr>
          <p:cNvPr id="165" name="Google Shape;165;p15"/>
          <p:cNvSpPr txBox="1"/>
          <p:nvPr/>
        </p:nvSpPr>
        <p:spPr>
          <a:xfrm>
            <a:off x="-46317" y="4657912"/>
            <a:ext cx="286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Capacidades Operacionais</a:t>
            </a:r>
            <a:endParaRPr lang="pt-BR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3607734" y="5490322"/>
            <a:ext cx="2902322" cy="907677"/>
          </a:xfrm>
          <a:prstGeom prst="bracketPair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Atender Cliente (Delivery)</a:t>
            </a:r>
            <a:endParaRPr lang="pt-BR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15"/>
          <p:cNvCxnSpPr>
            <a:stCxn id="163" idx="2"/>
          </p:cNvCxnSpPr>
          <p:nvPr/>
        </p:nvCxnSpPr>
        <p:spPr>
          <a:xfrm rot="-5400000" flipH="1">
            <a:off x="4146814" y="4516438"/>
            <a:ext cx="1296600" cy="647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5"/>
          <p:cNvSpPr/>
          <p:nvPr/>
        </p:nvSpPr>
        <p:spPr>
          <a:xfrm>
            <a:off x="7839678" y="3277607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Caixa</a:t>
            </a:r>
            <a:endParaRPr lang="pt-BR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5"/>
          <p:cNvCxnSpPr>
            <a:stCxn id="151" idx="2"/>
            <a:endCxn id="168" idx="0"/>
          </p:cNvCxnSpPr>
          <p:nvPr/>
        </p:nvCxnSpPr>
        <p:spPr>
          <a:xfrm rot="-5400000" flipH="1">
            <a:off x="6454995" y="1029367"/>
            <a:ext cx="1888200" cy="2608500"/>
          </a:xfrm>
          <a:prstGeom prst="curvedConnector3">
            <a:avLst>
              <a:gd name="adj1" fmla="val 53299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5"/>
          <p:cNvSpPr/>
          <p:nvPr/>
        </p:nvSpPr>
        <p:spPr>
          <a:xfrm>
            <a:off x="9955603" y="3277607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Entregador</a:t>
            </a:r>
            <a:endParaRPr lang="pt-BR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5"/>
          <p:cNvCxnSpPr>
            <a:stCxn id="151" idx="2"/>
            <a:endCxn id="170" idx="0"/>
          </p:cNvCxnSpPr>
          <p:nvPr/>
        </p:nvCxnSpPr>
        <p:spPr>
          <a:xfrm rot="-5400000" flipH="1">
            <a:off x="7512945" y="-28583"/>
            <a:ext cx="1888200" cy="4724400"/>
          </a:xfrm>
          <a:prstGeom prst="curvedConnector3">
            <a:avLst>
              <a:gd name="adj1" fmla="val 53299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77;p16">
            <a:extLst>
              <a:ext uri="{FF2B5EF4-FFF2-40B4-BE49-F238E27FC236}">
                <a16:creationId xmlns:a16="http://schemas.microsoft.com/office/drawing/2014/main" id="{35A700A8-BCE4-42CB-93A2-997144689C01}"/>
              </a:ext>
            </a:extLst>
          </p:cNvPr>
          <p:cNvSpPr/>
          <p:nvPr/>
        </p:nvSpPr>
        <p:spPr>
          <a:xfrm>
            <a:off x="103094" y="2512359"/>
            <a:ext cx="12012704" cy="2129117"/>
          </a:xfrm>
          <a:prstGeom prst="rect">
            <a:avLst/>
          </a:prstGeom>
          <a:noFill/>
          <a:ln w="12700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90;p16">
            <a:extLst>
              <a:ext uri="{FF2B5EF4-FFF2-40B4-BE49-F238E27FC236}">
                <a16:creationId xmlns:a16="http://schemas.microsoft.com/office/drawing/2014/main" id="{74DCFCED-0E30-434D-BB33-11B3D3651BB4}"/>
              </a:ext>
            </a:extLst>
          </p:cNvPr>
          <p:cNvSpPr txBox="1"/>
          <p:nvPr/>
        </p:nvSpPr>
        <p:spPr>
          <a:xfrm>
            <a:off x="-1494" y="2506384"/>
            <a:ext cx="19699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Nós Operacionais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>
            <a:off x="103094" y="4630270"/>
            <a:ext cx="12012600" cy="2129100"/>
          </a:xfrm>
          <a:prstGeom prst="rect">
            <a:avLst/>
          </a:prstGeom>
          <a:noFill/>
          <a:ln w="12700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03094" y="2512359"/>
            <a:ext cx="12012704" cy="2129117"/>
          </a:xfrm>
          <a:prstGeom prst="rect">
            <a:avLst/>
          </a:prstGeom>
          <a:noFill/>
          <a:ln w="12700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6"/>
          <p:cNvCxnSpPr>
            <a:stCxn id="179" idx="2"/>
          </p:cNvCxnSpPr>
          <p:nvPr/>
        </p:nvCxnSpPr>
        <p:spPr>
          <a:xfrm rot="5400000">
            <a:off x="3047595" y="502567"/>
            <a:ext cx="2160300" cy="3934200"/>
          </a:xfrm>
          <a:prstGeom prst="curvedConnector2">
            <a:avLst/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6"/>
          <p:cNvCxnSpPr>
            <a:stCxn id="179" idx="2"/>
            <a:endCxn id="181" idx="0"/>
          </p:cNvCxnSpPr>
          <p:nvPr/>
        </p:nvCxnSpPr>
        <p:spPr>
          <a:xfrm rot="-5400000" flipH="1">
            <a:off x="5491095" y="1993267"/>
            <a:ext cx="1830900" cy="623400"/>
          </a:xfrm>
          <a:prstGeom prst="curvedConnector3">
            <a:avLst>
              <a:gd name="adj1" fmla="val 53404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16"/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 Reclamações</a:t>
            </a:r>
            <a:endParaRPr lang="pt-BR"/>
          </a:p>
        </p:txBody>
      </p:sp>
      <p:grpSp>
        <p:nvGrpSpPr>
          <p:cNvPr id="182" name="Google Shape;182;p16"/>
          <p:cNvGrpSpPr/>
          <p:nvPr/>
        </p:nvGrpSpPr>
        <p:grpSpPr>
          <a:xfrm>
            <a:off x="1803190" y="2915605"/>
            <a:ext cx="350182" cy="1024881"/>
            <a:chOff x="2520366" y="2500988"/>
            <a:chExt cx="591482" cy="1888482"/>
          </a:xfrm>
        </p:grpSpPr>
        <p:sp>
          <p:nvSpPr>
            <p:cNvPr id="183" name="Google Shape;183;p16"/>
            <p:cNvSpPr/>
            <p:nvPr/>
          </p:nvSpPr>
          <p:spPr>
            <a:xfrm>
              <a:off x="2533850" y="2500988"/>
              <a:ext cx="517769" cy="507112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" name="Google Shape;184;p16"/>
            <p:cNvCxnSpPr/>
            <p:nvPr/>
          </p:nvCxnSpPr>
          <p:spPr>
            <a:xfrm>
              <a:off x="2801948" y="2956480"/>
              <a:ext cx="11545" cy="105063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" name="Google Shape;185;p16"/>
            <p:cNvCxnSpPr/>
            <p:nvPr/>
          </p:nvCxnSpPr>
          <p:spPr>
            <a:xfrm flipH="1">
              <a:off x="2525695" y="3951165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2805501" y="3951165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7" name="Google Shape;187;p16"/>
            <p:cNvCxnSpPr/>
            <p:nvPr/>
          </p:nvCxnSpPr>
          <p:spPr>
            <a:xfrm>
              <a:off x="2805501" y="3295738"/>
              <a:ext cx="306347" cy="43830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8" name="Google Shape;188;p16"/>
            <p:cNvCxnSpPr/>
            <p:nvPr/>
          </p:nvCxnSpPr>
          <p:spPr>
            <a:xfrm flipH="1">
              <a:off x="2520366" y="3290410"/>
              <a:ext cx="290462" cy="422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9" name="Google Shape;189;p16"/>
          <p:cNvSpPr txBox="1"/>
          <p:nvPr/>
        </p:nvSpPr>
        <p:spPr>
          <a:xfrm>
            <a:off x="1085477" y="3907118"/>
            <a:ext cx="1790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 Delivery</a:t>
            </a:r>
            <a:endParaRPr lang="pt-BR"/>
          </a:p>
        </p:txBody>
      </p:sp>
      <p:sp>
        <p:nvSpPr>
          <p:cNvPr id="181" name="Google Shape;181;p16"/>
          <p:cNvSpPr/>
          <p:nvPr/>
        </p:nvSpPr>
        <p:spPr>
          <a:xfrm>
            <a:off x="5854580" y="3220384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Balc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ã</a:t>
            </a:r>
            <a:r>
              <a:rPr lang="pt-BR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lang="pt-BR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-1494" y="2506384"/>
            <a:ext cx="19699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Nós Operacionais</a:t>
            </a:r>
          </a:p>
        </p:txBody>
      </p:sp>
      <p:sp>
        <p:nvSpPr>
          <p:cNvPr id="191" name="Google Shape;191;p16"/>
          <p:cNvSpPr txBox="1"/>
          <p:nvPr/>
        </p:nvSpPr>
        <p:spPr>
          <a:xfrm>
            <a:off x="-46317" y="4657912"/>
            <a:ext cx="286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Capacidades Operacionais</a:t>
            </a:r>
            <a:endParaRPr lang="pt-BR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16"/>
          <p:cNvCxnSpPr>
            <a:stCxn id="181" idx="2"/>
            <a:endCxn id="193" idx="1"/>
          </p:cNvCxnSpPr>
          <p:nvPr/>
        </p:nvCxnSpPr>
        <p:spPr>
          <a:xfrm rot="5400000">
            <a:off x="5576930" y="4652584"/>
            <a:ext cx="1659000" cy="623400"/>
          </a:xfrm>
          <a:prstGeom prst="curvedConnector4">
            <a:avLst>
              <a:gd name="adj1" fmla="val 36318"/>
              <a:gd name="adj2" fmla="val 138177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6"/>
          <p:cNvSpPr/>
          <p:nvPr/>
        </p:nvSpPr>
        <p:spPr>
          <a:xfrm>
            <a:off x="6094859" y="5339822"/>
            <a:ext cx="2902200" cy="907800"/>
          </a:xfrm>
          <a:prstGeom prst="bracketPair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Reclamação</a:t>
            </a:r>
            <a:endParaRPr lang="pt-BR" sz="1800"/>
          </a:p>
        </p:txBody>
      </p:sp>
      <p:sp>
        <p:nvSpPr>
          <p:cNvPr id="194" name="Google Shape;194;p16"/>
          <p:cNvSpPr/>
          <p:nvPr/>
        </p:nvSpPr>
        <p:spPr>
          <a:xfrm>
            <a:off x="7991405" y="3220384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Administrativo</a:t>
            </a:r>
            <a:endParaRPr lang="pt-BR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6"/>
          <p:cNvCxnSpPr>
            <a:stCxn id="179" idx="2"/>
            <a:endCxn id="194" idx="0"/>
          </p:cNvCxnSpPr>
          <p:nvPr/>
        </p:nvCxnSpPr>
        <p:spPr>
          <a:xfrm rot="-5400000" flipH="1">
            <a:off x="6559395" y="924967"/>
            <a:ext cx="1830900" cy="2760000"/>
          </a:xfrm>
          <a:prstGeom prst="curvedConnector3">
            <a:avLst>
              <a:gd name="adj1" fmla="val 53404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>
            <a:off x="103094" y="2512359"/>
            <a:ext cx="12012600" cy="2129100"/>
          </a:xfrm>
          <a:prstGeom prst="rect">
            <a:avLst/>
          </a:prstGeom>
          <a:noFill/>
          <a:ln w="12700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17"/>
          <p:cNvCxnSpPr>
            <a:stCxn id="202" idx="2"/>
          </p:cNvCxnSpPr>
          <p:nvPr/>
        </p:nvCxnSpPr>
        <p:spPr>
          <a:xfrm rot="5400000">
            <a:off x="3047595" y="502567"/>
            <a:ext cx="2160300" cy="3934200"/>
          </a:xfrm>
          <a:prstGeom prst="curvedConnector2">
            <a:avLst/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7"/>
          <p:cNvCxnSpPr>
            <a:stCxn id="202" idx="2"/>
          </p:cNvCxnSpPr>
          <p:nvPr/>
        </p:nvCxnSpPr>
        <p:spPr>
          <a:xfrm rot="5400000">
            <a:off x="5226945" y="2256217"/>
            <a:ext cx="1734600" cy="1200"/>
          </a:xfrm>
          <a:prstGeom prst="curvedConnector3">
            <a:avLst>
              <a:gd name="adj1" fmla="val 53594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17"/>
          <p:cNvSpPr/>
          <p:nvPr/>
        </p:nvSpPr>
        <p:spPr>
          <a:xfrm>
            <a:off x="4899891" y="267300"/>
            <a:ext cx="2389908" cy="1246908"/>
          </a:xfrm>
          <a:prstGeom prst="flowChartPunchedTap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Obter Estoque</a:t>
            </a:r>
            <a:endParaRPr lang="pt-BR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17"/>
          <p:cNvGrpSpPr/>
          <p:nvPr/>
        </p:nvGrpSpPr>
        <p:grpSpPr>
          <a:xfrm>
            <a:off x="1803122" y="2915603"/>
            <a:ext cx="350093" cy="1024876"/>
            <a:chOff x="2520428" y="2500988"/>
            <a:chExt cx="591373" cy="1888477"/>
          </a:xfrm>
        </p:grpSpPr>
        <p:sp>
          <p:nvSpPr>
            <p:cNvPr id="205" name="Google Shape;205;p17"/>
            <p:cNvSpPr/>
            <p:nvPr/>
          </p:nvSpPr>
          <p:spPr>
            <a:xfrm>
              <a:off x="2533850" y="2500988"/>
              <a:ext cx="517800" cy="507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17"/>
            <p:cNvCxnSpPr/>
            <p:nvPr/>
          </p:nvCxnSpPr>
          <p:spPr>
            <a:xfrm>
              <a:off x="2801948" y="2956480"/>
              <a:ext cx="11400" cy="105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Google Shape;207;p17"/>
            <p:cNvCxnSpPr/>
            <p:nvPr/>
          </p:nvCxnSpPr>
          <p:spPr>
            <a:xfrm flipH="1">
              <a:off x="2525757" y="3951165"/>
              <a:ext cx="290400" cy="42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" name="Google Shape;208;p17"/>
            <p:cNvCxnSpPr/>
            <p:nvPr/>
          </p:nvCxnSpPr>
          <p:spPr>
            <a:xfrm>
              <a:off x="2805501" y="3951165"/>
              <a:ext cx="306300" cy="438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9" name="Google Shape;209;p17"/>
            <p:cNvCxnSpPr/>
            <p:nvPr/>
          </p:nvCxnSpPr>
          <p:spPr>
            <a:xfrm>
              <a:off x="2805501" y="3295738"/>
              <a:ext cx="306300" cy="438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0" name="Google Shape;210;p17"/>
            <p:cNvCxnSpPr/>
            <p:nvPr/>
          </p:nvCxnSpPr>
          <p:spPr>
            <a:xfrm flipH="1">
              <a:off x="2520428" y="3290410"/>
              <a:ext cx="290400" cy="42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1" name="Google Shape;211;p17"/>
          <p:cNvSpPr txBox="1"/>
          <p:nvPr/>
        </p:nvSpPr>
        <p:spPr>
          <a:xfrm>
            <a:off x="1175124" y="3907118"/>
            <a:ext cx="160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Fornecedor</a:t>
            </a:r>
            <a:endParaRPr lang="pt-BR"/>
          </a:p>
        </p:txBody>
      </p:sp>
      <p:sp>
        <p:nvSpPr>
          <p:cNvPr id="212" name="Google Shape;212;p17"/>
          <p:cNvSpPr/>
          <p:nvPr/>
        </p:nvSpPr>
        <p:spPr>
          <a:xfrm>
            <a:off x="5234454" y="3175559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Administrativo</a:t>
            </a:r>
            <a:endParaRPr lang="pt-BR" dirty="0"/>
          </a:p>
        </p:txBody>
      </p:sp>
      <p:sp>
        <p:nvSpPr>
          <p:cNvPr id="213" name="Google Shape;213;p17"/>
          <p:cNvSpPr txBox="1"/>
          <p:nvPr/>
        </p:nvSpPr>
        <p:spPr>
          <a:xfrm>
            <a:off x="-1494" y="2506384"/>
            <a:ext cx="19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Nós Operacionais</a:t>
            </a:r>
          </a:p>
        </p:txBody>
      </p:sp>
      <p:sp>
        <p:nvSpPr>
          <p:cNvPr id="214" name="Google Shape;214;p17"/>
          <p:cNvSpPr/>
          <p:nvPr/>
        </p:nvSpPr>
        <p:spPr>
          <a:xfrm>
            <a:off x="103094" y="4633720"/>
            <a:ext cx="12012600" cy="2129100"/>
          </a:xfrm>
          <a:prstGeom prst="rect">
            <a:avLst/>
          </a:prstGeom>
          <a:noFill/>
          <a:ln w="12700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-46317" y="4657912"/>
            <a:ext cx="286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Capacidades Operacionais</a:t>
            </a:r>
            <a:endParaRPr lang="pt-BR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4974851" y="5490322"/>
            <a:ext cx="2454000" cy="918900"/>
          </a:xfrm>
          <a:prstGeom prst="bracketPair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Obter Produtos</a:t>
            </a:r>
          </a:p>
        </p:txBody>
      </p:sp>
      <p:cxnSp>
        <p:nvCxnSpPr>
          <p:cNvPr id="217" name="Google Shape;217;p17"/>
          <p:cNvCxnSpPr/>
          <p:nvPr/>
        </p:nvCxnSpPr>
        <p:spPr>
          <a:xfrm rot="-5400000" flipH="1">
            <a:off x="5420242" y="4770389"/>
            <a:ext cx="1452300" cy="96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17"/>
          <p:cNvSpPr/>
          <p:nvPr/>
        </p:nvSpPr>
        <p:spPr>
          <a:xfrm>
            <a:off x="7428954" y="3175559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Caixa</a:t>
            </a:r>
            <a:endParaRPr lang="pt-BR"/>
          </a:p>
        </p:txBody>
      </p:sp>
      <p:sp>
        <p:nvSpPr>
          <p:cNvPr id="219" name="Google Shape;219;p17"/>
          <p:cNvSpPr/>
          <p:nvPr/>
        </p:nvSpPr>
        <p:spPr>
          <a:xfrm>
            <a:off x="9623354" y="3175559"/>
            <a:ext cx="1727100" cy="9144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Fornecedor</a:t>
            </a:r>
            <a:endParaRPr lang="pt-BR" dirty="0"/>
          </a:p>
        </p:txBody>
      </p:sp>
      <p:cxnSp>
        <p:nvCxnSpPr>
          <p:cNvPr id="220" name="Google Shape;220;p17"/>
          <p:cNvCxnSpPr>
            <a:stCxn id="202" idx="2"/>
            <a:endCxn id="218" idx="0"/>
          </p:cNvCxnSpPr>
          <p:nvPr/>
        </p:nvCxnSpPr>
        <p:spPr>
          <a:xfrm rot="-5400000" flipH="1">
            <a:off x="6300795" y="1183567"/>
            <a:ext cx="1785900" cy="2197800"/>
          </a:xfrm>
          <a:prstGeom prst="curvedConnector3">
            <a:avLst>
              <a:gd name="adj1" fmla="val 53495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17"/>
          <p:cNvCxnSpPr>
            <a:stCxn id="202" idx="2"/>
            <a:endCxn id="219" idx="0"/>
          </p:cNvCxnSpPr>
          <p:nvPr/>
        </p:nvCxnSpPr>
        <p:spPr>
          <a:xfrm rot="-5400000" flipH="1">
            <a:off x="7397895" y="86467"/>
            <a:ext cx="1785900" cy="4392000"/>
          </a:xfrm>
          <a:prstGeom prst="curvedConnector3">
            <a:avLst>
              <a:gd name="adj1" fmla="val 53495"/>
            </a:avLst>
          </a:prstGeom>
          <a:noFill/>
          <a:ln w="952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79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Luan Almeida</cp:lastModifiedBy>
  <cp:revision>470</cp:revision>
  <dcterms:created xsi:type="dcterms:W3CDTF">2020-04-01T23:23:05Z</dcterms:created>
  <dcterms:modified xsi:type="dcterms:W3CDTF">2020-05-28T00:08:35Z</dcterms:modified>
</cp:coreProperties>
</file>