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1" r:id="rId7"/>
    <p:sldId id="267" r:id="rId8"/>
    <p:sldId id="26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4DA44-A030-2D46-4FED-B941C0546AB9}" v="433" dt="2020-04-01T23:36:51.363"/>
    <p1510:client id="{28E8BDCE-C9EE-8E30-8A17-0BA4469ED06C}" v="1122" dt="2020-04-02T00:32:34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de Oliveira Cipriano" userId="S::gcipriano.ext@vr.com.br::c6908e3b-5653-4636-a77e-3e9291c3a135" providerId="AD" clId="Web-{28E8BDCE-C9EE-8E30-8A17-0BA4469ED06C}"/>
    <pc:docChg chg="addSld delSld modSld sldOrd">
      <pc:chgData name="Gustavo de Oliveira Cipriano" userId="S::gcipriano.ext@vr.com.br::c6908e3b-5653-4636-a77e-3e9291c3a135" providerId="AD" clId="Web-{28E8BDCE-C9EE-8E30-8A17-0BA4469ED06C}" dt="2020-04-02T00:32:34.399" v="1068"/>
      <pc:docMkLst>
        <pc:docMk/>
      </pc:docMkLst>
      <pc:sldChg chg="addSp delSp modSp">
        <pc:chgData name="Gustavo de Oliveira Cipriano" userId="S::gcipriano.ext@vr.com.br::c6908e3b-5653-4636-a77e-3e9291c3a135" providerId="AD" clId="Web-{28E8BDCE-C9EE-8E30-8A17-0BA4469ED06C}" dt="2020-04-01T23:56:08.139" v="281"/>
        <pc:sldMkLst>
          <pc:docMk/>
          <pc:sldMk cId="109857222" sldId="256"/>
        </pc:sldMkLst>
        <pc:spChg chg="mod">
          <ac:chgData name="Gustavo de Oliveira Cipriano" userId="S::gcipriano.ext@vr.com.br::c6908e3b-5653-4636-a77e-3e9291c3a135" providerId="AD" clId="Web-{28E8BDCE-C9EE-8E30-8A17-0BA4469ED06C}" dt="2020-04-01T23:56:08.139" v="281"/>
          <ac:spMkLst>
            <pc:docMk/>
            <pc:sldMk cId="109857222" sldId="256"/>
            <ac:spMk id="4" creationId="{020E169B-51AF-4573-AB8F-949D95CB3C4F}"/>
          </ac:spMkLst>
        </pc:spChg>
        <pc:spChg chg="mod topLvl">
          <ac:chgData name="Gustavo de Oliveira Cipriano" userId="S::gcipriano.ext@vr.com.br::c6908e3b-5653-4636-a77e-3e9291c3a135" providerId="AD" clId="Web-{28E8BDCE-C9EE-8E30-8A17-0BA4469ED06C}" dt="2020-04-01T23:54:52.405" v="263"/>
          <ac:spMkLst>
            <pc:docMk/>
            <pc:sldMk cId="109857222" sldId="256"/>
            <ac:spMk id="5" creationId="{6DECC932-64A9-42D3-B86C-7BECB20B86D4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1T23:55:06.999" v="267"/>
          <ac:spMkLst>
            <pc:docMk/>
            <pc:sldMk cId="109857222" sldId="256"/>
            <ac:spMk id="34" creationId="{26996703-E06C-4DCE-9E65-3A4322386118}"/>
          </ac:spMkLst>
        </pc:spChg>
        <pc:grpChg chg="add del">
          <ac:chgData name="Gustavo de Oliveira Cipriano" userId="S::gcipriano.ext@vr.com.br::c6908e3b-5653-4636-a77e-3e9291c3a135" providerId="AD" clId="Web-{28E8BDCE-C9EE-8E30-8A17-0BA4469ED06C}" dt="2020-04-01T23:54:52.405" v="263"/>
          <ac:grpSpMkLst>
            <pc:docMk/>
            <pc:sldMk cId="109857222" sldId="256"/>
            <ac:grpSpMk id="12" creationId="{40207CA3-357E-4898-8CDE-DC967364A552}"/>
          </ac:grpSpMkLst>
        </pc:grpChg>
        <pc:cxnChg chg="mod topLvl">
          <ac:chgData name="Gustavo de Oliveira Cipriano" userId="S::gcipriano.ext@vr.com.br::c6908e3b-5653-4636-a77e-3e9291c3a135" providerId="AD" clId="Web-{28E8BDCE-C9EE-8E30-8A17-0BA4469ED06C}" dt="2020-04-01T23:54:52.405" v="263"/>
          <ac:cxnSpMkLst>
            <pc:docMk/>
            <pc:sldMk cId="109857222" sldId="256"/>
            <ac:cxnSpMk id="6" creationId="{C1169838-968B-4306-8608-A755DC5C6CC7}"/>
          </ac:cxnSpMkLst>
        </pc:cxnChg>
        <pc:cxnChg chg="mod topLvl">
          <ac:chgData name="Gustavo de Oliveira Cipriano" userId="S::gcipriano.ext@vr.com.br::c6908e3b-5653-4636-a77e-3e9291c3a135" providerId="AD" clId="Web-{28E8BDCE-C9EE-8E30-8A17-0BA4469ED06C}" dt="2020-04-01T23:54:52.405" v="263"/>
          <ac:cxnSpMkLst>
            <pc:docMk/>
            <pc:sldMk cId="109857222" sldId="256"/>
            <ac:cxnSpMk id="8" creationId="{4AD45424-08CA-49E1-9C8D-7A608F9606E5}"/>
          </ac:cxnSpMkLst>
        </pc:cxnChg>
        <pc:cxnChg chg="mod topLvl">
          <ac:chgData name="Gustavo de Oliveira Cipriano" userId="S::gcipriano.ext@vr.com.br::c6908e3b-5653-4636-a77e-3e9291c3a135" providerId="AD" clId="Web-{28E8BDCE-C9EE-8E30-8A17-0BA4469ED06C}" dt="2020-04-01T23:54:52.405" v="263"/>
          <ac:cxnSpMkLst>
            <pc:docMk/>
            <pc:sldMk cId="109857222" sldId="256"/>
            <ac:cxnSpMk id="9" creationId="{F2921557-8188-4E8D-870E-38BB855742AB}"/>
          </ac:cxnSpMkLst>
        </pc:cxnChg>
        <pc:cxnChg chg="mod topLvl">
          <ac:chgData name="Gustavo de Oliveira Cipriano" userId="S::gcipriano.ext@vr.com.br::c6908e3b-5653-4636-a77e-3e9291c3a135" providerId="AD" clId="Web-{28E8BDCE-C9EE-8E30-8A17-0BA4469ED06C}" dt="2020-04-01T23:54:52.405" v="263"/>
          <ac:cxnSpMkLst>
            <pc:docMk/>
            <pc:sldMk cId="109857222" sldId="256"/>
            <ac:cxnSpMk id="10" creationId="{0ECF5F98-71F5-41BF-B9ED-01432F53CF80}"/>
          </ac:cxnSpMkLst>
        </pc:cxnChg>
        <pc:cxnChg chg="mod topLvl">
          <ac:chgData name="Gustavo de Oliveira Cipriano" userId="S::gcipriano.ext@vr.com.br::c6908e3b-5653-4636-a77e-3e9291c3a135" providerId="AD" clId="Web-{28E8BDCE-C9EE-8E30-8A17-0BA4469ED06C}" dt="2020-04-01T23:54:52.405" v="263"/>
          <ac:cxnSpMkLst>
            <pc:docMk/>
            <pc:sldMk cId="109857222" sldId="256"/>
            <ac:cxnSpMk id="11" creationId="{E493FB78-4FA7-49C5-849F-13D3E88DC5A4}"/>
          </ac:cxnSpMkLst>
        </pc:cxnChg>
      </pc:sldChg>
      <pc:sldChg chg="addSp delSp modSp add replId">
        <pc:chgData name="Gustavo de Oliveira Cipriano" userId="S::gcipriano.ext@vr.com.br::c6908e3b-5653-4636-a77e-3e9291c3a135" providerId="AD" clId="Web-{28E8BDCE-C9EE-8E30-8A17-0BA4469ED06C}" dt="2020-04-01T23:55:55.561" v="279" actId="20577"/>
        <pc:sldMkLst>
          <pc:docMk/>
          <pc:sldMk cId="4209463077" sldId="257"/>
        </pc:sldMkLst>
        <pc:spChg chg="mod ord">
          <ac:chgData name="Gustavo de Oliveira Cipriano" userId="S::gcipriano.ext@vr.com.br::c6908e3b-5653-4636-a77e-3e9291c3a135" providerId="AD" clId="Web-{28E8BDCE-C9EE-8E30-8A17-0BA4469ED06C}" dt="2020-04-01T23:55:55.561" v="279" actId="20577"/>
          <ac:spMkLst>
            <pc:docMk/>
            <pc:sldMk cId="4209463077" sldId="257"/>
            <ac:spMk id="4" creationId="{020E169B-51AF-4573-AB8F-949D95CB3C4F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1T23:47:45.591" v="99" actId="1076"/>
          <ac:spMkLst>
            <pc:docMk/>
            <pc:sldMk cId="4209463077" sldId="257"/>
            <ac:spMk id="7" creationId="{A3C74A56-2ACC-4CBA-9228-F577427DBB35}"/>
          </ac:spMkLst>
        </pc:spChg>
        <pc:spChg chg="mod ord">
          <ac:chgData name="Gustavo de Oliveira Cipriano" userId="S::gcipriano.ext@vr.com.br::c6908e3b-5653-4636-a77e-3e9291c3a135" providerId="AD" clId="Web-{28E8BDCE-C9EE-8E30-8A17-0BA4469ED06C}" dt="2020-04-01T23:55:32.374" v="271"/>
          <ac:spMkLst>
            <pc:docMk/>
            <pc:sldMk cId="4209463077" sldId="257"/>
            <ac:spMk id="34" creationId="{26996703-E06C-4DCE-9E65-3A4322386118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1T23:38:38.401" v="2"/>
          <ac:spMkLst>
            <pc:docMk/>
            <pc:sldMk cId="4209463077" sldId="257"/>
            <ac:spMk id="39" creationId="{10843A6C-95FB-41C0-935D-BB23F7FECED0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1T23:38:41.666" v="8"/>
          <ac:spMkLst>
            <pc:docMk/>
            <pc:sldMk cId="4209463077" sldId="257"/>
            <ac:spMk id="40" creationId="{B7855C66-7069-4D7F-A9C9-14C7F5915FA7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1T23:38:47.166" v="12"/>
          <ac:spMkLst>
            <pc:docMk/>
            <pc:sldMk cId="4209463077" sldId="257"/>
            <ac:spMk id="41" creationId="{7F8DDBE3-0747-405A-9FD7-084799525101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1T23:38:47.166" v="11"/>
          <ac:spMkLst>
            <pc:docMk/>
            <pc:sldMk cId="4209463077" sldId="257"/>
            <ac:spMk id="42" creationId="{A4BCB286-7F2F-4B11-8F9A-E726777689DB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1T23:38:38.401" v="1"/>
          <ac:spMkLst>
            <pc:docMk/>
            <pc:sldMk cId="4209463077" sldId="257"/>
            <ac:spMk id="43" creationId="{CD17DAD4-D32A-4811-A209-C69F378E99C1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1T23:38:41.666" v="7"/>
          <ac:spMkLst>
            <pc:docMk/>
            <pc:sldMk cId="4209463077" sldId="257"/>
            <ac:spMk id="44" creationId="{941F501B-5402-41C0-860A-0CA4A1CEFEDB}"/>
          </ac:spMkLst>
        </pc:spChg>
        <pc:spChg chg="add mod ord">
          <ac:chgData name="Gustavo de Oliveira Cipriano" userId="S::gcipriano.ext@vr.com.br::c6908e3b-5653-4636-a77e-3e9291c3a135" providerId="AD" clId="Web-{28E8BDCE-C9EE-8E30-8A17-0BA4469ED06C}" dt="2020-04-01T23:55:32.389" v="272"/>
          <ac:spMkLst>
            <pc:docMk/>
            <pc:sldMk cId="4209463077" sldId="257"/>
            <ac:spMk id="45" creationId="{CEC15BFD-E2F2-4651-929D-C664549E55DF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1T23:38:47.151" v="10"/>
          <ac:spMkLst>
            <pc:docMk/>
            <pc:sldMk cId="4209463077" sldId="257"/>
            <ac:spMk id="46" creationId="{D7DEC1F2-9D1E-4AD7-B589-3D9A8716A991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1T23:38:47.151" v="9"/>
          <ac:spMkLst>
            <pc:docMk/>
            <pc:sldMk cId="4209463077" sldId="257"/>
            <ac:spMk id="47" creationId="{FB8E5126-2001-4A2D-B8F4-073D16630C52}"/>
          </ac:spMkLst>
        </pc:spChg>
        <pc:spChg chg="add mod ord">
          <ac:chgData name="Gustavo de Oliveira Cipriano" userId="S::gcipriano.ext@vr.com.br::c6908e3b-5653-4636-a77e-3e9291c3a135" providerId="AD" clId="Web-{28E8BDCE-C9EE-8E30-8A17-0BA4469ED06C}" dt="2020-04-01T23:55:32.405" v="273"/>
          <ac:spMkLst>
            <pc:docMk/>
            <pc:sldMk cId="4209463077" sldId="257"/>
            <ac:spMk id="48" creationId="{1865187D-48F1-4B1D-9957-2C0D6E988B09}"/>
          </ac:spMkLst>
        </pc:spChg>
        <pc:spChg chg="add del">
          <ac:chgData name="Gustavo de Oliveira Cipriano" userId="S::gcipriano.ext@vr.com.br::c6908e3b-5653-4636-a77e-3e9291c3a135" providerId="AD" clId="Web-{28E8BDCE-C9EE-8E30-8A17-0BA4469ED06C}" dt="2020-04-01T23:46:09.153" v="77"/>
          <ac:spMkLst>
            <pc:docMk/>
            <pc:sldMk cId="4209463077" sldId="257"/>
            <ac:spMk id="49" creationId="{937E3294-C589-4373-9E59-7E99F3F2CBCD}"/>
          </ac:spMkLst>
        </pc:spChg>
        <pc:spChg chg="add del">
          <ac:chgData name="Gustavo de Oliveira Cipriano" userId="S::gcipriano.ext@vr.com.br::c6908e3b-5653-4636-a77e-3e9291c3a135" providerId="AD" clId="Web-{28E8BDCE-C9EE-8E30-8A17-0BA4469ED06C}" dt="2020-04-01T23:46:09.153" v="76"/>
          <ac:spMkLst>
            <pc:docMk/>
            <pc:sldMk cId="4209463077" sldId="257"/>
            <ac:spMk id="50" creationId="{08C088D2-CE97-4DB3-8CD1-EEC85A0B40E1}"/>
          </ac:spMkLst>
        </pc:spChg>
        <pc:spChg chg="add del">
          <ac:chgData name="Gustavo de Oliveira Cipriano" userId="S::gcipriano.ext@vr.com.br::c6908e3b-5653-4636-a77e-3e9291c3a135" providerId="AD" clId="Web-{28E8BDCE-C9EE-8E30-8A17-0BA4469ED06C}" dt="2020-04-01T23:46:09.153" v="75"/>
          <ac:spMkLst>
            <pc:docMk/>
            <pc:sldMk cId="4209463077" sldId="257"/>
            <ac:spMk id="51" creationId="{5A4DD7EE-DFA7-46C8-B014-000107031859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1T23:48:40.278" v="112"/>
          <ac:spMkLst>
            <pc:docMk/>
            <pc:sldMk cId="4209463077" sldId="257"/>
            <ac:spMk id="63" creationId="{A07B7A45-E973-486C-B432-5E70B66A8CDF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1T23:49:11.075" v="133" actId="14100"/>
          <ac:spMkLst>
            <pc:docMk/>
            <pc:sldMk cId="4209463077" sldId="257"/>
            <ac:spMk id="64" creationId="{D7E41C64-0DEA-4AA0-B5A1-5F8DB89C2BAD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1T23:49:03.825" v="129" actId="1076"/>
          <ac:spMkLst>
            <pc:docMk/>
            <pc:sldMk cId="4209463077" sldId="257"/>
            <ac:spMk id="65" creationId="{1C223A1C-826E-439E-8C09-3E457DF157A2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1T23:49:39.075" v="182" actId="1076"/>
          <ac:spMkLst>
            <pc:docMk/>
            <pc:sldMk cId="4209463077" sldId="257"/>
            <ac:spMk id="66" creationId="{87BA9AB7-160D-4B95-98A6-2F3FF79124CC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1T23:52:36.076" v="246" actId="1076"/>
          <ac:spMkLst>
            <pc:docMk/>
            <pc:sldMk cId="4209463077" sldId="257"/>
            <ac:spMk id="67" creationId="{6004BCCC-EFD1-43AD-84F2-3C59217A2B90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1T23:51:25.341" v="221" actId="20577"/>
          <ac:spMkLst>
            <pc:docMk/>
            <pc:sldMk cId="4209463077" sldId="257"/>
            <ac:spMk id="68" creationId="{DDFC6938-1268-4671-88AF-9C8A607FDF42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1T23:51:49.967" v="237" actId="20577"/>
          <ac:spMkLst>
            <pc:docMk/>
            <pc:sldMk cId="4209463077" sldId="257"/>
            <ac:spMk id="69" creationId="{ED4A28ED-F881-45FA-9FC9-D4A729CCDCB6}"/>
          </ac:spMkLst>
        </pc:spChg>
        <pc:grpChg chg="add mod">
          <ac:chgData name="Gustavo de Oliveira Cipriano" userId="S::gcipriano.ext@vr.com.br::c6908e3b-5653-4636-a77e-3e9291c3a135" providerId="AD" clId="Web-{28E8BDCE-C9EE-8E30-8A17-0BA4469ED06C}" dt="2020-04-01T23:47:45.575" v="98" actId="1076"/>
          <ac:grpSpMkLst>
            <pc:docMk/>
            <pc:sldMk cId="4209463077" sldId="257"/>
            <ac:grpSpMk id="3" creationId="{3BB761E9-E5D7-4E37-B43A-F298C8910285}"/>
          </ac:grpSpMkLst>
        </pc:grpChg>
        <pc:grpChg chg="del">
          <ac:chgData name="Gustavo de Oliveira Cipriano" userId="S::gcipriano.ext@vr.com.br::c6908e3b-5653-4636-a77e-3e9291c3a135" providerId="AD" clId="Web-{28E8BDCE-C9EE-8E30-8A17-0BA4469ED06C}" dt="2020-04-01T23:38:38.416" v="6"/>
          <ac:grpSpMkLst>
            <pc:docMk/>
            <pc:sldMk cId="4209463077" sldId="257"/>
            <ac:grpSpMk id="12" creationId="{40207CA3-357E-4898-8CDE-DC967364A552}"/>
          </ac:grpSpMkLst>
        </pc:grpChg>
        <pc:grpChg chg="del">
          <ac:chgData name="Gustavo de Oliveira Cipriano" userId="S::gcipriano.ext@vr.com.br::c6908e3b-5653-4636-a77e-3e9291c3a135" providerId="AD" clId="Web-{28E8BDCE-C9EE-8E30-8A17-0BA4469ED06C}" dt="2020-04-01T23:38:47.166" v="16"/>
          <ac:grpSpMkLst>
            <pc:docMk/>
            <pc:sldMk cId="4209463077" sldId="257"/>
            <ac:grpSpMk id="13" creationId="{E852C305-EB44-41EC-BAF8-570EA0898B97}"/>
          </ac:grpSpMkLst>
        </pc:grpChg>
        <pc:grpChg chg="del">
          <ac:chgData name="Gustavo de Oliveira Cipriano" userId="S::gcipriano.ext@vr.com.br::c6908e3b-5653-4636-a77e-3e9291c3a135" providerId="AD" clId="Web-{28E8BDCE-C9EE-8E30-8A17-0BA4469ED06C}" dt="2020-04-01T23:38:38.416" v="5"/>
          <ac:grpSpMkLst>
            <pc:docMk/>
            <pc:sldMk cId="4209463077" sldId="257"/>
            <ac:grpSpMk id="20" creationId="{92BE3978-4375-4FE4-9366-3963285AB898}"/>
          </ac:grpSpMkLst>
        </pc:grpChg>
        <pc:grpChg chg="del">
          <ac:chgData name="Gustavo de Oliveira Cipriano" userId="S::gcipriano.ext@vr.com.br::c6908e3b-5653-4636-a77e-3e9291c3a135" providerId="AD" clId="Web-{28E8BDCE-C9EE-8E30-8A17-0BA4469ED06C}" dt="2020-04-01T23:38:47.166" v="15"/>
          <ac:grpSpMkLst>
            <pc:docMk/>
            <pc:sldMk cId="4209463077" sldId="257"/>
            <ac:grpSpMk id="27" creationId="{C1F389C3-40A5-403D-8A98-E3F37695462E}"/>
          </ac:grpSpMkLst>
        </pc:grpChg>
        <pc:cxnChg chg="add mod">
          <ac:chgData name="Gustavo de Oliveira Cipriano" userId="S::gcipriano.ext@vr.com.br::c6908e3b-5653-4636-a77e-3e9291c3a135" providerId="AD" clId="Web-{28E8BDCE-C9EE-8E30-8A17-0BA4469ED06C}" dt="2020-04-01T23:50:53.591" v="195"/>
          <ac:cxnSpMkLst>
            <pc:docMk/>
            <pc:sldMk cId="4209463077" sldId="257"/>
            <ac:cxnSpMk id="2" creationId="{8C129D45-D98E-4107-B8FC-B6E780210914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1T23:38:38.416" v="4"/>
          <ac:cxnSpMkLst>
            <pc:docMk/>
            <pc:sldMk cId="4209463077" sldId="257"/>
            <ac:cxnSpMk id="35" creationId="{EEB97755-D414-4F7F-A14E-808C14AC30DC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1T23:38:38.416" v="3"/>
          <ac:cxnSpMkLst>
            <pc:docMk/>
            <pc:sldMk cId="4209463077" sldId="257"/>
            <ac:cxnSpMk id="36" creationId="{EF732A88-8732-4A3E-85E7-CE0BEB2CBA8C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1T23:38:47.166" v="14"/>
          <ac:cxnSpMkLst>
            <pc:docMk/>
            <pc:sldMk cId="4209463077" sldId="257"/>
            <ac:cxnSpMk id="37" creationId="{0005AFC9-B7D3-45C9-8539-C27BEE8FB242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1T23:38:47.166" v="13"/>
          <ac:cxnSpMkLst>
            <pc:docMk/>
            <pc:sldMk cId="4209463077" sldId="257"/>
            <ac:cxnSpMk id="38" creationId="{CEB8D54B-B52D-4182-A1F9-CFB4DE184250}"/>
          </ac:cxnSpMkLst>
        </pc:cxnChg>
        <pc:cxnChg chg="add mod">
          <ac:chgData name="Gustavo de Oliveira Cipriano" userId="S::gcipriano.ext@vr.com.br::c6908e3b-5653-4636-a77e-3e9291c3a135" providerId="AD" clId="Web-{28E8BDCE-C9EE-8E30-8A17-0BA4469ED06C}" dt="2020-04-01T23:50:53.607" v="196"/>
          <ac:cxnSpMkLst>
            <pc:docMk/>
            <pc:sldMk cId="4209463077" sldId="257"/>
            <ac:cxnSpMk id="52" creationId="{5A0F5544-7365-4AA0-840B-DBE431AB5580}"/>
          </ac:cxnSpMkLst>
        </pc:cxnChg>
        <pc:cxnChg chg="add mod">
          <ac:chgData name="Gustavo de Oliveira Cipriano" userId="S::gcipriano.ext@vr.com.br::c6908e3b-5653-4636-a77e-3e9291c3a135" providerId="AD" clId="Web-{28E8BDCE-C9EE-8E30-8A17-0BA4469ED06C}" dt="2020-04-01T23:50:53.607" v="197"/>
          <ac:cxnSpMkLst>
            <pc:docMk/>
            <pc:sldMk cId="4209463077" sldId="257"/>
            <ac:cxnSpMk id="53" creationId="{C18D91DC-78D2-47B6-97B8-47EC68A17F05}"/>
          </ac:cxnSpMkLst>
        </pc:cxnChg>
        <pc:cxnChg chg="add mod ord">
          <ac:chgData name="Gustavo de Oliveira Cipriano" userId="S::gcipriano.ext@vr.com.br::c6908e3b-5653-4636-a77e-3e9291c3a135" providerId="AD" clId="Web-{28E8BDCE-C9EE-8E30-8A17-0BA4469ED06C}" dt="2020-04-01T23:50:53.591" v="194"/>
          <ac:cxnSpMkLst>
            <pc:docMk/>
            <pc:sldMk cId="4209463077" sldId="257"/>
            <ac:cxnSpMk id="62" creationId="{FD3FA0B1-D194-47F9-8FA3-97F317F51933}"/>
          </ac:cxnSpMkLst>
        </pc:cxnChg>
        <pc:cxnChg chg="add mod">
          <ac:chgData name="Gustavo de Oliveira Cipriano" userId="S::gcipriano.ext@vr.com.br::c6908e3b-5653-4636-a77e-3e9291c3a135" providerId="AD" clId="Web-{28E8BDCE-C9EE-8E30-8A17-0BA4469ED06C}" dt="2020-04-01T23:52:49.482" v="249" actId="14100"/>
          <ac:cxnSpMkLst>
            <pc:docMk/>
            <pc:sldMk cId="4209463077" sldId="257"/>
            <ac:cxnSpMk id="70" creationId="{F80E73FD-88F2-40D5-9D9F-0F621B165206}"/>
          </ac:cxnSpMkLst>
        </pc:cxnChg>
        <pc:cxnChg chg="add mod">
          <ac:chgData name="Gustavo de Oliveira Cipriano" userId="S::gcipriano.ext@vr.com.br::c6908e3b-5653-4636-a77e-3e9291c3a135" providerId="AD" clId="Web-{28E8BDCE-C9EE-8E30-8A17-0BA4469ED06C}" dt="2020-04-01T23:52:54.514" v="251" actId="1076"/>
          <ac:cxnSpMkLst>
            <pc:docMk/>
            <pc:sldMk cId="4209463077" sldId="257"/>
            <ac:cxnSpMk id="71" creationId="{22721B1F-B999-44D9-AF79-860C8B299219}"/>
          </ac:cxnSpMkLst>
        </pc:cxnChg>
        <pc:cxnChg chg="add mod">
          <ac:chgData name="Gustavo de Oliveira Cipriano" userId="S::gcipriano.ext@vr.com.br::c6908e3b-5653-4636-a77e-3e9291c3a135" providerId="AD" clId="Web-{28E8BDCE-C9EE-8E30-8A17-0BA4469ED06C}" dt="2020-04-01T23:52:59.514" v="253" actId="1076"/>
          <ac:cxnSpMkLst>
            <pc:docMk/>
            <pc:sldMk cId="4209463077" sldId="257"/>
            <ac:cxnSpMk id="72" creationId="{D1D0A6FD-0A35-4184-A42F-99727FC6DDDF}"/>
          </ac:cxnSpMkLst>
        </pc:cxnChg>
      </pc:sldChg>
      <pc:sldChg chg="addSp delSp modSp add replId">
        <pc:chgData name="Gustavo de Oliveira Cipriano" userId="S::gcipriano.ext@vr.com.br::c6908e3b-5653-4636-a77e-3e9291c3a135" providerId="AD" clId="Web-{28E8BDCE-C9EE-8E30-8A17-0BA4469ED06C}" dt="2020-04-02T00:08:01.564" v="601"/>
        <pc:sldMkLst>
          <pc:docMk/>
          <pc:sldMk cId="1104724308" sldId="258"/>
        </pc:sldMkLst>
        <pc:spChg chg="mod">
          <ac:chgData name="Gustavo de Oliveira Cipriano" userId="S::gcipriano.ext@vr.com.br::c6908e3b-5653-4636-a77e-3e9291c3a135" providerId="AD" clId="Web-{28E8BDCE-C9EE-8E30-8A17-0BA4469ED06C}" dt="2020-04-01T23:56:54.515" v="306" actId="20577"/>
          <ac:spMkLst>
            <pc:docMk/>
            <pc:sldMk cId="1104724308" sldId="258"/>
            <ac:spMk id="4" creationId="{020E169B-51AF-4573-AB8F-949D95CB3C4F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00:00.750" v="436" actId="1076"/>
          <ac:spMkLst>
            <pc:docMk/>
            <pc:sldMk cId="1104724308" sldId="258"/>
            <ac:spMk id="7" creationId="{A3C74A56-2ACC-4CBA-9228-F577427DBB35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02:33.079" v="505" actId="1076"/>
          <ac:spMkLst>
            <pc:docMk/>
            <pc:sldMk cId="1104724308" sldId="258"/>
            <ac:spMk id="34" creationId="{26996703-E06C-4DCE-9E65-3A4322386118}"/>
          </ac:spMkLst>
        </pc:spChg>
        <pc:spChg chg="add del mod">
          <ac:chgData name="Gustavo de Oliveira Cipriano" userId="S::gcipriano.ext@vr.com.br::c6908e3b-5653-4636-a77e-3e9291c3a135" providerId="AD" clId="Web-{28E8BDCE-C9EE-8E30-8A17-0BA4469ED06C}" dt="2020-04-02T00:08:01.564" v="600"/>
          <ac:spMkLst>
            <pc:docMk/>
            <pc:sldMk cId="1104724308" sldId="258"/>
            <ac:spMk id="36" creationId="{E869B24C-34A0-4485-BA52-D85AF2942188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02:46.797" v="508" actId="1076"/>
          <ac:spMkLst>
            <pc:docMk/>
            <pc:sldMk cId="1104724308" sldId="258"/>
            <ac:spMk id="45" creationId="{CEC15BFD-E2F2-4651-929D-C664549E55DF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00:09.609" v="439"/>
          <ac:spMkLst>
            <pc:docMk/>
            <pc:sldMk cId="1104724308" sldId="258"/>
            <ac:spMk id="48" creationId="{1865187D-48F1-4B1D-9957-2C0D6E988B09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00:09.609" v="438"/>
          <ac:spMkLst>
            <pc:docMk/>
            <pc:sldMk cId="1104724308" sldId="258"/>
            <ac:spMk id="67" creationId="{6004BCCC-EFD1-43AD-84F2-3C59217A2B90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07:49.674" v="598" actId="20577"/>
          <ac:spMkLst>
            <pc:docMk/>
            <pc:sldMk cId="1104724308" sldId="258"/>
            <ac:spMk id="68" creationId="{DDFC6938-1268-4671-88AF-9C8A607FDF42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02:46.891" v="509" actId="1076"/>
          <ac:spMkLst>
            <pc:docMk/>
            <pc:sldMk cId="1104724308" sldId="258"/>
            <ac:spMk id="69" creationId="{ED4A28ED-F881-45FA-9FC9-D4A729CCDCB6}"/>
          </ac:spMkLst>
        </pc:spChg>
        <pc:grpChg chg="add del mod">
          <ac:chgData name="Gustavo de Oliveira Cipriano" userId="S::gcipriano.ext@vr.com.br::c6908e3b-5653-4636-a77e-3e9291c3a135" providerId="AD" clId="Web-{28E8BDCE-C9EE-8E30-8A17-0BA4469ED06C}" dt="2020-04-02T00:08:01.564" v="601"/>
          <ac:grpSpMkLst>
            <pc:docMk/>
            <pc:sldMk cId="1104724308" sldId="258"/>
            <ac:grpSpMk id="28" creationId="{E6669D8B-C62F-4148-AA01-6AB724E34732}"/>
          </ac:grpSpMkLst>
        </pc:grpChg>
        <pc:cxnChg chg="mod">
          <ac:chgData name="Gustavo de Oliveira Cipriano" userId="S::gcipriano.ext@vr.com.br::c6908e3b-5653-4636-a77e-3e9291c3a135" providerId="AD" clId="Web-{28E8BDCE-C9EE-8E30-8A17-0BA4469ED06C}" dt="2020-04-02T00:02:51.079" v="510" actId="14100"/>
          <ac:cxnSpMkLst>
            <pc:docMk/>
            <pc:sldMk cId="1104724308" sldId="258"/>
            <ac:cxnSpMk id="2" creationId="{8C129D45-D98E-4107-B8FC-B6E780210914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02:57.266" v="511"/>
          <ac:cxnSpMkLst>
            <pc:docMk/>
            <pc:sldMk cId="1104724308" sldId="258"/>
            <ac:cxnSpMk id="30" creationId="{DDF09B39-3A24-4738-A227-B247AE7EC78B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02:57.266" v="511"/>
          <ac:cxnSpMkLst>
            <pc:docMk/>
            <pc:sldMk cId="1104724308" sldId="258"/>
            <ac:cxnSpMk id="31" creationId="{EBBA0F94-1E93-4734-852D-24FE11AE7D50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02:57.266" v="511"/>
          <ac:cxnSpMkLst>
            <pc:docMk/>
            <pc:sldMk cId="1104724308" sldId="258"/>
            <ac:cxnSpMk id="32" creationId="{9164AC7D-DC28-4BBD-92BA-A3B5B4EB39C9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02:57.266" v="511"/>
          <ac:cxnSpMkLst>
            <pc:docMk/>
            <pc:sldMk cId="1104724308" sldId="258"/>
            <ac:cxnSpMk id="33" creationId="{034A505B-3B3E-4DFC-BA5D-F7DCFB6AA56E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02:57.266" v="511"/>
          <ac:cxnSpMkLst>
            <pc:docMk/>
            <pc:sldMk cId="1104724308" sldId="258"/>
            <ac:cxnSpMk id="35" creationId="{6DAFA313-CCB7-40F2-9410-DE8D16E0D584}"/>
          </ac:cxnSpMkLst>
        </pc:cxnChg>
        <pc:cxnChg chg="add del mod">
          <ac:chgData name="Gustavo de Oliveira Cipriano" userId="S::gcipriano.ext@vr.com.br::c6908e3b-5653-4636-a77e-3e9291c3a135" providerId="AD" clId="Web-{28E8BDCE-C9EE-8E30-8A17-0BA4469ED06C}" dt="2020-04-02T00:08:01.549" v="599"/>
          <ac:cxnSpMkLst>
            <pc:docMk/>
            <pc:sldMk cId="1104724308" sldId="258"/>
            <ac:cxnSpMk id="37" creationId="{BBE00D91-D29B-446B-8ED1-646656A0AD81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03:29.266" v="547" actId="14100"/>
          <ac:cxnSpMkLst>
            <pc:docMk/>
            <pc:sldMk cId="1104724308" sldId="258"/>
            <ac:cxnSpMk id="52" creationId="{5A0F5544-7365-4AA0-840B-DBE431AB5580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2T00:00:09.609" v="440"/>
          <ac:cxnSpMkLst>
            <pc:docMk/>
            <pc:sldMk cId="1104724308" sldId="258"/>
            <ac:cxnSpMk id="53" creationId="{C18D91DC-78D2-47B6-97B8-47EC68A17F05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2T00:00:09.609" v="437"/>
          <ac:cxnSpMkLst>
            <pc:docMk/>
            <pc:sldMk cId="1104724308" sldId="258"/>
            <ac:cxnSpMk id="70" creationId="{F80E73FD-88F2-40D5-9D9F-0F621B165206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02:33.063" v="503" actId="1076"/>
          <ac:cxnSpMkLst>
            <pc:docMk/>
            <pc:sldMk cId="1104724308" sldId="258"/>
            <ac:cxnSpMk id="71" creationId="{22721B1F-B999-44D9-AF79-860C8B299219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02:46.750" v="507" actId="1076"/>
          <ac:cxnSpMkLst>
            <pc:docMk/>
            <pc:sldMk cId="1104724308" sldId="258"/>
            <ac:cxnSpMk id="72" creationId="{D1D0A6FD-0A35-4184-A42F-99727FC6DDDF}"/>
          </ac:cxnSpMkLst>
        </pc:cxnChg>
      </pc:sldChg>
      <pc:sldChg chg="delSp modSp add del replId">
        <pc:chgData name="Gustavo de Oliveira Cipriano" userId="S::gcipriano.ext@vr.com.br::c6908e3b-5653-4636-a77e-3e9291c3a135" providerId="AD" clId="Web-{28E8BDCE-C9EE-8E30-8A17-0BA4469ED06C}" dt="2020-04-02T00:05:48.876" v="570"/>
        <pc:sldMkLst>
          <pc:docMk/>
          <pc:sldMk cId="21716789" sldId="259"/>
        </pc:sldMkLst>
        <pc:spChg chg="mod">
          <ac:chgData name="Gustavo de Oliveira Cipriano" userId="S::gcipriano.ext@vr.com.br::c6908e3b-5653-4636-a77e-3e9291c3a135" providerId="AD" clId="Web-{28E8BDCE-C9EE-8E30-8A17-0BA4469ED06C}" dt="2020-04-01T23:57:07.718" v="320" actId="20577"/>
          <ac:spMkLst>
            <pc:docMk/>
            <pc:sldMk cId="21716789" sldId="259"/>
            <ac:spMk id="4" creationId="{020E169B-51AF-4573-AB8F-949D95CB3C4F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05:28.548" v="565" actId="1076"/>
          <ac:spMkLst>
            <pc:docMk/>
            <pc:sldMk cId="21716789" sldId="259"/>
            <ac:spMk id="7" creationId="{A3C74A56-2ACC-4CBA-9228-F577427DBB35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05:31.314" v="566"/>
          <ac:spMkLst>
            <pc:docMk/>
            <pc:sldMk cId="21716789" sldId="259"/>
            <ac:spMk id="48" creationId="{1865187D-48F1-4B1D-9957-2C0D6E988B09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05:35.126" v="569"/>
          <ac:spMkLst>
            <pc:docMk/>
            <pc:sldMk cId="21716789" sldId="259"/>
            <ac:spMk id="67" creationId="{6004BCCC-EFD1-43AD-84F2-3C59217A2B90}"/>
          </ac:spMkLst>
        </pc:spChg>
        <pc:cxnChg chg="del">
          <ac:chgData name="Gustavo de Oliveira Cipriano" userId="S::gcipriano.ext@vr.com.br::c6908e3b-5653-4636-a77e-3e9291c3a135" providerId="AD" clId="Web-{28E8BDCE-C9EE-8E30-8A17-0BA4469ED06C}" dt="2020-04-02T00:05:32.564" v="567"/>
          <ac:cxnSpMkLst>
            <pc:docMk/>
            <pc:sldMk cId="21716789" sldId="259"/>
            <ac:cxnSpMk id="53" creationId="{C18D91DC-78D2-47B6-97B8-47EC68A17F05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2T00:05:33.611" v="568"/>
          <ac:cxnSpMkLst>
            <pc:docMk/>
            <pc:sldMk cId="21716789" sldId="259"/>
            <ac:cxnSpMk id="70" creationId="{F80E73FD-88F2-40D5-9D9F-0F621B165206}"/>
          </ac:cxnSpMkLst>
        </pc:cxnChg>
      </pc:sldChg>
      <pc:sldChg chg="modSp add del replId">
        <pc:chgData name="Gustavo de Oliveira Cipriano" userId="S::gcipriano.ext@vr.com.br::c6908e3b-5653-4636-a77e-3e9291c3a135" providerId="AD" clId="Web-{28E8BDCE-C9EE-8E30-8A17-0BA4469ED06C}" dt="2020-04-02T00:13:02.441" v="668"/>
        <pc:sldMkLst>
          <pc:docMk/>
          <pc:sldMk cId="1185966662" sldId="260"/>
        </pc:sldMkLst>
        <pc:spChg chg="mod">
          <ac:chgData name="Gustavo de Oliveira Cipriano" userId="S::gcipriano.ext@vr.com.br::c6908e3b-5653-4636-a77e-3e9291c3a135" providerId="AD" clId="Web-{28E8BDCE-C9EE-8E30-8A17-0BA4469ED06C}" dt="2020-04-01T23:57:55.640" v="363" actId="20577"/>
          <ac:spMkLst>
            <pc:docMk/>
            <pc:sldMk cId="1185966662" sldId="260"/>
            <ac:spMk id="4" creationId="{020E169B-51AF-4573-AB8F-949D95CB3C4F}"/>
          </ac:spMkLst>
        </pc:spChg>
      </pc:sldChg>
      <pc:sldChg chg="addSp delSp modSp add replId">
        <pc:chgData name="Gustavo de Oliveira Cipriano" userId="S::gcipriano.ext@vr.com.br::c6908e3b-5653-4636-a77e-3e9291c3a135" providerId="AD" clId="Web-{28E8BDCE-C9EE-8E30-8A17-0BA4469ED06C}" dt="2020-04-02T00:18:23.301" v="805" actId="14100"/>
        <pc:sldMkLst>
          <pc:docMk/>
          <pc:sldMk cId="1957158079" sldId="261"/>
        </pc:sldMkLst>
        <pc:spChg chg="mod">
          <ac:chgData name="Gustavo de Oliveira Cipriano" userId="S::gcipriano.ext@vr.com.br::c6908e3b-5653-4636-a77e-3e9291c3a135" providerId="AD" clId="Web-{28E8BDCE-C9EE-8E30-8A17-0BA4469ED06C}" dt="2020-04-01T23:58:14.718" v="376" actId="20577"/>
          <ac:spMkLst>
            <pc:docMk/>
            <pc:sldMk cId="1957158079" sldId="261"/>
            <ac:spMk id="4" creationId="{020E169B-51AF-4573-AB8F-949D95CB3C4F}"/>
          </ac:spMkLst>
        </pc:spChg>
        <pc:spChg chg="add del mod">
          <ac:chgData name="Gustavo de Oliveira Cipriano" userId="S::gcipriano.ext@vr.com.br::c6908e3b-5653-4636-a77e-3e9291c3a135" providerId="AD" clId="Web-{28E8BDCE-C9EE-8E30-8A17-0BA4469ED06C}" dt="2020-04-02T00:16:05.051" v="743" actId="20577"/>
          <ac:spMkLst>
            <pc:docMk/>
            <pc:sldMk cId="1957158079" sldId="261"/>
            <ac:spMk id="7" creationId="{A3C74A56-2ACC-4CBA-9228-F577427DBB35}"/>
          </ac:spMkLst>
        </pc:spChg>
        <pc:spChg chg="del mod">
          <ac:chgData name="Gustavo de Oliveira Cipriano" userId="S::gcipriano.ext@vr.com.br::c6908e3b-5653-4636-a77e-3e9291c3a135" providerId="AD" clId="Web-{28E8BDCE-C9EE-8E30-8A17-0BA4469ED06C}" dt="2020-04-02T00:16:47.863" v="764"/>
          <ac:spMkLst>
            <pc:docMk/>
            <pc:sldMk cId="1957158079" sldId="261"/>
            <ac:spMk id="34" creationId="{26996703-E06C-4DCE-9E65-3A4322386118}"/>
          </ac:spMkLst>
        </pc:spChg>
        <pc:spChg chg="add del mod">
          <ac:chgData name="Gustavo de Oliveira Cipriano" userId="S::gcipriano.ext@vr.com.br::c6908e3b-5653-4636-a77e-3e9291c3a135" providerId="AD" clId="Web-{28E8BDCE-C9EE-8E30-8A17-0BA4469ED06C}" dt="2020-04-02T00:17:03.270" v="774"/>
          <ac:spMkLst>
            <pc:docMk/>
            <pc:sldMk cId="1957158079" sldId="261"/>
            <ac:spMk id="37" creationId="{2FDE1D5A-BCC8-4B28-A5E4-0FC3815CD740}"/>
          </ac:spMkLst>
        </pc:spChg>
        <pc:spChg chg="del mod">
          <ac:chgData name="Gustavo de Oliveira Cipriano" userId="S::gcipriano.ext@vr.com.br::c6908e3b-5653-4636-a77e-3e9291c3a135" providerId="AD" clId="Web-{28E8BDCE-C9EE-8E30-8A17-0BA4469ED06C}" dt="2020-04-02T00:16:20.520" v="751"/>
          <ac:spMkLst>
            <pc:docMk/>
            <pc:sldMk cId="1957158079" sldId="261"/>
            <ac:spMk id="45" creationId="{CEC15BFD-E2F2-4651-929D-C664549E55DF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17:08.223" v="777" actId="1076"/>
          <ac:spMkLst>
            <pc:docMk/>
            <pc:sldMk cId="1957158079" sldId="261"/>
            <ac:spMk id="48" creationId="{1865187D-48F1-4B1D-9957-2C0D6E988B09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18:09.176" v="803" actId="1076"/>
          <ac:spMkLst>
            <pc:docMk/>
            <pc:sldMk cId="1957158079" sldId="261"/>
            <ac:spMk id="67" creationId="{6004BCCC-EFD1-43AD-84F2-3C59217A2B90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16:51.020" v="767"/>
          <ac:spMkLst>
            <pc:docMk/>
            <pc:sldMk cId="1957158079" sldId="261"/>
            <ac:spMk id="68" creationId="{DDFC6938-1268-4671-88AF-9C8A607FDF42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16:25.207" v="754"/>
          <ac:spMkLst>
            <pc:docMk/>
            <pc:sldMk cId="1957158079" sldId="261"/>
            <ac:spMk id="69" creationId="{ED4A28ED-F881-45FA-9FC9-D4A729CCDCB6}"/>
          </ac:spMkLst>
        </pc:spChg>
        <pc:grpChg chg="add del mod">
          <ac:chgData name="Gustavo de Oliveira Cipriano" userId="S::gcipriano.ext@vr.com.br::c6908e3b-5653-4636-a77e-3e9291c3a135" providerId="AD" clId="Web-{28E8BDCE-C9EE-8E30-8A17-0BA4469ED06C}" dt="2020-04-02T00:17:03.270" v="775"/>
          <ac:grpSpMkLst>
            <pc:docMk/>
            <pc:sldMk cId="1957158079" sldId="261"/>
            <ac:grpSpMk id="29" creationId="{114490D6-6723-42BB-89BF-81C6292DBD05}"/>
          </ac:grpSpMkLst>
        </pc:grpChg>
        <pc:cxnChg chg="del">
          <ac:chgData name="Gustavo de Oliveira Cipriano" userId="S::gcipriano.ext@vr.com.br::c6908e3b-5653-4636-a77e-3e9291c3a135" providerId="AD" clId="Web-{28E8BDCE-C9EE-8E30-8A17-0BA4469ED06C}" dt="2020-04-02T00:16:21.535" v="752"/>
          <ac:cxnSpMkLst>
            <pc:docMk/>
            <pc:sldMk cId="1957158079" sldId="261"/>
            <ac:cxnSpMk id="2" creationId="{8C129D45-D98E-4107-B8FC-B6E780210914}"/>
          </ac:cxnSpMkLst>
        </pc:cxnChg>
        <pc:cxnChg chg="add del mod">
          <ac:chgData name="Gustavo de Oliveira Cipriano" userId="S::gcipriano.ext@vr.com.br::c6908e3b-5653-4636-a77e-3e9291c3a135" providerId="AD" clId="Web-{28E8BDCE-C9EE-8E30-8A17-0BA4469ED06C}" dt="2020-04-02T00:17:03.270" v="776"/>
          <ac:cxnSpMkLst>
            <pc:docMk/>
            <pc:sldMk cId="1957158079" sldId="261"/>
            <ac:cxnSpMk id="28" creationId="{D4790424-7C28-4E70-A82C-AD18BD4A053D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16:59.285" v="769"/>
          <ac:cxnSpMkLst>
            <pc:docMk/>
            <pc:sldMk cId="1957158079" sldId="261"/>
            <ac:cxnSpMk id="31" creationId="{5D14F6FC-96DD-4C9C-B3CD-2BA2CB24890A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16:59.285" v="769"/>
          <ac:cxnSpMkLst>
            <pc:docMk/>
            <pc:sldMk cId="1957158079" sldId="261"/>
            <ac:cxnSpMk id="32" creationId="{84112422-AE5D-41C9-B325-8CB26C32EDD6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16:59.285" v="769"/>
          <ac:cxnSpMkLst>
            <pc:docMk/>
            <pc:sldMk cId="1957158079" sldId="261"/>
            <ac:cxnSpMk id="33" creationId="{7132DEE4-DF3D-4CA4-B4C0-3C509E69183C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16:59.285" v="769"/>
          <ac:cxnSpMkLst>
            <pc:docMk/>
            <pc:sldMk cId="1957158079" sldId="261"/>
            <ac:cxnSpMk id="35" creationId="{FBABB6A2-B85E-4317-BB80-D06200EBEFBD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16:59.285" v="769"/>
          <ac:cxnSpMkLst>
            <pc:docMk/>
            <pc:sldMk cId="1957158079" sldId="261"/>
            <ac:cxnSpMk id="36" creationId="{C6EDC4B7-DD4A-498C-9119-D88EC482F9BD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2T00:16:48.645" v="765"/>
          <ac:cxnSpMkLst>
            <pc:docMk/>
            <pc:sldMk cId="1957158079" sldId="261"/>
            <ac:cxnSpMk id="52" creationId="{5A0F5544-7365-4AA0-840B-DBE431AB5580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17:21.692" v="780" actId="14100"/>
          <ac:cxnSpMkLst>
            <pc:docMk/>
            <pc:sldMk cId="1957158079" sldId="261"/>
            <ac:cxnSpMk id="53" creationId="{C18D91DC-78D2-47B6-97B8-47EC68A17F05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18:23.301" v="805" actId="14100"/>
          <ac:cxnSpMkLst>
            <pc:docMk/>
            <pc:sldMk cId="1957158079" sldId="261"/>
            <ac:cxnSpMk id="70" creationId="{F80E73FD-88F2-40D5-9D9F-0F621B165206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2T00:16:49.770" v="766"/>
          <ac:cxnSpMkLst>
            <pc:docMk/>
            <pc:sldMk cId="1957158079" sldId="261"/>
            <ac:cxnSpMk id="71" creationId="{22721B1F-B999-44D9-AF79-860C8B299219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2T00:16:23.238" v="753"/>
          <ac:cxnSpMkLst>
            <pc:docMk/>
            <pc:sldMk cId="1957158079" sldId="261"/>
            <ac:cxnSpMk id="72" creationId="{D1D0A6FD-0A35-4184-A42F-99727FC6DDDF}"/>
          </ac:cxnSpMkLst>
        </pc:cxnChg>
      </pc:sldChg>
      <pc:sldChg chg="modSp add del replId">
        <pc:chgData name="Gustavo de Oliveira Cipriano" userId="S::gcipriano.ext@vr.com.br::c6908e3b-5653-4636-a77e-3e9291c3a135" providerId="AD" clId="Web-{28E8BDCE-C9EE-8E30-8A17-0BA4469ED06C}" dt="2020-04-02T00:18:59.645" v="807"/>
        <pc:sldMkLst>
          <pc:docMk/>
          <pc:sldMk cId="2216980899" sldId="262"/>
        </pc:sldMkLst>
        <pc:spChg chg="mod">
          <ac:chgData name="Gustavo de Oliveira Cipriano" userId="S::gcipriano.ext@vr.com.br::c6908e3b-5653-4636-a77e-3e9291c3a135" providerId="AD" clId="Web-{28E8BDCE-C9EE-8E30-8A17-0BA4469ED06C}" dt="2020-04-01T23:58:43.375" v="385" actId="20577"/>
          <ac:spMkLst>
            <pc:docMk/>
            <pc:sldMk cId="2216980899" sldId="262"/>
            <ac:spMk id="4" creationId="{020E169B-51AF-4573-AB8F-949D95CB3C4F}"/>
          </ac:spMkLst>
        </pc:spChg>
      </pc:sldChg>
      <pc:sldChg chg="modSp add del replId">
        <pc:chgData name="Gustavo de Oliveira Cipriano" userId="S::gcipriano.ext@vr.com.br::c6908e3b-5653-4636-a77e-3e9291c3a135" providerId="AD" clId="Web-{28E8BDCE-C9EE-8E30-8A17-0BA4469ED06C}" dt="2020-04-02T00:21:06.521" v="880"/>
        <pc:sldMkLst>
          <pc:docMk/>
          <pc:sldMk cId="2892060092" sldId="263"/>
        </pc:sldMkLst>
        <pc:spChg chg="mod">
          <ac:chgData name="Gustavo de Oliveira Cipriano" userId="S::gcipriano.ext@vr.com.br::c6908e3b-5653-4636-a77e-3e9291c3a135" providerId="AD" clId="Web-{28E8BDCE-C9EE-8E30-8A17-0BA4469ED06C}" dt="2020-04-01T23:58:54.718" v="390" actId="20577"/>
          <ac:spMkLst>
            <pc:docMk/>
            <pc:sldMk cId="2892060092" sldId="263"/>
            <ac:spMk id="4" creationId="{020E169B-51AF-4573-AB8F-949D95CB3C4F}"/>
          </ac:spMkLst>
        </pc:spChg>
      </pc:sldChg>
      <pc:sldChg chg="addSp delSp modSp add replId">
        <pc:chgData name="Gustavo de Oliveira Cipriano" userId="S::gcipriano.ext@vr.com.br::c6908e3b-5653-4636-a77e-3e9291c3a135" providerId="AD" clId="Web-{28E8BDCE-C9EE-8E30-8A17-0BA4469ED06C}" dt="2020-04-02T00:32:34.399" v="1068"/>
        <pc:sldMkLst>
          <pc:docMk/>
          <pc:sldMk cId="2579605081" sldId="264"/>
        </pc:sldMkLst>
        <pc:spChg chg="mod">
          <ac:chgData name="Gustavo de Oliveira Cipriano" userId="S::gcipriano.ext@vr.com.br::c6908e3b-5653-4636-a77e-3e9291c3a135" providerId="AD" clId="Web-{28E8BDCE-C9EE-8E30-8A17-0BA4469ED06C}" dt="2020-04-01T23:59:36.859" v="422" actId="20577"/>
          <ac:spMkLst>
            <pc:docMk/>
            <pc:sldMk cId="2579605081" sldId="264"/>
            <ac:spMk id="4" creationId="{020E169B-51AF-4573-AB8F-949D95CB3C4F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2T00:32:13.898" v="1060" actId="1076"/>
          <ac:spMkLst>
            <pc:docMk/>
            <pc:sldMk cId="2579605081" sldId="264"/>
            <ac:spMk id="6" creationId="{F2624326-40C8-4032-9E42-A6A9A1C315A0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26:55.288" v="1000" actId="20577"/>
          <ac:spMkLst>
            <pc:docMk/>
            <pc:sldMk cId="2579605081" sldId="264"/>
            <ac:spMk id="7" creationId="{A3C74A56-2ACC-4CBA-9228-F577427DBB35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26:12.053" v="984"/>
          <ac:spMkLst>
            <pc:docMk/>
            <pc:sldMk cId="2579605081" sldId="264"/>
            <ac:spMk id="34" creationId="{26996703-E06C-4DCE-9E65-3A4322386118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2T00:32:23.789" v="1064" actId="1076"/>
          <ac:spMkLst>
            <pc:docMk/>
            <pc:sldMk cId="2579605081" sldId="264"/>
            <ac:spMk id="40" creationId="{72D6D16A-408B-47DD-8020-86465ABA2FAB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2T00:32:23.805" v="1065" actId="1076"/>
          <ac:spMkLst>
            <pc:docMk/>
            <pc:sldMk cId="2579605081" sldId="264"/>
            <ac:spMk id="41" creationId="{F8E07274-BCE4-4E05-9E6A-83E3958611E6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26:11.038" v="983"/>
          <ac:spMkLst>
            <pc:docMk/>
            <pc:sldMk cId="2579605081" sldId="264"/>
            <ac:spMk id="45" creationId="{CEC15BFD-E2F2-4651-929D-C664549E55DF}"/>
          </ac:spMkLst>
        </pc:spChg>
        <pc:spChg chg="del mod">
          <ac:chgData name="Gustavo de Oliveira Cipriano" userId="S::gcipriano.ext@vr.com.br::c6908e3b-5653-4636-a77e-3e9291c3a135" providerId="AD" clId="Web-{28E8BDCE-C9EE-8E30-8A17-0BA4469ED06C}" dt="2020-04-02T00:31:59.836" v="1057"/>
          <ac:spMkLst>
            <pc:docMk/>
            <pc:sldMk cId="2579605081" sldId="264"/>
            <ac:spMk id="48" creationId="{1865187D-48F1-4B1D-9957-2C0D6E988B09}"/>
          </ac:spMkLst>
        </pc:spChg>
        <pc:spChg chg="del mod">
          <ac:chgData name="Gustavo de Oliveira Cipriano" userId="S::gcipriano.ext@vr.com.br::c6908e3b-5653-4636-a77e-3e9291c3a135" providerId="AD" clId="Web-{28E8BDCE-C9EE-8E30-8A17-0BA4469ED06C}" dt="2020-04-02T00:31:59.836" v="1056"/>
          <ac:spMkLst>
            <pc:docMk/>
            <pc:sldMk cId="2579605081" sldId="264"/>
            <ac:spMk id="67" creationId="{6004BCCC-EFD1-43AD-84F2-3C59217A2B90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26:19.631" v="989"/>
          <ac:spMkLst>
            <pc:docMk/>
            <pc:sldMk cId="2579605081" sldId="264"/>
            <ac:spMk id="68" creationId="{DDFC6938-1268-4671-88AF-9C8A607FDF42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26:20.413" v="990"/>
          <ac:spMkLst>
            <pc:docMk/>
            <pc:sldMk cId="2579605081" sldId="264"/>
            <ac:spMk id="69" creationId="{ED4A28ED-F881-45FA-9FC9-D4A729CCDCB6}"/>
          </ac:spMkLst>
        </pc:spChg>
        <pc:grpChg chg="add mod">
          <ac:chgData name="Gustavo de Oliveira Cipriano" userId="S::gcipriano.ext@vr.com.br::c6908e3b-5653-4636-a77e-3e9291c3a135" providerId="AD" clId="Web-{28E8BDCE-C9EE-8E30-8A17-0BA4469ED06C}" dt="2020-04-02T00:32:13.883" v="1059" actId="1076"/>
          <ac:grpSpMkLst>
            <pc:docMk/>
            <pc:sldMk cId="2579605081" sldId="264"/>
            <ac:grpSpMk id="5" creationId="{A517F3BD-6200-4B13-83F5-ACBCE43E7A2F}"/>
          </ac:grpSpMkLst>
        </pc:grpChg>
        <pc:cxnChg chg="del">
          <ac:chgData name="Gustavo de Oliveira Cipriano" userId="S::gcipriano.ext@vr.com.br::c6908e3b-5653-4636-a77e-3e9291c3a135" providerId="AD" clId="Web-{28E8BDCE-C9EE-8E30-8A17-0BA4469ED06C}" dt="2020-04-02T00:26:15.944" v="985"/>
          <ac:cxnSpMkLst>
            <pc:docMk/>
            <pc:sldMk cId="2579605081" sldId="264"/>
            <ac:cxnSpMk id="2" creationId="{8C129D45-D98E-4107-B8FC-B6E780210914}"/>
          </ac:cxnSpMkLst>
        </pc:cxnChg>
        <pc:cxnChg chg="add mod">
          <ac:chgData name="Gustavo de Oliveira Cipriano" userId="S::gcipriano.ext@vr.com.br::c6908e3b-5653-4636-a77e-3e9291c3a135" providerId="AD" clId="Web-{28E8BDCE-C9EE-8E30-8A17-0BA4469ED06C}" dt="2020-04-02T00:32:17.086" v="1061" actId="14100"/>
          <ac:cxnSpMkLst>
            <pc:docMk/>
            <pc:sldMk cId="2579605081" sldId="264"/>
            <ac:cxnSpMk id="38" creationId="{48AB2CBA-43AE-447A-90DC-3772BF7CE43E}"/>
          </ac:cxnSpMkLst>
        </pc:cxnChg>
        <pc:cxnChg chg="add mod ord">
          <ac:chgData name="Gustavo de Oliveira Cipriano" userId="S::gcipriano.ext@vr.com.br::c6908e3b-5653-4636-a77e-3e9291c3a135" providerId="AD" clId="Web-{28E8BDCE-C9EE-8E30-8A17-0BA4469ED06C}" dt="2020-04-02T00:32:34.399" v="1068"/>
          <ac:cxnSpMkLst>
            <pc:docMk/>
            <pc:sldMk cId="2579605081" sldId="264"/>
            <ac:cxnSpMk id="39" creationId="{BD0983C1-5797-4573-8A50-988D599FEF11}"/>
          </ac:cxnSpMkLst>
        </pc:cxnChg>
        <pc:cxnChg chg="add mod">
          <ac:chgData name="Gustavo de Oliveira Cipriano" userId="S::gcipriano.ext@vr.com.br::c6908e3b-5653-4636-a77e-3e9291c3a135" providerId="AD" clId="Web-{28E8BDCE-C9EE-8E30-8A17-0BA4469ED06C}" dt="2020-04-02T00:32:23.805" v="1066" actId="1076"/>
          <ac:cxnSpMkLst>
            <pc:docMk/>
            <pc:sldMk cId="2579605081" sldId="264"/>
            <ac:cxnSpMk id="42" creationId="{038F7A68-11A4-464B-8D31-777D73698594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2T00:26:16.850" v="986"/>
          <ac:cxnSpMkLst>
            <pc:docMk/>
            <pc:sldMk cId="2579605081" sldId="264"/>
            <ac:cxnSpMk id="52" creationId="{5A0F5544-7365-4AA0-840B-DBE431AB5580}"/>
          </ac:cxnSpMkLst>
        </pc:cxnChg>
        <pc:cxnChg chg="del mod">
          <ac:chgData name="Gustavo de Oliveira Cipriano" userId="S::gcipriano.ext@vr.com.br::c6908e3b-5653-4636-a77e-3e9291c3a135" providerId="AD" clId="Web-{28E8BDCE-C9EE-8E30-8A17-0BA4469ED06C}" dt="2020-04-02T00:31:59.836" v="1058"/>
          <ac:cxnSpMkLst>
            <pc:docMk/>
            <pc:sldMk cId="2579605081" sldId="264"/>
            <ac:cxnSpMk id="53" creationId="{C18D91DC-78D2-47B6-97B8-47EC68A17F05}"/>
          </ac:cxnSpMkLst>
        </pc:cxnChg>
        <pc:cxnChg chg="del mod">
          <ac:chgData name="Gustavo de Oliveira Cipriano" userId="S::gcipriano.ext@vr.com.br::c6908e3b-5653-4636-a77e-3e9291c3a135" providerId="AD" clId="Web-{28E8BDCE-C9EE-8E30-8A17-0BA4469ED06C}" dt="2020-04-02T00:31:59.836" v="1055"/>
          <ac:cxnSpMkLst>
            <pc:docMk/>
            <pc:sldMk cId="2579605081" sldId="264"/>
            <ac:cxnSpMk id="70" creationId="{F80E73FD-88F2-40D5-9D9F-0F621B165206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2T00:26:18.834" v="988"/>
          <ac:cxnSpMkLst>
            <pc:docMk/>
            <pc:sldMk cId="2579605081" sldId="264"/>
            <ac:cxnSpMk id="71" creationId="{22721B1F-B999-44D9-AF79-860C8B299219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2T00:26:17.913" v="987"/>
          <ac:cxnSpMkLst>
            <pc:docMk/>
            <pc:sldMk cId="2579605081" sldId="264"/>
            <ac:cxnSpMk id="72" creationId="{D1D0A6FD-0A35-4184-A42F-99727FC6DDDF}"/>
          </ac:cxnSpMkLst>
        </pc:cxnChg>
      </pc:sldChg>
      <pc:sldChg chg="addSp delSp modSp add replId">
        <pc:chgData name="Gustavo de Oliveira Cipriano" userId="S::gcipriano.ext@vr.com.br::c6908e3b-5653-4636-a77e-3e9291c3a135" providerId="AD" clId="Web-{28E8BDCE-C9EE-8E30-8A17-0BA4469ED06C}" dt="2020-04-02T00:27:16.694" v="1006" actId="1076"/>
        <pc:sldMkLst>
          <pc:docMk/>
          <pc:sldMk cId="2843453688" sldId="265"/>
        </pc:sldMkLst>
        <pc:spChg chg="mod">
          <ac:chgData name="Gustavo de Oliveira Cipriano" userId="S::gcipriano.ext@vr.com.br::c6908e3b-5653-4636-a77e-3e9291c3a135" providerId="AD" clId="Web-{28E8BDCE-C9EE-8E30-8A17-0BA4469ED06C}" dt="2020-04-02T00:05:58.829" v="583" actId="20577"/>
          <ac:spMkLst>
            <pc:docMk/>
            <pc:sldMk cId="2843453688" sldId="265"/>
            <ac:spMk id="4" creationId="{020E169B-51AF-4573-AB8F-949D95CB3C4F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10:49.065" v="653" actId="1076"/>
          <ac:spMkLst>
            <pc:docMk/>
            <pc:sldMk cId="2843453688" sldId="265"/>
            <ac:spMk id="7" creationId="{A3C74A56-2ACC-4CBA-9228-F577427DBB35}"/>
          </ac:spMkLst>
        </pc:spChg>
        <pc:spChg chg="del mod">
          <ac:chgData name="Gustavo de Oliveira Cipriano" userId="S::gcipriano.ext@vr.com.br::c6908e3b-5653-4636-a77e-3e9291c3a135" providerId="AD" clId="Web-{28E8BDCE-C9EE-8E30-8A17-0BA4469ED06C}" dt="2020-04-02T00:10:06.987" v="612"/>
          <ac:spMkLst>
            <pc:docMk/>
            <pc:sldMk cId="2843453688" sldId="265"/>
            <ac:spMk id="34" creationId="{26996703-E06C-4DCE-9E65-3A4322386118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10:35.456" v="638" actId="20577"/>
          <ac:spMkLst>
            <pc:docMk/>
            <pc:sldMk cId="2843453688" sldId="265"/>
            <ac:spMk id="36" creationId="{E869B24C-34A0-4485-BA52-D85AF2942188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2T00:11:07.565" v="660" actId="1076"/>
          <ac:spMkLst>
            <pc:docMk/>
            <pc:sldMk cId="2843453688" sldId="265"/>
            <ac:spMk id="39" creationId="{2C7E043E-D36D-4AAE-B7C8-AB8D7D87C29D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2T00:11:03.128" v="658" actId="1076"/>
          <ac:spMkLst>
            <pc:docMk/>
            <pc:sldMk cId="2843453688" sldId="265"/>
            <ac:spMk id="40" creationId="{28800AA5-03BF-401C-BBDE-3D9D256550C5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06:39.923" v="584"/>
          <ac:spMkLst>
            <pc:docMk/>
            <pc:sldMk cId="2843453688" sldId="265"/>
            <ac:spMk id="45" creationId="{CEC15BFD-E2F2-4651-929D-C664549E55DF}"/>
          </ac:spMkLst>
        </pc:spChg>
        <pc:spChg chg="del mod">
          <ac:chgData name="Gustavo de Oliveira Cipriano" userId="S::gcipriano.ext@vr.com.br::c6908e3b-5653-4636-a77e-3e9291c3a135" providerId="AD" clId="Web-{28E8BDCE-C9EE-8E30-8A17-0BA4469ED06C}" dt="2020-04-02T00:10:06.987" v="611"/>
          <ac:spMkLst>
            <pc:docMk/>
            <pc:sldMk cId="2843453688" sldId="265"/>
            <ac:spMk id="68" creationId="{DDFC6938-1268-4671-88AF-9C8A607FDF42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07:11.408" v="589"/>
          <ac:spMkLst>
            <pc:docMk/>
            <pc:sldMk cId="2843453688" sldId="265"/>
            <ac:spMk id="69" creationId="{ED4A28ED-F881-45FA-9FC9-D4A729CCDCB6}"/>
          </ac:spMkLst>
        </pc:spChg>
        <pc:grpChg chg="mod">
          <ac:chgData name="Gustavo de Oliveira Cipriano" userId="S::gcipriano.ext@vr.com.br::c6908e3b-5653-4636-a77e-3e9291c3a135" providerId="AD" clId="Web-{28E8BDCE-C9EE-8E30-8A17-0BA4469ED06C}" dt="2020-04-02T00:10:48.940" v="652" actId="1076"/>
          <ac:grpSpMkLst>
            <pc:docMk/>
            <pc:sldMk cId="2843453688" sldId="265"/>
            <ac:grpSpMk id="3" creationId="{3BB761E9-E5D7-4E37-B43A-F298C8910285}"/>
          </ac:grpSpMkLst>
        </pc:grpChg>
        <pc:cxnChg chg="del">
          <ac:chgData name="Gustavo de Oliveira Cipriano" userId="S::gcipriano.ext@vr.com.br::c6908e3b-5653-4636-a77e-3e9291c3a135" providerId="AD" clId="Web-{28E8BDCE-C9EE-8E30-8A17-0BA4469ED06C}" dt="2020-04-02T00:07:04.595" v="588"/>
          <ac:cxnSpMkLst>
            <pc:docMk/>
            <pc:sldMk cId="2843453688" sldId="265"/>
            <ac:cxnSpMk id="2" creationId="{8C129D45-D98E-4107-B8FC-B6E780210914}"/>
          </ac:cxnSpMkLst>
        </pc:cxnChg>
        <pc:cxnChg chg="add del mod">
          <ac:chgData name="Gustavo de Oliveira Cipriano" userId="S::gcipriano.ext@vr.com.br::c6908e3b-5653-4636-a77e-3e9291c3a135" providerId="AD" clId="Web-{28E8BDCE-C9EE-8E30-8A17-0BA4469ED06C}" dt="2020-04-02T00:27:16.694" v="1006" actId="1076"/>
          <ac:cxnSpMkLst>
            <pc:docMk/>
            <pc:sldMk cId="2843453688" sldId="265"/>
            <ac:cxnSpMk id="37" creationId="{BBE00D91-D29B-446B-8ED1-646656A0AD81}"/>
          </ac:cxnSpMkLst>
        </pc:cxnChg>
        <pc:cxnChg chg="add mod ord">
          <ac:chgData name="Gustavo de Oliveira Cipriano" userId="S::gcipriano.ext@vr.com.br::c6908e3b-5653-4636-a77e-3e9291c3a135" providerId="AD" clId="Web-{28E8BDCE-C9EE-8E30-8A17-0BA4469ED06C}" dt="2020-04-02T00:11:35.221" v="665" actId="14100"/>
          <ac:cxnSpMkLst>
            <pc:docMk/>
            <pc:sldMk cId="2843453688" sldId="265"/>
            <ac:cxnSpMk id="38" creationId="{6D24BC10-ABDA-461E-A64A-557A4737975A}"/>
          </ac:cxnSpMkLst>
        </pc:cxnChg>
        <pc:cxnChg chg="add mod">
          <ac:chgData name="Gustavo de Oliveira Cipriano" userId="S::gcipriano.ext@vr.com.br::c6908e3b-5653-4636-a77e-3e9291c3a135" providerId="AD" clId="Web-{28E8BDCE-C9EE-8E30-8A17-0BA4469ED06C}" dt="2020-04-02T00:11:25.800" v="664" actId="14100"/>
          <ac:cxnSpMkLst>
            <pc:docMk/>
            <pc:sldMk cId="2843453688" sldId="265"/>
            <ac:cxnSpMk id="41" creationId="{7BC47809-09DB-432E-901C-8D2DDE525311}"/>
          </ac:cxnSpMkLst>
        </pc:cxnChg>
        <pc:cxnChg chg="del mod">
          <ac:chgData name="Gustavo de Oliveira Cipriano" userId="S::gcipriano.ext@vr.com.br::c6908e3b-5653-4636-a77e-3e9291c3a135" providerId="AD" clId="Web-{28E8BDCE-C9EE-8E30-8A17-0BA4469ED06C}" dt="2020-04-02T00:10:06.987" v="613"/>
          <ac:cxnSpMkLst>
            <pc:docMk/>
            <pc:sldMk cId="2843453688" sldId="265"/>
            <ac:cxnSpMk id="52" creationId="{5A0F5544-7365-4AA0-840B-DBE431AB5580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10:53.549" v="654" actId="14100"/>
          <ac:cxnSpMkLst>
            <pc:docMk/>
            <pc:sldMk cId="2843453688" sldId="265"/>
            <ac:cxnSpMk id="62" creationId="{FD3FA0B1-D194-47F9-8FA3-97F317F51933}"/>
          </ac:cxnSpMkLst>
        </pc:cxnChg>
        <pc:cxnChg chg="del mod">
          <ac:chgData name="Gustavo de Oliveira Cipriano" userId="S::gcipriano.ext@vr.com.br::c6908e3b-5653-4636-a77e-3e9291c3a135" providerId="AD" clId="Web-{28E8BDCE-C9EE-8E30-8A17-0BA4469ED06C}" dt="2020-04-02T00:10:06.987" v="610"/>
          <ac:cxnSpMkLst>
            <pc:docMk/>
            <pc:sldMk cId="2843453688" sldId="265"/>
            <ac:cxnSpMk id="71" creationId="{22721B1F-B999-44D9-AF79-860C8B299219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2T00:06:51.392" v="587"/>
          <ac:cxnSpMkLst>
            <pc:docMk/>
            <pc:sldMk cId="2843453688" sldId="265"/>
            <ac:cxnSpMk id="72" creationId="{D1D0A6FD-0A35-4184-A42F-99727FC6DDDF}"/>
          </ac:cxnSpMkLst>
        </pc:cxnChg>
      </pc:sldChg>
      <pc:sldChg chg="addSp delSp modSp add ord replId">
        <pc:chgData name="Gustavo de Oliveira Cipriano" userId="S::gcipriano.ext@vr.com.br::c6908e3b-5653-4636-a77e-3e9291c3a135" providerId="AD" clId="Web-{28E8BDCE-C9EE-8E30-8A17-0BA4469ED06C}" dt="2020-04-02T00:15:01.597" v="713" actId="20577"/>
        <pc:sldMkLst>
          <pc:docMk/>
          <pc:sldMk cId="3535539268" sldId="266"/>
        </pc:sldMkLst>
        <pc:spChg chg="mod">
          <ac:chgData name="Gustavo de Oliveira Cipriano" userId="S::gcipriano.ext@vr.com.br::c6908e3b-5653-4636-a77e-3e9291c3a135" providerId="AD" clId="Web-{28E8BDCE-C9EE-8E30-8A17-0BA4469ED06C}" dt="2020-04-02T00:13:09.128" v="671" actId="20577"/>
          <ac:spMkLst>
            <pc:docMk/>
            <pc:sldMk cId="3535539268" sldId="266"/>
            <ac:spMk id="4" creationId="{020E169B-51AF-4573-AB8F-949D95CB3C4F}"/>
          </ac:spMkLst>
        </pc:spChg>
        <pc:spChg chg="add del mod">
          <ac:chgData name="Gustavo de Oliveira Cipriano" userId="S::gcipriano.ext@vr.com.br::c6908e3b-5653-4636-a77e-3e9291c3a135" providerId="AD" clId="Web-{28E8BDCE-C9EE-8E30-8A17-0BA4469ED06C}" dt="2020-04-02T00:13:55.831" v="686"/>
          <ac:spMkLst>
            <pc:docMk/>
            <pc:sldMk cId="3535539268" sldId="266"/>
            <ac:spMk id="6" creationId="{C5AC2A4D-E387-4A5F-8C29-443CCABD9E9E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14:15.800" v="693" actId="1076"/>
          <ac:spMkLst>
            <pc:docMk/>
            <pc:sldMk cId="3535539268" sldId="266"/>
            <ac:spMk id="34" creationId="{26996703-E06C-4DCE-9E65-3A4322386118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14:00.910" v="688"/>
          <ac:spMkLst>
            <pc:docMk/>
            <pc:sldMk cId="3535539268" sldId="266"/>
            <ac:spMk id="45" creationId="{CEC15BFD-E2F2-4651-929D-C664549E55DF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15:01.597" v="713" actId="20577"/>
          <ac:spMkLst>
            <pc:docMk/>
            <pc:sldMk cId="3535539268" sldId="266"/>
            <ac:spMk id="68" creationId="{DDFC6938-1268-4671-88AF-9C8A607FDF42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14:05.894" v="691"/>
          <ac:spMkLst>
            <pc:docMk/>
            <pc:sldMk cId="3535539268" sldId="266"/>
            <ac:spMk id="69" creationId="{ED4A28ED-F881-45FA-9FC9-D4A729CCDCB6}"/>
          </ac:spMkLst>
        </pc:spChg>
        <pc:grpChg chg="add del">
          <ac:chgData name="Gustavo de Oliveira Cipriano" userId="S::gcipriano.ext@vr.com.br::c6908e3b-5653-4636-a77e-3e9291c3a135" providerId="AD" clId="Web-{28E8BDCE-C9EE-8E30-8A17-0BA4469ED06C}" dt="2020-04-02T00:13:55.831" v="687"/>
          <ac:grpSpMkLst>
            <pc:docMk/>
            <pc:sldMk cId="3535539268" sldId="266"/>
            <ac:grpSpMk id="5" creationId="{8ABAEB24-4EA3-4295-B219-3E0AF91B309E}"/>
          </ac:grpSpMkLst>
        </pc:grpChg>
        <pc:cxnChg chg="del">
          <ac:chgData name="Gustavo de Oliveira Cipriano" userId="S::gcipriano.ext@vr.com.br::c6908e3b-5653-4636-a77e-3e9291c3a135" providerId="AD" clId="Web-{28E8BDCE-C9EE-8E30-8A17-0BA4469ED06C}" dt="2020-04-02T00:14:02.128" v="689"/>
          <ac:cxnSpMkLst>
            <pc:docMk/>
            <pc:sldMk cId="3535539268" sldId="266"/>
            <ac:cxnSpMk id="2" creationId="{8C129D45-D98E-4107-B8FC-B6E780210914}"/>
          </ac:cxnSpMkLst>
        </pc:cxnChg>
        <pc:cxnChg chg="add del">
          <ac:chgData name="Gustavo de Oliveira Cipriano" userId="S::gcipriano.ext@vr.com.br::c6908e3b-5653-4636-a77e-3e9291c3a135" providerId="AD" clId="Web-{28E8BDCE-C9EE-8E30-8A17-0BA4469ED06C}" dt="2020-04-02T00:13:55.831" v="685"/>
          <ac:cxnSpMkLst>
            <pc:docMk/>
            <pc:sldMk cId="3535539268" sldId="266"/>
            <ac:cxnSpMk id="8" creationId="{F57280C5-6B80-4646-B754-06459E01669D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14:19.488" v="694" actId="14100"/>
          <ac:cxnSpMkLst>
            <pc:docMk/>
            <pc:sldMk cId="3535539268" sldId="266"/>
            <ac:cxnSpMk id="52" creationId="{5A0F5544-7365-4AA0-840B-DBE431AB5580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14:23.488" v="695" actId="1076"/>
          <ac:cxnSpMkLst>
            <pc:docMk/>
            <pc:sldMk cId="3535539268" sldId="266"/>
            <ac:cxnSpMk id="71" creationId="{22721B1F-B999-44D9-AF79-860C8B299219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2T00:14:03.081" v="690"/>
          <ac:cxnSpMkLst>
            <pc:docMk/>
            <pc:sldMk cId="3535539268" sldId="266"/>
            <ac:cxnSpMk id="72" creationId="{D1D0A6FD-0A35-4184-A42F-99727FC6DDDF}"/>
          </ac:cxnSpMkLst>
        </pc:cxnChg>
      </pc:sldChg>
      <pc:sldChg chg="modSp add replId">
        <pc:chgData name="Gustavo de Oliveira Cipriano" userId="S::gcipriano.ext@vr.com.br::c6908e3b-5653-4636-a77e-3e9291c3a135" providerId="AD" clId="Web-{28E8BDCE-C9EE-8E30-8A17-0BA4469ED06C}" dt="2020-04-02T00:20:55.615" v="875" actId="20577"/>
        <pc:sldMkLst>
          <pc:docMk/>
          <pc:sldMk cId="2801537244" sldId="267"/>
        </pc:sldMkLst>
        <pc:spChg chg="mod">
          <ac:chgData name="Gustavo de Oliveira Cipriano" userId="S::gcipriano.ext@vr.com.br::c6908e3b-5653-4636-a77e-3e9291c3a135" providerId="AD" clId="Web-{28E8BDCE-C9EE-8E30-8A17-0BA4469ED06C}" dt="2020-04-02T00:20:55.615" v="875" actId="20577"/>
          <ac:spMkLst>
            <pc:docMk/>
            <pc:sldMk cId="2801537244" sldId="267"/>
            <ac:spMk id="4" creationId="{020E169B-51AF-4573-AB8F-949D95CB3C4F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20:33.708" v="871" actId="1076"/>
          <ac:spMkLst>
            <pc:docMk/>
            <pc:sldMk cId="2801537244" sldId="267"/>
            <ac:spMk id="67" creationId="{6004BCCC-EFD1-43AD-84F2-3C59217A2B90}"/>
          </ac:spMkLst>
        </pc:spChg>
      </pc:sldChg>
      <pc:sldChg chg="modSp add replId">
        <pc:chgData name="Gustavo de Oliveira Cipriano" userId="S::gcipriano.ext@vr.com.br::c6908e3b-5653-4636-a77e-3e9291c3a135" providerId="AD" clId="Web-{28E8BDCE-C9EE-8E30-8A17-0BA4469ED06C}" dt="2020-04-02T00:22:48.068" v="967" actId="20577"/>
        <pc:sldMkLst>
          <pc:docMk/>
          <pc:sldMk cId="3678088859" sldId="268"/>
        </pc:sldMkLst>
        <pc:spChg chg="mod">
          <ac:chgData name="Gustavo de Oliveira Cipriano" userId="S::gcipriano.ext@vr.com.br::c6908e3b-5653-4636-a77e-3e9291c3a135" providerId="AD" clId="Web-{28E8BDCE-C9EE-8E30-8A17-0BA4469ED06C}" dt="2020-04-02T00:21:04.271" v="879" actId="20577"/>
          <ac:spMkLst>
            <pc:docMk/>
            <pc:sldMk cId="3678088859" sldId="268"/>
            <ac:spMk id="4" creationId="{020E169B-51AF-4573-AB8F-949D95CB3C4F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22:48.068" v="967" actId="20577"/>
          <ac:spMkLst>
            <pc:docMk/>
            <pc:sldMk cId="3678088859" sldId="268"/>
            <ac:spMk id="67" creationId="{6004BCCC-EFD1-43AD-84F2-3C59217A2B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020E169B-51AF-4573-AB8F-949D95CB3C4F}"/>
              </a:ext>
            </a:extLst>
          </p:cNvPr>
          <p:cNvSpPr/>
          <p:nvPr/>
        </p:nvSpPr>
        <p:spPr>
          <a:xfrm>
            <a:off x="4899891" y="267300"/>
            <a:ext cx="2389908" cy="1246908"/>
          </a:xfrm>
          <a:prstGeom prst="flowChartPunchedTap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cs typeface="Calibri"/>
              </a:rPr>
              <a:t>Contexto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Pizzaria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207CA3-357E-4898-8CDE-DC967364A552}"/>
              </a:ext>
            </a:extLst>
          </p:cNvPr>
          <p:cNvGrpSpPr/>
          <p:nvPr/>
        </p:nvGrpSpPr>
        <p:grpSpPr>
          <a:xfrm>
            <a:off x="2520367" y="2500989"/>
            <a:ext cx="350181" cy="1024881"/>
            <a:chOff x="2520371" y="2500988"/>
            <a:chExt cx="591481" cy="188847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DECC932-64A9-42D3-B86C-7BECB20B86D4}"/>
                </a:ext>
              </a:extLst>
            </p:cNvPr>
            <p:cNvSpPr/>
            <p:nvPr/>
          </p:nvSpPr>
          <p:spPr>
            <a:xfrm>
              <a:off x="2533850" y="2500988"/>
              <a:ext cx="517769" cy="5071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169838-968B-4306-8608-A755DC5C6CC7}"/>
                </a:ext>
              </a:extLst>
            </p:cNvPr>
            <p:cNvCxnSpPr/>
            <p:nvPr/>
          </p:nvCxnSpPr>
          <p:spPr>
            <a:xfrm>
              <a:off x="2801948" y="2956480"/>
              <a:ext cx="11545" cy="105063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AD45424-08CA-49E1-9C8D-7A608F9606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695" y="3951165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921557-8188-4E8D-870E-38BB855742AB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951165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ECF5F98-71F5-41BF-B9ED-01432F53CF80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295738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493FB78-4FA7-49C5-849F-13D3E88DC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0366" y="3290410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52C305-EB44-41EC-BAF8-570EA0898B97}"/>
              </a:ext>
            </a:extLst>
          </p:cNvPr>
          <p:cNvGrpSpPr/>
          <p:nvPr/>
        </p:nvGrpSpPr>
        <p:grpSpPr>
          <a:xfrm>
            <a:off x="10165766" y="2500987"/>
            <a:ext cx="350182" cy="1024881"/>
            <a:chOff x="2520366" y="2500988"/>
            <a:chExt cx="591482" cy="188848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3C71323-FE38-4472-A927-8249DB4210E5}"/>
                </a:ext>
              </a:extLst>
            </p:cNvPr>
            <p:cNvSpPr/>
            <p:nvPr/>
          </p:nvSpPr>
          <p:spPr>
            <a:xfrm>
              <a:off x="2533850" y="2500988"/>
              <a:ext cx="517769" cy="5071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30DF972-DE20-450D-8B5F-5A950450F0D0}"/>
                </a:ext>
              </a:extLst>
            </p:cNvPr>
            <p:cNvCxnSpPr>
              <a:cxnSpLocks/>
            </p:cNvCxnSpPr>
            <p:nvPr/>
          </p:nvCxnSpPr>
          <p:spPr>
            <a:xfrm>
              <a:off x="2801948" y="2956480"/>
              <a:ext cx="11545" cy="105063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D8A843B-5620-4B7E-B87D-52C7EF0F27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695" y="3951165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0832B8A-2250-4091-B29B-6F178BDF2230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951165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5D5924-1D56-4245-A0ED-EE31F3CFDF27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295738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134160C-97B0-441B-BDF3-4123D18132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0366" y="3290410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BE3978-4375-4FE4-9366-3963285AB898}"/>
              </a:ext>
            </a:extLst>
          </p:cNvPr>
          <p:cNvGrpSpPr/>
          <p:nvPr/>
        </p:nvGrpSpPr>
        <p:grpSpPr>
          <a:xfrm>
            <a:off x="2520366" y="5104487"/>
            <a:ext cx="350182" cy="1024881"/>
            <a:chOff x="2520366" y="2500988"/>
            <a:chExt cx="591482" cy="188848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9F1E2-F59C-4A5E-9950-10A6DBE5F7AE}"/>
                </a:ext>
              </a:extLst>
            </p:cNvPr>
            <p:cNvSpPr/>
            <p:nvPr/>
          </p:nvSpPr>
          <p:spPr>
            <a:xfrm>
              <a:off x="2533850" y="2500988"/>
              <a:ext cx="517769" cy="5071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008A4D-3F7C-4AAE-AB95-A5CF310E9FF5}"/>
                </a:ext>
              </a:extLst>
            </p:cNvPr>
            <p:cNvCxnSpPr>
              <a:cxnSpLocks/>
            </p:cNvCxnSpPr>
            <p:nvPr/>
          </p:nvCxnSpPr>
          <p:spPr>
            <a:xfrm>
              <a:off x="2801948" y="2956480"/>
              <a:ext cx="11545" cy="105063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DC16790-C82F-4A73-BD51-BBBC4ABB0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695" y="3951165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8A537F8-8C61-4B5B-AEEC-59FBECA32317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951165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74500CD-1A22-4987-AAFB-4AE1219AECF2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295738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F49455-AD9A-45B6-A219-3264648E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0366" y="3290410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389C3-40A5-403D-8A98-E3F37695462E}"/>
              </a:ext>
            </a:extLst>
          </p:cNvPr>
          <p:cNvGrpSpPr/>
          <p:nvPr/>
        </p:nvGrpSpPr>
        <p:grpSpPr>
          <a:xfrm>
            <a:off x="10165766" y="5167988"/>
            <a:ext cx="350182" cy="1024881"/>
            <a:chOff x="2520366" y="2500988"/>
            <a:chExt cx="591482" cy="188848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471BA58-8646-4025-998A-3EC43AD52717}"/>
                </a:ext>
              </a:extLst>
            </p:cNvPr>
            <p:cNvSpPr/>
            <p:nvPr/>
          </p:nvSpPr>
          <p:spPr>
            <a:xfrm>
              <a:off x="2533850" y="2500988"/>
              <a:ext cx="517769" cy="5071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49940D-BE32-4FCA-B949-3525F12C9ADA}"/>
                </a:ext>
              </a:extLst>
            </p:cNvPr>
            <p:cNvCxnSpPr>
              <a:cxnSpLocks/>
            </p:cNvCxnSpPr>
            <p:nvPr/>
          </p:nvCxnSpPr>
          <p:spPr>
            <a:xfrm>
              <a:off x="2801948" y="2956480"/>
              <a:ext cx="11545" cy="105063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2B742F-9F64-4436-B03E-369E84952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695" y="3951165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4E5D2A0-1006-4A27-976C-416B4B194903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951165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4C0D741-2070-4955-B970-7C17059BB9BA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295738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A1C0E53-133A-4812-B634-50DE2688D2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0366" y="3290410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EB97755-D414-4F7F-A14E-808C14AC30DC}"/>
              </a:ext>
            </a:extLst>
          </p:cNvPr>
          <p:cNvCxnSpPr/>
          <p:nvPr/>
        </p:nvCxnSpPr>
        <p:spPr>
          <a:xfrm>
            <a:off x="2844800" y="3060700"/>
            <a:ext cx="2717800" cy="10668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F732A88-8732-4A3E-85E7-CE0BEB2CBA8C}"/>
              </a:ext>
            </a:extLst>
          </p:cNvPr>
          <p:cNvCxnSpPr>
            <a:cxnSpLocks/>
          </p:cNvCxnSpPr>
          <p:nvPr/>
        </p:nvCxnSpPr>
        <p:spPr>
          <a:xfrm flipV="1">
            <a:off x="2997199" y="4267199"/>
            <a:ext cx="2705100" cy="14605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0005AFC9-B7D3-45C9-8539-C27BEE8FB242}"/>
              </a:ext>
            </a:extLst>
          </p:cNvPr>
          <p:cNvCxnSpPr>
            <a:cxnSpLocks/>
          </p:cNvCxnSpPr>
          <p:nvPr/>
        </p:nvCxnSpPr>
        <p:spPr>
          <a:xfrm flipV="1">
            <a:off x="7289798" y="3136898"/>
            <a:ext cx="2908300" cy="9906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EB8D54B-B52D-4182-A1F9-CFB4DE184250}"/>
              </a:ext>
            </a:extLst>
          </p:cNvPr>
          <p:cNvCxnSpPr>
            <a:cxnSpLocks/>
          </p:cNvCxnSpPr>
          <p:nvPr/>
        </p:nvCxnSpPr>
        <p:spPr>
          <a:xfrm>
            <a:off x="7289797" y="4140197"/>
            <a:ext cx="2844800" cy="16637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0843A6C-95FB-41C0-935D-BB23F7FECED0}"/>
              </a:ext>
            </a:extLst>
          </p:cNvPr>
          <p:cNvSpPr txBox="1"/>
          <p:nvPr/>
        </p:nvSpPr>
        <p:spPr>
          <a:xfrm>
            <a:off x="3622675" y="2835275"/>
            <a:ext cx="1993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Fazer </a:t>
            </a:r>
            <a:r>
              <a:rPr lang="en-US" dirty="0" err="1">
                <a:cs typeface="Calibri"/>
              </a:rPr>
              <a:t>Refeições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855C66-7069-4D7F-A9C9-14C7F5915FA7}"/>
              </a:ext>
            </a:extLst>
          </p:cNvPr>
          <p:cNvSpPr txBox="1"/>
          <p:nvPr/>
        </p:nvSpPr>
        <p:spPr>
          <a:xfrm>
            <a:off x="4130675" y="5248275"/>
            <a:ext cx="25527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cs typeface="Calibri"/>
              </a:rPr>
              <a:t>Fornecer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Orçamento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Calibri"/>
              </a:rPr>
              <a:t>Entregar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Pedido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Calibri"/>
              </a:rPr>
              <a:t>Receber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Pagamento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8DDBE3-0747-405A-9FD7-084799525101}"/>
              </a:ext>
            </a:extLst>
          </p:cNvPr>
          <p:cNvSpPr txBox="1"/>
          <p:nvPr/>
        </p:nvSpPr>
        <p:spPr>
          <a:xfrm>
            <a:off x="7521575" y="2238375"/>
            <a:ext cx="22606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cs typeface="Calibri"/>
              </a:rPr>
              <a:t>Efetuar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Pedido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Calibri"/>
              </a:rPr>
              <a:t>Receber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Pedido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Fazer </a:t>
            </a:r>
            <a:r>
              <a:rPr lang="en-US" dirty="0" err="1">
                <a:cs typeface="Calibri"/>
              </a:rPr>
              <a:t>Reclamações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BCB286-7F2F-4B11-8F9A-E726777689DB}"/>
              </a:ext>
            </a:extLst>
          </p:cNvPr>
          <p:cNvSpPr txBox="1"/>
          <p:nvPr/>
        </p:nvSpPr>
        <p:spPr>
          <a:xfrm>
            <a:off x="8651874" y="4410075"/>
            <a:ext cx="1993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cs typeface="Calibri"/>
              </a:rPr>
              <a:t>Realizar</a:t>
            </a:r>
            <a:r>
              <a:rPr lang="en-US">
                <a:cs typeface="Calibri"/>
              </a:rPr>
              <a:t> Entrega</a:t>
            </a:r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996703-E06C-4DCE-9E65-3A4322386118}"/>
              </a:ext>
            </a:extLst>
          </p:cNvPr>
          <p:cNvSpPr/>
          <p:nvPr/>
        </p:nvSpPr>
        <p:spPr>
          <a:xfrm>
            <a:off x="5559425" y="3679825"/>
            <a:ext cx="1727200" cy="914400"/>
          </a:xfrm>
          <a:prstGeom prst="roundRect">
            <a:avLst/>
          </a:prstGeom>
          <a:solidFill>
            <a:srgbClr val="83B3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Pizzaria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Di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Vitto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17DAD4-D32A-4811-A209-C69F378E99C1}"/>
              </a:ext>
            </a:extLst>
          </p:cNvPr>
          <p:cNvSpPr txBox="1"/>
          <p:nvPr/>
        </p:nvSpPr>
        <p:spPr>
          <a:xfrm>
            <a:off x="1892300" y="3492500"/>
            <a:ext cx="160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Cliente</a:t>
            </a:r>
            <a:r>
              <a:rPr lang="en-US" b="1" dirty="0"/>
              <a:t> Local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1F501B-5402-41C0-860A-0CA4A1CEFEDB}"/>
              </a:ext>
            </a:extLst>
          </p:cNvPr>
          <p:cNvSpPr txBox="1"/>
          <p:nvPr/>
        </p:nvSpPr>
        <p:spPr>
          <a:xfrm>
            <a:off x="1892300" y="6083300"/>
            <a:ext cx="160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Fornecedor</a:t>
            </a:r>
            <a:endParaRPr lang="en-US" dirty="0" err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DEC1F2-9D1E-4AD7-B589-3D9A8716A991}"/>
              </a:ext>
            </a:extLst>
          </p:cNvPr>
          <p:cNvSpPr txBox="1"/>
          <p:nvPr/>
        </p:nvSpPr>
        <p:spPr>
          <a:xfrm>
            <a:off x="9398000" y="3492500"/>
            <a:ext cx="1879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Cliente</a:t>
            </a:r>
            <a:r>
              <a:rPr lang="en-US" b="1" dirty="0"/>
              <a:t> Delivery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8E5126-2001-4A2D-B8F4-073D16630C52}"/>
              </a:ext>
            </a:extLst>
          </p:cNvPr>
          <p:cNvSpPr txBox="1"/>
          <p:nvPr/>
        </p:nvSpPr>
        <p:spPr>
          <a:xfrm>
            <a:off x="9398000" y="6134100"/>
            <a:ext cx="1879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cs typeface="Calibri"/>
              </a:rPr>
              <a:t>Entregador</a:t>
            </a:r>
            <a:endParaRPr lang="en-US" b="1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FD3FA0B1-D194-47F9-8FA3-97F317F51933}"/>
              </a:ext>
            </a:extLst>
          </p:cNvPr>
          <p:cNvCxnSpPr>
            <a:cxnSpLocks/>
          </p:cNvCxnSpPr>
          <p:nvPr/>
        </p:nvCxnSpPr>
        <p:spPr>
          <a:xfrm flipH="1">
            <a:off x="2160493" y="1223683"/>
            <a:ext cx="4049806" cy="2326339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8C129D45-D98E-4107-B8FC-B6E780210914}"/>
              </a:ext>
            </a:extLst>
          </p:cNvPr>
          <p:cNvCxnSpPr/>
          <p:nvPr/>
        </p:nvCxnSpPr>
        <p:spPr>
          <a:xfrm>
            <a:off x="6064623" y="1290918"/>
            <a:ext cx="4164106" cy="196775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5A0F5544-7365-4AA0-840B-DBE431AB5580}"/>
              </a:ext>
            </a:extLst>
          </p:cNvPr>
          <p:cNvCxnSpPr>
            <a:cxnSpLocks/>
          </p:cNvCxnSpPr>
          <p:nvPr/>
        </p:nvCxnSpPr>
        <p:spPr>
          <a:xfrm>
            <a:off x="6131859" y="1290918"/>
            <a:ext cx="1340222" cy="200137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C18D91DC-78D2-47B6-97B8-47EC68A17F05}"/>
              </a:ext>
            </a:extLst>
          </p:cNvPr>
          <p:cNvCxnSpPr>
            <a:cxnSpLocks/>
          </p:cNvCxnSpPr>
          <p:nvPr/>
        </p:nvCxnSpPr>
        <p:spPr>
          <a:xfrm flipH="1">
            <a:off x="4681817" y="1380565"/>
            <a:ext cx="1382805" cy="18781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020E169B-51AF-4573-AB8F-949D95CB3C4F}"/>
              </a:ext>
            </a:extLst>
          </p:cNvPr>
          <p:cNvSpPr/>
          <p:nvPr/>
        </p:nvSpPr>
        <p:spPr>
          <a:xfrm>
            <a:off x="4899891" y="267300"/>
            <a:ext cx="2389908" cy="1246908"/>
          </a:xfrm>
          <a:prstGeom prst="flowChartPunchedTap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Fazer </a:t>
            </a:r>
            <a:r>
              <a:rPr lang="en-US" err="1">
                <a:solidFill>
                  <a:schemeClr val="tx1"/>
                </a:solidFill>
                <a:cs typeface="Calibri"/>
              </a:rPr>
              <a:t>Refeições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B761E9-E5D7-4E37-B43A-F298C8910285}"/>
              </a:ext>
            </a:extLst>
          </p:cNvPr>
          <p:cNvGrpSpPr/>
          <p:nvPr/>
        </p:nvGrpSpPr>
        <p:grpSpPr>
          <a:xfrm>
            <a:off x="1803190" y="2915605"/>
            <a:ext cx="350182" cy="1024881"/>
            <a:chOff x="2520366" y="2500988"/>
            <a:chExt cx="591482" cy="188848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6E6F9D6-70EF-4A51-B731-680B7D968BB3}"/>
                </a:ext>
              </a:extLst>
            </p:cNvPr>
            <p:cNvSpPr/>
            <p:nvPr/>
          </p:nvSpPr>
          <p:spPr>
            <a:xfrm>
              <a:off x="2533850" y="2500988"/>
              <a:ext cx="517769" cy="5071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9AFE5B6-86DC-4048-9AE6-4F9CF3EDFCCF}"/>
                </a:ext>
              </a:extLst>
            </p:cNvPr>
            <p:cNvCxnSpPr/>
            <p:nvPr/>
          </p:nvCxnSpPr>
          <p:spPr>
            <a:xfrm>
              <a:off x="2801948" y="2956480"/>
              <a:ext cx="11545" cy="105063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E2DCF70-5D5E-4862-9368-6C5D5F399F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695" y="3951165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04C5548-5D02-4ACA-846C-CC29B953458F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951165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DB728E8-C85A-4527-8DEB-C85FF34AECBD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295738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054F670-6D78-4A39-ABD3-7A1C5E7AF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0366" y="3290410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3C74A56-2ACC-4CBA-9228-F577427DBB35}"/>
              </a:ext>
            </a:extLst>
          </p:cNvPr>
          <p:cNvSpPr txBox="1"/>
          <p:nvPr/>
        </p:nvSpPr>
        <p:spPr>
          <a:xfrm>
            <a:off x="1175124" y="3907118"/>
            <a:ext cx="160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Cliente</a:t>
            </a:r>
            <a:r>
              <a:rPr lang="en-US" b="1" dirty="0"/>
              <a:t> Local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996703-E06C-4DCE-9E65-3A4322386118}"/>
              </a:ext>
            </a:extLst>
          </p:cNvPr>
          <p:cNvSpPr/>
          <p:nvPr/>
        </p:nvSpPr>
        <p:spPr>
          <a:xfrm>
            <a:off x="6579161" y="3265207"/>
            <a:ext cx="1727200" cy="914400"/>
          </a:xfrm>
          <a:prstGeom prst="roundRect">
            <a:avLst/>
          </a:prstGeom>
          <a:solidFill>
            <a:srgbClr val="83B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Pizzaiolo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EC15BFD-E2F2-4651-929D-C664549E55DF}"/>
              </a:ext>
            </a:extLst>
          </p:cNvPr>
          <p:cNvSpPr/>
          <p:nvPr/>
        </p:nvSpPr>
        <p:spPr>
          <a:xfrm>
            <a:off x="9279778" y="3265207"/>
            <a:ext cx="1727200" cy="914400"/>
          </a:xfrm>
          <a:prstGeom prst="roundRect">
            <a:avLst/>
          </a:prstGeom>
          <a:solidFill>
            <a:srgbClr val="83B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cs typeface="Calibri"/>
              </a:rPr>
              <a:t>Balcão</a:t>
            </a:r>
            <a:endParaRPr lang="en-US" dirty="0" err="1">
              <a:solidFill>
                <a:srgbClr val="000000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865187D-48F1-4B1D-9957-2C0D6E988B09}"/>
              </a:ext>
            </a:extLst>
          </p:cNvPr>
          <p:cNvSpPr/>
          <p:nvPr/>
        </p:nvSpPr>
        <p:spPr>
          <a:xfrm>
            <a:off x="3889748" y="3265206"/>
            <a:ext cx="1727200" cy="914400"/>
          </a:xfrm>
          <a:prstGeom prst="roundRect">
            <a:avLst/>
          </a:prstGeom>
          <a:solidFill>
            <a:srgbClr val="83B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cs typeface="Calibri"/>
              </a:rPr>
              <a:t>Salão</a:t>
            </a:r>
            <a:endParaRPr lang="en-US" dirty="0" err="1">
              <a:solidFill>
                <a:srgbClr val="0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7B7A45-E973-486C-B432-5E70B66A8CDF}"/>
              </a:ext>
            </a:extLst>
          </p:cNvPr>
          <p:cNvSpPr/>
          <p:nvPr/>
        </p:nvSpPr>
        <p:spPr>
          <a:xfrm>
            <a:off x="103094" y="2512359"/>
            <a:ext cx="12012705" cy="21291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E41C64-0DEA-4AA0-B5A1-5F8DB89C2BAD}"/>
              </a:ext>
            </a:extLst>
          </p:cNvPr>
          <p:cNvSpPr txBox="1"/>
          <p:nvPr/>
        </p:nvSpPr>
        <p:spPr>
          <a:xfrm>
            <a:off x="-1494" y="2506384"/>
            <a:ext cx="19699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Nós</a:t>
            </a:r>
            <a:r>
              <a:rPr lang="en-US" b="1" dirty="0"/>
              <a:t> </a:t>
            </a:r>
            <a:r>
              <a:rPr lang="en-US" b="1" dirty="0" err="1"/>
              <a:t>Operacionais</a:t>
            </a:r>
            <a:endParaRPr lang="en-US" b="1" dirty="0" err="1">
              <a:cs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223A1C-826E-439E-8C09-3E457DF157A2}"/>
              </a:ext>
            </a:extLst>
          </p:cNvPr>
          <p:cNvSpPr/>
          <p:nvPr/>
        </p:nvSpPr>
        <p:spPr>
          <a:xfrm>
            <a:off x="103094" y="4630270"/>
            <a:ext cx="12012705" cy="21291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BA9AB7-160D-4B95-98A6-2F3FF79124CC}"/>
              </a:ext>
            </a:extLst>
          </p:cNvPr>
          <p:cNvSpPr txBox="1"/>
          <p:nvPr/>
        </p:nvSpPr>
        <p:spPr>
          <a:xfrm>
            <a:off x="-46317" y="4657912"/>
            <a:ext cx="2866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Capacidades</a:t>
            </a:r>
            <a:r>
              <a:rPr lang="en-US" b="1" dirty="0"/>
              <a:t> </a:t>
            </a:r>
            <a:r>
              <a:rPr lang="en-US" b="1" dirty="0" err="1"/>
              <a:t>Operacionais</a:t>
            </a:r>
            <a:endParaRPr lang="en-US" dirty="0" err="1"/>
          </a:p>
        </p:txBody>
      </p:sp>
      <p:sp>
        <p:nvSpPr>
          <p:cNvPr id="67" name="Double Bracket 66">
            <a:extLst>
              <a:ext uri="{FF2B5EF4-FFF2-40B4-BE49-F238E27FC236}">
                <a16:creationId xmlns:a16="http://schemas.microsoft.com/office/drawing/2014/main" id="{6004BCCC-EFD1-43AD-84F2-3C59217A2B90}"/>
              </a:ext>
            </a:extLst>
          </p:cNvPr>
          <p:cNvSpPr/>
          <p:nvPr/>
        </p:nvSpPr>
        <p:spPr>
          <a:xfrm>
            <a:off x="3887881" y="5479116"/>
            <a:ext cx="1725705" cy="9188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r>
              <a:rPr lang="en-US" dirty="0" err="1">
                <a:cs typeface="Calibri" panose="020F0502020204030204"/>
              </a:rPr>
              <a:t>Atender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Cliente</a:t>
            </a:r>
          </a:p>
        </p:txBody>
      </p:sp>
      <p:sp>
        <p:nvSpPr>
          <p:cNvPr id="68" name="Double Bracket 67">
            <a:extLst>
              <a:ext uri="{FF2B5EF4-FFF2-40B4-BE49-F238E27FC236}">
                <a16:creationId xmlns:a16="http://schemas.microsoft.com/office/drawing/2014/main" id="{DDFC6938-1268-4671-88AF-9C8A607FDF42}"/>
              </a:ext>
            </a:extLst>
          </p:cNvPr>
          <p:cNvSpPr/>
          <p:nvPr/>
        </p:nvSpPr>
        <p:spPr>
          <a:xfrm>
            <a:off x="6577292" y="5479116"/>
            <a:ext cx="1725705" cy="9188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Fazer Pizza</a:t>
            </a:r>
          </a:p>
        </p:txBody>
      </p:sp>
      <p:sp>
        <p:nvSpPr>
          <p:cNvPr id="69" name="Double Bracket 68">
            <a:extLst>
              <a:ext uri="{FF2B5EF4-FFF2-40B4-BE49-F238E27FC236}">
                <a16:creationId xmlns:a16="http://schemas.microsoft.com/office/drawing/2014/main" id="{ED4A28ED-F881-45FA-9FC9-D4A729CCDCB6}"/>
              </a:ext>
            </a:extLst>
          </p:cNvPr>
          <p:cNvSpPr/>
          <p:nvPr/>
        </p:nvSpPr>
        <p:spPr>
          <a:xfrm>
            <a:off x="9277910" y="5479115"/>
            <a:ext cx="1725705" cy="9188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>
                <a:cs typeface="Calibri" panose="020F0502020204030204"/>
              </a:rPr>
              <a:t>Entregar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Bebida</a:t>
            </a:r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F80E73FD-88F2-40D5-9D9F-0F621B165206}"/>
              </a:ext>
            </a:extLst>
          </p:cNvPr>
          <p:cNvCxnSpPr>
            <a:cxnSpLocks/>
          </p:cNvCxnSpPr>
          <p:nvPr/>
        </p:nvCxnSpPr>
        <p:spPr>
          <a:xfrm flipH="1">
            <a:off x="4670611" y="4182036"/>
            <a:ext cx="138953" cy="1295398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22721B1F-B999-44D9-AF79-860C8B299219}"/>
              </a:ext>
            </a:extLst>
          </p:cNvPr>
          <p:cNvCxnSpPr>
            <a:cxnSpLocks/>
          </p:cNvCxnSpPr>
          <p:nvPr/>
        </p:nvCxnSpPr>
        <p:spPr>
          <a:xfrm flipH="1">
            <a:off x="7303993" y="4182036"/>
            <a:ext cx="138953" cy="1295398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D1D0A6FD-0A35-4184-A42F-99727FC6DDDF}"/>
              </a:ext>
            </a:extLst>
          </p:cNvPr>
          <p:cNvCxnSpPr>
            <a:cxnSpLocks/>
          </p:cNvCxnSpPr>
          <p:nvPr/>
        </p:nvCxnSpPr>
        <p:spPr>
          <a:xfrm flipH="1">
            <a:off x="10139081" y="4182035"/>
            <a:ext cx="138953" cy="1295398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6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FD3FA0B1-D194-47F9-8FA3-97F317F51933}"/>
              </a:ext>
            </a:extLst>
          </p:cNvPr>
          <p:cNvCxnSpPr>
            <a:cxnSpLocks/>
          </p:cNvCxnSpPr>
          <p:nvPr/>
        </p:nvCxnSpPr>
        <p:spPr>
          <a:xfrm flipH="1">
            <a:off x="2160493" y="1223683"/>
            <a:ext cx="4049806" cy="2326339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8C129D45-D98E-4107-B8FC-B6E780210914}"/>
              </a:ext>
            </a:extLst>
          </p:cNvPr>
          <p:cNvCxnSpPr/>
          <p:nvPr/>
        </p:nvCxnSpPr>
        <p:spPr>
          <a:xfrm>
            <a:off x="6064623" y="1290918"/>
            <a:ext cx="2124636" cy="1978958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5A0F5544-7365-4AA0-840B-DBE431AB5580}"/>
              </a:ext>
            </a:extLst>
          </p:cNvPr>
          <p:cNvCxnSpPr>
            <a:cxnSpLocks/>
          </p:cNvCxnSpPr>
          <p:nvPr/>
        </p:nvCxnSpPr>
        <p:spPr>
          <a:xfrm flipH="1">
            <a:off x="5163670" y="1290918"/>
            <a:ext cx="979395" cy="1978959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020E169B-51AF-4573-AB8F-949D95CB3C4F}"/>
              </a:ext>
            </a:extLst>
          </p:cNvPr>
          <p:cNvSpPr/>
          <p:nvPr/>
        </p:nvSpPr>
        <p:spPr>
          <a:xfrm>
            <a:off x="4899891" y="267300"/>
            <a:ext cx="2389908" cy="1246908"/>
          </a:xfrm>
          <a:prstGeom prst="flowChartPunchedTap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cs typeface="Calibri"/>
              </a:rPr>
              <a:t>Efetuar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Pedido</a:t>
            </a:r>
            <a:endParaRPr lang="en-US" dirty="0" err="1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B761E9-E5D7-4E37-B43A-F298C8910285}"/>
              </a:ext>
            </a:extLst>
          </p:cNvPr>
          <p:cNvGrpSpPr/>
          <p:nvPr/>
        </p:nvGrpSpPr>
        <p:grpSpPr>
          <a:xfrm>
            <a:off x="1803190" y="2915605"/>
            <a:ext cx="350182" cy="1024881"/>
            <a:chOff x="2520366" y="2500988"/>
            <a:chExt cx="591482" cy="188848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6E6F9D6-70EF-4A51-B731-680B7D968BB3}"/>
                </a:ext>
              </a:extLst>
            </p:cNvPr>
            <p:cNvSpPr/>
            <p:nvPr/>
          </p:nvSpPr>
          <p:spPr>
            <a:xfrm>
              <a:off x="2533850" y="2500988"/>
              <a:ext cx="517769" cy="5071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9AFE5B6-86DC-4048-9AE6-4F9CF3EDFCCF}"/>
                </a:ext>
              </a:extLst>
            </p:cNvPr>
            <p:cNvCxnSpPr/>
            <p:nvPr/>
          </p:nvCxnSpPr>
          <p:spPr>
            <a:xfrm>
              <a:off x="2801948" y="2956480"/>
              <a:ext cx="11545" cy="105063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E2DCF70-5D5E-4862-9368-6C5D5F399F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695" y="3951165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04C5548-5D02-4ACA-846C-CC29B953458F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951165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DB728E8-C85A-4527-8DEB-C85FF34AECBD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295738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054F670-6D78-4A39-ABD3-7A1C5E7AF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0366" y="3290410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3C74A56-2ACC-4CBA-9228-F577427DBB35}"/>
              </a:ext>
            </a:extLst>
          </p:cNvPr>
          <p:cNvSpPr txBox="1"/>
          <p:nvPr/>
        </p:nvSpPr>
        <p:spPr>
          <a:xfrm>
            <a:off x="1085477" y="3907118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Cliente</a:t>
            </a:r>
            <a:r>
              <a:rPr lang="en-US" b="1" dirty="0"/>
              <a:t> Delivery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996703-E06C-4DCE-9E65-3A4322386118}"/>
              </a:ext>
            </a:extLst>
          </p:cNvPr>
          <p:cNvSpPr/>
          <p:nvPr/>
        </p:nvSpPr>
        <p:spPr>
          <a:xfrm>
            <a:off x="4394014" y="3276413"/>
            <a:ext cx="1727200" cy="914400"/>
          </a:xfrm>
          <a:prstGeom prst="roundRect">
            <a:avLst/>
          </a:prstGeom>
          <a:solidFill>
            <a:srgbClr val="83B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cs typeface="Calibri"/>
              </a:rPr>
              <a:t>Balcão</a:t>
            </a:r>
            <a:endParaRPr lang="en-US" dirty="0" err="1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EC15BFD-E2F2-4651-929D-C664549E55DF}"/>
              </a:ext>
            </a:extLst>
          </p:cNvPr>
          <p:cNvSpPr/>
          <p:nvPr/>
        </p:nvSpPr>
        <p:spPr>
          <a:xfrm>
            <a:off x="7273925" y="3265207"/>
            <a:ext cx="1727200" cy="914400"/>
          </a:xfrm>
          <a:prstGeom prst="roundRect">
            <a:avLst/>
          </a:prstGeom>
          <a:solidFill>
            <a:srgbClr val="83B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Pizzaiolo</a:t>
            </a:r>
            <a:endParaRPr lang="en-US" dirty="0" err="1">
              <a:solidFill>
                <a:srgbClr val="0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7B7A45-E973-486C-B432-5E70B66A8CDF}"/>
              </a:ext>
            </a:extLst>
          </p:cNvPr>
          <p:cNvSpPr/>
          <p:nvPr/>
        </p:nvSpPr>
        <p:spPr>
          <a:xfrm>
            <a:off x="103094" y="2512359"/>
            <a:ext cx="12012705" cy="21291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E41C64-0DEA-4AA0-B5A1-5F8DB89C2BAD}"/>
              </a:ext>
            </a:extLst>
          </p:cNvPr>
          <p:cNvSpPr txBox="1"/>
          <p:nvPr/>
        </p:nvSpPr>
        <p:spPr>
          <a:xfrm>
            <a:off x="-1494" y="2506384"/>
            <a:ext cx="19699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Nós</a:t>
            </a:r>
            <a:r>
              <a:rPr lang="en-US" b="1" dirty="0"/>
              <a:t> </a:t>
            </a:r>
            <a:r>
              <a:rPr lang="en-US" b="1" dirty="0" err="1"/>
              <a:t>Operacionais</a:t>
            </a:r>
            <a:endParaRPr lang="en-US" b="1" dirty="0" err="1">
              <a:cs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223A1C-826E-439E-8C09-3E457DF157A2}"/>
              </a:ext>
            </a:extLst>
          </p:cNvPr>
          <p:cNvSpPr/>
          <p:nvPr/>
        </p:nvSpPr>
        <p:spPr>
          <a:xfrm>
            <a:off x="103094" y="4630270"/>
            <a:ext cx="12012705" cy="21291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BA9AB7-160D-4B95-98A6-2F3FF79124CC}"/>
              </a:ext>
            </a:extLst>
          </p:cNvPr>
          <p:cNvSpPr txBox="1"/>
          <p:nvPr/>
        </p:nvSpPr>
        <p:spPr>
          <a:xfrm>
            <a:off x="-46317" y="4657912"/>
            <a:ext cx="2866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Capacidades</a:t>
            </a:r>
            <a:r>
              <a:rPr lang="en-US" b="1" dirty="0"/>
              <a:t> </a:t>
            </a:r>
            <a:r>
              <a:rPr lang="en-US" b="1" dirty="0" err="1"/>
              <a:t>Operacionais</a:t>
            </a:r>
            <a:endParaRPr lang="en-US" dirty="0" err="1"/>
          </a:p>
        </p:txBody>
      </p:sp>
      <p:sp>
        <p:nvSpPr>
          <p:cNvPr id="68" name="Double Bracket 67">
            <a:extLst>
              <a:ext uri="{FF2B5EF4-FFF2-40B4-BE49-F238E27FC236}">
                <a16:creationId xmlns:a16="http://schemas.microsoft.com/office/drawing/2014/main" id="{DDFC6938-1268-4671-88AF-9C8A607FDF42}"/>
              </a:ext>
            </a:extLst>
          </p:cNvPr>
          <p:cNvSpPr/>
          <p:nvPr/>
        </p:nvSpPr>
        <p:spPr>
          <a:xfrm>
            <a:off x="3607734" y="5490322"/>
            <a:ext cx="2902322" cy="90767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r>
              <a:rPr lang="en-US" sz="1400" dirty="0" err="1">
                <a:cs typeface="Calibri" panose="020F0502020204030204"/>
              </a:rPr>
              <a:t>Receber</a:t>
            </a:r>
            <a:r>
              <a:rPr lang="en-US" sz="1400" dirty="0">
                <a:cs typeface="Calibri" panose="020F0502020204030204"/>
              </a:rPr>
              <a:t> </a:t>
            </a:r>
            <a:r>
              <a:rPr lang="en-US" sz="1400" dirty="0" err="1">
                <a:cs typeface="Calibri" panose="020F0502020204030204"/>
              </a:rPr>
              <a:t>Pedido</a:t>
            </a:r>
            <a:endParaRPr lang="en-US" sz="1400" dirty="0">
              <a:cs typeface="Calibri" panose="020F0502020204030204"/>
            </a:endParaRPr>
          </a:p>
        </p:txBody>
      </p:sp>
      <p:sp>
        <p:nvSpPr>
          <p:cNvPr id="69" name="Double Bracket 68">
            <a:extLst>
              <a:ext uri="{FF2B5EF4-FFF2-40B4-BE49-F238E27FC236}">
                <a16:creationId xmlns:a16="http://schemas.microsoft.com/office/drawing/2014/main" id="{ED4A28ED-F881-45FA-9FC9-D4A729CCDCB6}"/>
              </a:ext>
            </a:extLst>
          </p:cNvPr>
          <p:cNvSpPr/>
          <p:nvPr/>
        </p:nvSpPr>
        <p:spPr>
          <a:xfrm>
            <a:off x="7272057" y="5479115"/>
            <a:ext cx="1725705" cy="9188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Fazer Pizza</a:t>
            </a:r>
            <a:endParaRPr lang="en-US" dirty="0"/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22721B1F-B999-44D9-AF79-860C8B299219}"/>
              </a:ext>
            </a:extLst>
          </p:cNvPr>
          <p:cNvCxnSpPr>
            <a:cxnSpLocks/>
          </p:cNvCxnSpPr>
          <p:nvPr/>
        </p:nvCxnSpPr>
        <p:spPr>
          <a:xfrm flipH="1">
            <a:off x="5118846" y="4193242"/>
            <a:ext cx="138953" cy="1295398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D1D0A6FD-0A35-4184-A42F-99727FC6DDDF}"/>
              </a:ext>
            </a:extLst>
          </p:cNvPr>
          <p:cNvCxnSpPr>
            <a:cxnSpLocks/>
          </p:cNvCxnSpPr>
          <p:nvPr/>
        </p:nvCxnSpPr>
        <p:spPr>
          <a:xfrm flipH="1">
            <a:off x="8133229" y="4182035"/>
            <a:ext cx="138953" cy="1295398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72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D24BC10-ABDA-461E-A64A-557A4737975A}"/>
              </a:ext>
            </a:extLst>
          </p:cNvPr>
          <p:cNvCxnSpPr>
            <a:cxnSpLocks/>
          </p:cNvCxnSpPr>
          <p:nvPr/>
        </p:nvCxnSpPr>
        <p:spPr>
          <a:xfrm flipH="1">
            <a:off x="2373407" y="1290918"/>
            <a:ext cx="3747248" cy="1990164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FD3FA0B1-D194-47F9-8FA3-97F317F51933}"/>
              </a:ext>
            </a:extLst>
          </p:cNvPr>
          <p:cNvCxnSpPr>
            <a:cxnSpLocks/>
          </p:cNvCxnSpPr>
          <p:nvPr/>
        </p:nvCxnSpPr>
        <p:spPr>
          <a:xfrm>
            <a:off x="6210299" y="1223683"/>
            <a:ext cx="40341" cy="171001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020E169B-51AF-4573-AB8F-949D95CB3C4F}"/>
              </a:ext>
            </a:extLst>
          </p:cNvPr>
          <p:cNvSpPr/>
          <p:nvPr/>
        </p:nvSpPr>
        <p:spPr>
          <a:xfrm>
            <a:off x="4899891" y="267300"/>
            <a:ext cx="2389908" cy="1246908"/>
          </a:xfrm>
          <a:prstGeom prst="flowChartPunchedTap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cs typeface="Calibri"/>
              </a:rPr>
              <a:t>Receber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Pedido</a:t>
            </a:r>
            <a:endParaRPr lang="en-US" dirty="0" err="1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B761E9-E5D7-4E37-B43A-F298C8910285}"/>
              </a:ext>
            </a:extLst>
          </p:cNvPr>
          <p:cNvGrpSpPr/>
          <p:nvPr/>
        </p:nvGrpSpPr>
        <p:grpSpPr>
          <a:xfrm>
            <a:off x="6061425" y="2938017"/>
            <a:ext cx="350182" cy="1024881"/>
            <a:chOff x="2520366" y="2500988"/>
            <a:chExt cx="591482" cy="188848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6E6F9D6-70EF-4A51-B731-680B7D968BB3}"/>
                </a:ext>
              </a:extLst>
            </p:cNvPr>
            <p:cNvSpPr/>
            <p:nvPr/>
          </p:nvSpPr>
          <p:spPr>
            <a:xfrm>
              <a:off x="2533850" y="2500988"/>
              <a:ext cx="517769" cy="5071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9AFE5B6-86DC-4048-9AE6-4F9CF3EDFCCF}"/>
                </a:ext>
              </a:extLst>
            </p:cNvPr>
            <p:cNvCxnSpPr/>
            <p:nvPr/>
          </p:nvCxnSpPr>
          <p:spPr>
            <a:xfrm>
              <a:off x="2801948" y="2956480"/>
              <a:ext cx="11545" cy="105063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E2DCF70-5D5E-4862-9368-6C5D5F399F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695" y="3951165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04C5548-5D02-4ACA-846C-CC29B953458F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951165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DB728E8-C85A-4527-8DEB-C85FF34AECBD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295738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054F670-6D78-4A39-ABD3-7A1C5E7AF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0366" y="3290410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3C74A56-2ACC-4CBA-9228-F577427DBB35}"/>
              </a:ext>
            </a:extLst>
          </p:cNvPr>
          <p:cNvSpPr txBox="1"/>
          <p:nvPr/>
        </p:nvSpPr>
        <p:spPr>
          <a:xfrm>
            <a:off x="5343712" y="3929530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Entregador</a:t>
            </a:r>
            <a:endParaRPr lang="en-US" dirty="0" err="1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7B7A45-E973-486C-B432-5E70B66A8CDF}"/>
              </a:ext>
            </a:extLst>
          </p:cNvPr>
          <p:cNvSpPr/>
          <p:nvPr/>
        </p:nvSpPr>
        <p:spPr>
          <a:xfrm>
            <a:off x="103094" y="2512359"/>
            <a:ext cx="12012705" cy="21291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E41C64-0DEA-4AA0-B5A1-5F8DB89C2BAD}"/>
              </a:ext>
            </a:extLst>
          </p:cNvPr>
          <p:cNvSpPr txBox="1"/>
          <p:nvPr/>
        </p:nvSpPr>
        <p:spPr>
          <a:xfrm>
            <a:off x="-1494" y="2506384"/>
            <a:ext cx="19699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Nós</a:t>
            </a:r>
            <a:r>
              <a:rPr lang="en-US" b="1" dirty="0"/>
              <a:t> </a:t>
            </a:r>
            <a:r>
              <a:rPr lang="en-US" b="1" dirty="0" err="1"/>
              <a:t>Operacionais</a:t>
            </a:r>
            <a:endParaRPr lang="en-US" b="1" dirty="0" err="1">
              <a:cs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223A1C-826E-439E-8C09-3E457DF157A2}"/>
              </a:ext>
            </a:extLst>
          </p:cNvPr>
          <p:cNvSpPr/>
          <p:nvPr/>
        </p:nvSpPr>
        <p:spPr>
          <a:xfrm>
            <a:off x="103094" y="4630270"/>
            <a:ext cx="12012705" cy="21291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BA9AB7-160D-4B95-98A6-2F3FF79124CC}"/>
              </a:ext>
            </a:extLst>
          </p:cNvPr>
          <p:cNvSpPr txBox="1"/>
          <p:nvPr/>
        </p:nvSpPr>
        <p:spPr>
          <a:xfrm>
            <a:off x="-46317" y="4657912"/>
            <a:ext cx="2866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Capacidades</a:t>
            </a:r>
            <a:r>
              <a:rPr lang="en-US" b="1" dirty="0"/>
              <a:t> </a:t>
            </a:r>
            <a:r>
              <a:rPr lang="en-US" b="1" dirty="0" err="1"/>
              <a:t>Operacionais</a:t>
            </a:r>
            <a:endParaRPr lang="en-US" dirty="0" err="1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669D8B-C62F-4148-AA01-6AB724E34732}"/>
              </a:ext>
            </a:extLst>
          </p:cNvPr>
          <p:cNvGrpSpPr/>
          <p:nvPr/>
        </p:nvGrpSpPr>
        <p:grpSpPr>
          <a:xfrm>
            <a:off x="10935984" y="2915605"/>
            <a:ext cx="350182" cy="1024881"/>
            <a:chOff x="2520366" y="2500988"/>
            <a:chExt cx="591482" cy="188848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7E004D8-7742-4FFA-A076-DBAF459E90CE}"/>
                </a:ext>
              </a:extLst>
            </p:cNvPr>
            <p:cNvSpPr/>
            <p:nvPr/>
          </p:nvSpPr>
          <p:spPr>
            <a:xfrm>
              <a:off x="2533850" y="2500988"/>
              <a:ext cx="517769" cy="5071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DF09B39-3A24-4738-A227-B247AE7EC78B}"/>
                </a:ext>
              </a:extLst>
            </p:cNvPr>
            <p:cNvCxnSpPr>
              <a:cxnSpLocks/>
            </p:cNvCxnSpPr>
            <p:nvPr/>
          </p:nvCxnSpPr>
          <p:spPr>
            <a:xfrm>
              <a:off x="2801948" y="2956480"/>
              <a:ext cx="11545" cy="105063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BBA0F94-1E93-4734-852D-24FE11AE7D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695" y="3951165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164AC7D-DC28-4BBD-92BA-A3B5B4EB39C9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951165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34A505B-3B3E-4DFC-BA5D-F7DCFB6AA56E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295738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DAFA313-CCB7-40F2-9410-DE8D16E0D5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0366" y="3290410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869B24C-34A0-4485-BA52-D85AF2942188}"/>
              </a:ext>
            </a:extLst>
          </p:cNvPr>
          <p:cNvSpPr txBox="1"/>
          <p:nvPr/>
        </p:nvSpPr>
        <p:spPr>
          <a:xfrm>
            <a:off x="10218271" y="3907118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cs typeface="Calibri"/>
              </a:rPr>
              <a:t>Cliente</a:t>
            </a:r>
            <a:r>
              <a:rPr lang="en-US" b="1" dirty="0">
                <a:cs typeface="Calibri"/>
              </a:rPr>
              <a:t> Delivery</a:t>
            </a:r>
            <a:endParaRPr lang="en-US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BBE00D91-D29B-446B-8ED1-646656A0AD81}"/>
              </a:ext>
            </a:extLst>
          </p:cNvPr>
          <p:cNvCxnSpPr>
            <a:cxnSpLocks/>
          </p:cNvCxnSpPr>
          <p:nvPr/>
        </p:nvCxnSpPr>
        <p:spPr>
          <a:xfrm>
            <a:off x="6255122" y="1290919"/>
            <a:ext cx="4814048" cy="2180661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C7E043E-D36D-4AAE-B7C8-AB8D7D87C29D}"/>
              </a:ext>
            </a:extLst>
          </p:cNvPr>
          <p:cNvSpPr/>
          <p:nvPr/>
        </p:nvSpPr>
        <p:spPr>
          <a:xfrm>
            <a:off x="1502897" y="3242795"/>
            <a:ext cx="1727200" cy="914400"/>
          </a:xfrm>
          <a:prstGeom prst="roundRect">
            <a:avLst/>
          </a:prstGeom>
          <a:solidFill>
            <a:srgbClr val="83B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rgbClr val="000000"/>
                </a:solidFill>
                <a:cs typeface="Calibri"/>
              </a:rPr>
              <a:t>Balcão</a:t>
            </a:r>
            <a:endParaRPr lang="en-US" dirty="0" err="1"/>
          </a:p>
        </p:txBody>
      </p:sp>
      <p:sp>
        <p:nvSpPr>
          <p:cNvPr id="40" name="Double Bracket 39">
            <a:extLst>
              <a:ext uri="{FF2B5EF4-FFF2-40B4-BE49-F238E27FC236}">
                <a16:creationId xmlns:a16="http://schemas.microsoft.com/office/drawing/2014/main" id="{28800AA5-03BF-401C-BBDE-3D9D256550C5}"/>
              </a:ext>
            </a:extLst>
          </p:cNvPr>
          <p:cNvSpPr/>
          <p:nvPr/>
        </p:nvSpPr>
        <p:spPr>
          <a:xfrm>
            <a:off x="4739529" y="5456704"/>
            <a:ext cx="2902322" cy="90767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 typeface="Arial"/>
              <a:buChar char="•"/>
            </a:pPr>
            <a:r>
              <a:rPr lang="en-US" sz="1400" dirty="0">
                <a:cs typeface="Calibri" panose="020F0502020204030204"/>
              </a:rPr>
              <a:t>Dar </a:t>
            </a:r>
            <a:r>
              <a:rPr lang="en-US" sz="1400" dirty="0" err="1">
                <a:cs typeface="Calibri" panose="020F0502020204030204"/>
              </a:rPr>
              <a:t>baixa</a:t>
            </a:r>
            <a:r>
              <a:rPr lang="en-US" sz="1400" dirty="0">
                <a:cs typeface="Calibri" panose="020F0502020204030204"/>
              </a:rPr>
              <a:t> no </a:t>
            </a:r>
            <a:r>
              <a:rPr lang="en-US" sz="1400" dirty="0" err="1">
                <a:cs typeface="Calibri" panose="020F0502020204030204"/>
              </a:rPr>
              <a:t>pedido</a:t>
            </a:r>
            <a:endParaRPr lang="en-US" sz="1400">
              <a:cs typeface="Calibri" panose="020F0502020204030204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sz="1400" dirty="0" err="1">
                <a:cs typeface="Calibri" panose="020F0502020204030204"/>
              </a:rPr>
              <a:t>Enviar</a:t>
            </a:r>
            <a:r>
              <a:rPr lang="en-US" sz="1400" dirty="0">
                <a:cs typeface="Calibri" panose="020F0502020204030204"/>
              </a:rPr>
              <a:t> </a:t>
            </a:r>
            <a:r>
              <a:rPr lang="en-US" sz="1400" dirty="0" err="1">
                <a:cs typeface="Calibri" panose="020F0502020204030204"/>
              </a:rPr>
              <a:t>Pedido</a:t>
            </a:r>
            <a:r>
              <a:rPr lang="en-US" sz="1400" dirty="0">
                <a:cs typeface="Calibri" panose="020F0502020204030204"/>
              </a:rPr>
              <a:t> para o </a:t>
            </a:r>
            <a:r>
              <a:rPr lang="en-US" sz="1400" dirty="0" err="1">
                <a:cs typeface="Calibri" panose="020F0502020204030204"/>
              </a:rPr>
              <a:t>Entregador</a:t>
            </a:r>
            <a:endParaRPr lang="en-US" sz="1400" dirty="0">
              <a:cs typeface="Calibri" panose="020F0502020204030204"/>
            </a:endParaRP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7BC47809-09DB-432E-901C-8D2DDE525311}"/>
              </a:ext>
            </a:extLst>
          </p:cNvPr>
          <p:cNvCxnSpPr>
            <a:cxnSpLocks/>
          </p:cNvCxnSpPr>
          <p:nvPr/>
        </p:nvCxnSpPr>
        <p:spPr>
          <a:xfrm>
            <a:off x="2389094" y="4159624"/>
            <a:ext cx="3592606" cy="1373839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45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FD3FA0B1-D194-47F9-8FA3-97F317F51933}"/>
              </a:ext>
            </a:extLst>
          </p:cNvPr>
          <p:cNvCxnSpPr>
            <a:cxnSpLocks/>
          </p:cNvCxnSpPr>
          <p:nvPr/>
        </p:nvCxnSpPr>
        <p:spPr>
          <a:xfrm flipH="1">
            <a:off x="2160493" y="1223683"/>
            <a:ext cx="4049806" cy="2326339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5A0F5544-7365-4AA0-840B-DBE431AB5580}"/>
              </a:ext>
            </a:extLst>
          </p:cNvPr>
          <p:cNvCxnSpPr>
            <a:cxnSpLocks/>
          </p:cNvCxnSpPr>
          <p:nvPr/>
        </p:nvCxnSpPr>
        <p:spPr>
          <a:xfrm flipH="1">
            <a:off x="6071346" y="1290918"/>
            <a:ext cx="94130" cy="1878107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020E169B-51AF-4573-AB8F-949D95CB3C4F}"/>
              </a:ext>
            </a:extLst>
          </p:cNvPr>
          <p:cNvSpPr/>
          <p:nvPr/>
        </p:nvSpPr>
        <p:spPr>
          <a:xfrm>
            <a:off x="4899891" y="267300"/>
            <a:ext cx="2389908" cy="1246908"/>
          </a:xfrm>
          <a:prstGeom prst="flowChartPunchedTap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Fazer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Reclamações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B761E9-E5D7-4E37-B43A-F298C8910285}"/>
              </a:ext>
            </a:extLst>
          </p:cNvPr>
          <p:cNvGrpSpPr/>
          <p:nvPr/>
        </p:nvGrpSpPr>
        <p:grpSpPr>
          <a:xfrm>
            <a:off x="1803190" y="2915605"/>
            <a:ext cx="350182" cy="1024881"/>
            <a:chOff x="2520366" y="2500988"/>
            <a:chExt cx="591482" cy="188848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6E6F9D6-70EF-4A51-B731-680B7D968BB3}"/>
                </a:ext>
              </a:extLst>
            </p:cNvPr>
            <p:cNvSpPr/>
            <p:nvPr/>
          </p:nvSpPr>
          <p:spPr>
            <a:xfrm>
              <a:off x="2533850" y="2500988"/>
              <a:ext cx="517769" cy="5071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9AFE5B6-86DC-4048-9AE6-4F9CF3EDFCCF}"/>
                </a:ext>
              </a:extLst>
            </p:cNvPr>
            <p:cNvCxnSpPr/>
            <p:nvPr/>
          </p:nvCxnSpPr>
          <p:spPr>
            <a:xfrm>
              <a:off x="2801948" y="2956480"/>
              <a:ext cx="11545" cy="105063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E2DCF70-5D5E-4862-9368-6C5D5F399F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695" y="3951165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04C5548-5D02-4ACA-846C-CC29B953458F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951165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DB728E8-C85A-4527-8DEB-C85FF34AECBD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295738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054F670-6D78-4A39-ABD3-7A1C5E7AF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0366" y="3290410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3C74A56-2ACC-4CBA-9228-F577427DBB35}"/>
              </a:ext>
            </a:extLst>
          </p:cNvPr>
          <p:cNvSpPr txBox="1"/>
          <p:nvPr/>
        </p:nvSpPr>
        <p:spPr>
          <a:xfrm>
            <a:off x="1085477" y="3907118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Cliente</a:t>
            </a:r>
            <a:r>
              <a:rPr lang="en-US" b="1" dirty="0"/>
              <a:t> Delivery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996703-E06C-4DCE-9E65-3A4322386118}"/>
              </a:ext>
            </a:extLst>
          </p:cNvPr>
          <p:cNvSpPr/>
          <p:nvPr/>
        </p:nvSpPr>
        <p:spPr>
          <a:xfrm>
            <a:off x="5234455" y="3220384"/>
            <a:ext cx="1727200" cy="914400"/>
          </a:xfrm>
          <a:prstGeom prst="roundRect">
            <a:avLst/>
          </a:prstGeom>
          <a:solidFill>
            <a:srgbClr val="83B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cs typeface="Calibri"/>
              </a:rPr>
              <a:t>Balcão</a:t>
            </a:r>
            <a:endParaRPr lang="en-US" dirty="0" err="1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7B7A45-E973-486C-B432-5E70B66A8CDF}"/>
              </a:ext>
            </a:extLst>
          </p:cNvPr>
          <p:cNvSpPr/>
          <p:nvPr/>
        </p:nvSpPr>
        <p:spPr>
          <a:xfrm>
            <a:off x="103094" y="2512359"/>
            <a:ext cx="12012705" cy="21291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E41C64-0DEA-4AA0-B5A1-5F8DB89C2BAD}"/>
              </a:ext>
            </a:extLst>
          </p:cNvPr>
          <p:cNvSpPr txBox="1"/>
          <p:nvPr/>
        </p:nvSpPr>
        <p:spPr>
          <a:xfrm>
            <a:off x="-1494" y="2506384"/>
            <a:ext cx="19699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Nós</a:t>
            </a:r>
            <a:r>
              <a:rPr lang="en-US" b="1" dirty="0"/>
              <a:t> </a:t>
            </a:r>
            <a:r>
              <a:rPr lang="en-US" b="1" dirty="0" err="1"/>
              <a:t>Operacionais</a:t>
            </a:r>
            <a:endParaRPr lang="en-US" b="1" dirty="0" err="1">
              <a:cs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223A1C-826E-439E-8C09-3E457DF157A2}"/>
              </a:ext>
            </a:extLst>
          </p:cNvPr>
          <p:cNvSpPr/>
          <p:nvPr/>
        </p:nvSpPr>
        <p:spPr>
          <a:xfrm>
            <a:off x="103094" y="4630270"/>
            <a:ext cx="12012705" cy="21291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BA9AB7-160D-4B95-98A6-2F3FF79124CC}"/>
              </a:ext>
            </a:extLst>
          </p:cNvPr>
          <p:cNvSpPr txBox="1"/>
          <p:nvPr/>
        </p:nvSpPr>
        <p:spPr>
          <a:xfrm>
            <a:off x="-46317" y="4657912"/>
            <a:ext cx="2866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Capacidades</a:t>
            </a:r>
            <a:r>
              <a:rPr lang="en-US" b="1" dirty="0"/>
              <a:t> </a:t>
            </a:r>
            <a:r>
              <a:rPr lang="en-US" b="1" dirty="0" err="1"/>
              <a:t>Operacionais</a:t>
            </a:r>
            <a:endParaRPr lang="en-US" dirty="0" err="1"/>
          </a:p>
        </p:txBody>
      </p:sp>
      <p:sp>
        <p:nvSpPr>
          <p:cNvPr id="68" name="Double Bracket 67">
            <a:extLst>
              <a:ext uri="{FF2B5EF4-FFF2-40B4-BE49-F238E27FC236}">
                <a16:creationId xmlns:a16="http://schemas.microsoft.com/office/drawing/2014/main" id="{DDFC6938-1268-4671-88AF-9C8A607FDF42}"/>
              </a:ext>
            </a:extLst>
          </p:cNvPr>
          <p:cNvSpPr/>
          <p:nvPr/>
        </p:nvSpPr>
        <p:spPr>
          <a:xfrm>
            <a:off x="4750734" y="5490322"/>
            <a:ext cx="2902322" cy="90767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r>
              <a:rPr lang="en-US" sz="1400" dirty="0" err="1">
                <a:cs typeface="Calibri" panose="020F0502020204030204"/>
              </a:rPr>
              <a:t>Receber</a:t>
            </a:r>
            <a:r>
              <a:rPr lang="en-US" sz="1400" dirty="0">
                <a:cs typeface="Calibri" panose="020F0502020204030204"/>
              </a:rPr>
              <a:t> </a:t>
            </a:r>
            <a:r>
              <a:rPr lang="en-US" sz="1400" dirty="0" err="1">
                <a:cs typeface="Calibri" panose="020F0502020204030204"/>
              </a:rPr>
              <a:t>Reclamação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22721B1F-B999-44D9-AF79-860C8B299219}"/>
              </a:ext>
            </a:extLst>
          </p:cNvPr>
          <p:cNvCxnSpPr>
            <a:cxnSpLocks/>
          </p:cNvCxnSpPr>
          <p:nvPr/>
        </p:nvCxnSpPr>
        <p:spPr>
          <a:xfrm flipH="1">
            <a:off x="5959287" y="4137213"/>
            <a:ext cx="138953" cy="1295398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53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FD3FA0B1-D194-47F9-8FA3-97F317F51933}"/>
              </a:ext>
            </a:extLst>
          </p:cNvPr>
          <p:cNvCxnSpPr>
            <a:cxnSpLocks/>
          </p:cNvCxnSpPr>
          <p:nvPr/>
        </p:nvCxnSpPr>
        <p:spPr>
          <a:xfrm flipH="1">
            <a:off x="2160493" y="1223683"/>
            <a:ext cx="4049806" cy="2326339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C18D91DC-78D2-47B6-97B8-47EC68A17F05}"/>
              </a:ext>
            </a:extLst>
          </p:cNvPr>
          <p:cNvCxnSpPr>
            <a:cxnSpLocks/>
          </p:cNvCxnSpPr>
          <p:nvPr/>
        </p:nvCxnSpPr>
        <p:spPr>
          <a:xfrm>
            <a:off x="6064622" y="1380565"/>
            <a:ext cx="29136" cy="174363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020E169B-51AF-4573-AB8F-949D95CB3C4F}"/>
              </a:ext>
            </a:extLst>
          </p:cNvPr>
          <p:cNvSpPr/>
          <p:nvPr/>
        </p:nvSpPr>
        <p:spPr>
          <a:xfrm>
            <a:off x="4899891" y="267300"/>
            <a:ext cx="2389908" cy="1246908"/>
          </a:xfrm>
          <a:prstGeom prst="flowChartPunchedTap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cs typeface="Calibri"/>
              </a:rPr>
              <a:t>Fornecer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Orçamento</a:t>
            </a:r>
            <a:endParaRPr lang="en-US" dirty="0" err="1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B761E9-E5D7-4E37-B43A-F298C8910285}"/>
              </a:ext>
            </a:extLst>
          </p:cNvPr>
          <p:cNvGrpSpPr/>
          <p:nvPr/>
        </p:nvGrpSpPr>
        <p:grpSpPr>
          <a:xfrm>
            <a:off x="1803190" y="2915605"/>
            <a:ext cx="350182" cy="1024881"/>
            <a:chOff x="2520366" y="2500988"/>
            <a:chExt cx="591482" cy="188848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6E6F9D6-70EF-4A51-B731-680B7D968BB3}"/>
                </a:ext>
              </a:extLst>
            </p:cNvPr>
            <p:cNvSpPr/>
            <p:nvPr/>
          </p:nvSpPr>
          <p:spPr>
            <a:xfrm>
              <a:off x="2533850" y="2500988"/>
              <a:ext cx="517769" cy="5071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9AFE5B6-86DC-4048-9AE6-4F9CF3EDFCCF}"/>
                </a:ext>
              </a:extLst>
            </p:cNvPr>
            <p:cNvCxnSpPr/>
            <p:nvPr/>
          </p:nvCxnSpPr>
          <p:spPr>
            <a:xfrm>
              <a:off x="2801948" y="2956480"/>
              <a:ext cx="11545" cy="105063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E2DCF70-5D5E-4862-9368-6C5D5F399F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695" y="3951165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04C5548-5D02-4ACA-846C-CC29B953458F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951165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DB728E8-C85A-4527-8DEB-C85FF34AECBD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295738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054F670-6D78-4A39-ABD3-7A1C5E7AF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0366" y="3290410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3C74A56-2ACC-4CBA-9228-F577427DBB35}"/>
              </a:ext>
            </a:extLst>
          </p:cNvPr>
          <p:cNvSpPr txBox="1"/>
          <p:nvPr/>
        </p:nvSpPr>
        <p:spPr>
          <a:xfrm>
            <a:off x="1175124" y="3907118"/>
            <a:ext cx="160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cs typeface="Calibri"/>
              </a:rPr>
              <a:t>Fornecedor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865187D-48F1-4B1D-9957-2C0D6E988B09}"/>
              </a:ext>
            </a:extLst>
          </p:cNvPr>
          <p:cNvSpPr/>
          <p:nvPr/>
        </p:nvSpPr>
        <p:spPr>
          <a:xfrm>
            <a:off x="5234454" y="3175559"/>
            <a:ext cx="1727200" cy="914400"/>
          </a:xfrm>
          <a:prstGeom prst="roundRect">
            <a:avLst/>
          </a:prstGeom>
          <a:solidFill>
            <a:srgbClr val="83B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cs typeface="Calibri"/>
              </a:rPr>
              <a:t>Administrativo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7B7A45-E973-486C-B432-5E70B66A8CDF}"/>
              </a:ext>
            </a:extLst>
          </p:cNvPr>
          <p:cNvSpPr/>
          <p:nvPr/>
        </p:nvSpPr>
        <p:spPr>
          <a:xfrm>
            <a:off x="103094" y="2512359"/>
            <a:ext cx="12012705" cy="21291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E41C64-0DEA-4AA0-B5A1-5F8DB89C2BAD}"/>
              </a:ext>
            </a:extLst>
          </p:cNvPr>
          <p:cNvSpPr txBox="1"/>
          <p:nvPr/>
        </p:nvSpPr>
        <p:spPr>
          <a:xfrm>
            <a:off x="-1494" y="2506384"/>
            <a:ext cx="19699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Nós</a:t>
            </a:r>
            <a:r>
              <a:rPr lang="en-US" b="1" dirty="0"/>
              <a:t> </a:t>
            </a:r>
            <a:r>
              <a:rPr lang="en-US" b="1" dirty="0" err="1"/>
              <a:t>Operacionais</a:t>
            </a:r>
            <a:endParaRPr lang="en-US" b="1" dirty="0" err="1">
              <a:cs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223A1C-826E-439E-8C09-3E457DF157A2}"/>
              </a:ext>
            </a:extLst>
          </p:cNvPr>
          <p:cNvSpPr/>
          <p:nvPr/>
        </p:nvSpPr>
        <p:spPr>
          <a:xfrm>
            <a:off x="103094" y="4630270"/>
            <a:ext cx="12012705" cy="21291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BA9AB7-160D-4B95-98A6-2F3FF79124CC}"/>
              </a:ext>
            </a:extLst>
          </p:cNvPr>
          <p:cNvSpPr txBox="1"/>
          <p:nvPr/>
        </p:nvSpPr>
        <p:spPr>
          <a:xfrm>
            <a:off x="-46317" y="4657912"/>
            <a:ext cx="2866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Capacidades</a:t>
            </a:r>
            <a:r>
              <a:rPr lang="en-US" b="1" dirty="0"/>
              <a:t> </a:t>
            </a:r>
            <a:r>
              <a:rPr lang="en-US" b="1" dirty="0" err="1"/>
              <a:t>Operacionais</a:t>
            </a:r>
            <a:endParaRPr lang="en-US" dirty="0" err="1"/>
          </a:p>
        </p:txBody>
      </p:sp>
      <p:sp>
        <p:nvSpPr>
          <p:cNvPr id="67" name="Double Bracket 66">
            <a:extLst>
              <a:ext uri="{FF2B5EF4-FFF2-40B4-BE49-F238E27FC236}">
                <a16:creationId xmlns:a16="http://schemas.microsoft.com/office/drawing/2014/main" id="{6004BCCC-EFD1-43AD-84F2-3C59217A2B90}"/>
              </a:ext>
            </a:extLst>
          </p:cNvPr>
          <p:cNvSpPr/>
          <p:nvPr/>
        </p:nvSpPr>
        <p:spPr>
          <a:xfrm>
            <a:off x="4974851" y="5490322"/>
            <a:ext cx="2454087" cy="9188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r>
              <a:rPr lang="en-US" dirty="0" err="1">
                <a:cs typeface="Calibri" panose="020F0502020204030204"/>
              </a:rPr>
              <a:t>Avaliar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Orçamento</a:t>
            </a:r>
            <a:endParaRPr lang="en-US">
              <a:cs typeface="Calibri" panose="020F0502020204030204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dirty="0" err="1">
                <a:cs typeface="Calibri" panose="020F0502020204030204"/>
              </a:rPr>
              <a:t>Solicitar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produtos</a:t>
            </a:r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F80E73FD-88F2-40D5-9D9F-0F621B165206}"/>
              </a:ext>
            </a:extLst>
          </p:cNvPr>
          <p:cNvCxnSpPr>
            <a:cxnSpLocks/>
          </p:cNvCxnSpPr>
          <p:nvPr/>
        </p:nvCxnSpPr>
        <p:spPr>
          <a:xfrm>
            <a:off x="6098242" y="4092389"/>
            <a:ext cx="96368" cy="1452279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15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FD3FA0B1-D194-47F9-8FA3-97F317F51933}"/>
              </a:ext>
            </a:extLst>
          </p:cNvPr>
          <p:cNvCxnSpPr>
            <a:cxnSpLocks/>
          </p:cNvCxnSpPr>
          <p:nvPr/>
        </p:nvCxnSpPr>
        <p:spPr>
          <a:xfrm flipH="1">
            <a:off x="2160493" y="1223683"/>
            <a:ext cx="4049806" cy="2326339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C18D91DC-78D2-47B6-97B8-47EC68A17F05}"/>
              </a:ext>
            </a:extLst>
          </p:cNvPr>
          <p:cNvCxnSpPr>
            <a:cxnSpLocks/>
          </p:cNvCxnSpPr>
          <p:nvPr/>
        </p:nvCxnSpPr>
        <p:spPr>
          <a:xfrm>
            <a:off x="6064622" y="1380565"/>
            <a:ext cx="29136" cy="174363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020E169B-51AF-4573-AB8F-949D95CB3C4F}"/>
              </a:ext>
            </a:extLst>
          </p:cNvPr>
          <p:cNvSpPr/>
          <p:nvPr/>
        </p:nvSpPr>
        <p:spPr>
          <a:xfrm>
            <a:off x="4899891" y="267300"/>
            <a:ext cx="2389908" cy="1246908"/>
          </a:xfrm>
          <a:prstGeom prst="flowChartPunchedTap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Entregar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Pedido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B761E9-E5D7-4E37-B43A-F298C8910285}"/>
              </a:ext>
            </a:extLst>
          </p:cNvPr>
          <p:cNvGrpSpPr/>
          <p:nvPr/>
        </p:nvGrpSpPr>
        <p:grpSpPr>
          <a:xfrm>
            <a:off x="1803190" y="2915605"/>
            <a:ext cx="350182" cy="1024881"/>
            <a:chOff x="2520366" y="2500988"/>
            <a:chExt cx="591482" cy="188848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6E6F9D6-70EF-4A51-B731-680B7D968BB3}"/>
                </a:ext>
              </a:extLst>
            </p:cNvPr>
            <p:cNvSpPr/>
            <p:nvPr/>
          </p:nvSpPr>
          <p:spPr>
            <a:xfrm>
              <a:off x="2533850" y="2500988"/>
              <a:ext cx="517769" cy="5071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9AFE5B6-86DC-4048-9AE6-4F9CF3EDFCCF}"/>
                </a:ext>
              </a:extLst>
            </p:cNvPr>
            <p:cNvCxnSpPr/>
            <p:nvPr/>
          </p:nvCxnSpPr>
          <p:spPr>
            <a:xfrm>
              <a:off x="2801948" y="2956480"/>
              <a:ext cx="11545" cy="105063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E2DCF70-5D5E-4862-9368-6C5D5F399F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695" y="3951165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04C5548-5D02-4ACA-846C-CC29B953458F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951165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DB728E8-C85A-4527-8DEB-C85FF34AECBD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295738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054F670-6D78-4A39-ABD3-7A1C5E7AF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0366" y="3290410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3C74A56-2ACC-4CBA-9228-F577427DBB35}"/>
              </a:ext>
            </a:extLst>
          </p:cNvPr>
          <p:cNvSpPr txBox="1"/>
          <p:nvPr/>
        </p:nvSpPr>
        <p:spPr>
          <a:xfrm>
            <a:off x="1175124" y="3907118"/>
            <a:ext cx="160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cs typeface="Calibri"/>
              </a:rPr>
              <a:t>Fornecedor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865187D-48F1-4B1D-9957-2C0D6E988B09}"/>
              </a:ext>
            </a:extLst>
          </p:cNvPr>
          <p:cNvSpPr/>
          <p:nvPr/>
        </p:nvSpPr>
        <p:spPr>
          <a:xfrm>
            <a:off x="5234454" y="3175559"/>
            <a:ext cx="1727200" cy="914400"/>
          </a:xfrm>
          <a:prstGeom prst="roundRect">
            <a:avLst/>
          </a:prstGeom>
          <a:solidFill>
            <a:srgbClr val="83B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cs typeface="Calibri"/>
              </a:rPr>
              <a:t>Administrativo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7B7A45-E973-486C-B432-5E70B66A8CDF}"/>
              </a:ext>
            </a:extLst>
          </p:cNvPr>
          <p:cNvSpPr/>
          <p:nvPr/>
        </p:nvSpPr>
        <p:spPr>
          <a:xfrm>
            <a:off x="103094" y="2512359"/>
            <a:ext cx="12012705" cy="21291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E41C64-0DEA-4AA0-B5A1-5F8DB89C2BAD}"/>
              </a:ext>
            </a:extLst>
          </p:cNvPr>
          <p:cNvSpPr txBox="1"/>
          <p:nvPr/>
        </p:nvSpPr>
        <p:spPr>
          <a:xfrm>
            <a:off x="-1494" y="2506384"/>
            <a:ext cx="19699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Nós</a:t>
            </a:r>
            <a:r>
              <a:rPr lang="en-US" b="1" dirty="0"/>
              <a:t> </a:t>
            </a:r>
            <a:r>
              <a:rPr lang="en-US" b="1" dirty="0" err="1"/>
              <a:t>Operacionais</a:t>
            </a:r>
            <a:endParaRPr lang="en-US" b="1" dirty="0" err="1">
              <a:cs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223A1C-826E-439E-8C09-3E457DF157A2}"/>
              </a:ext>
            </a:extLst>
          </p:cNvPr>
          <p:cNvSpPr/>
          <p:nvPr/>
        </p:nvSpPr>
        <p:spPr>
          <a:xfrm>
            <a:off x="103094" y="4630270"/>
            <a:ext cx="12012705" cy="21291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BA9AB7-160D-4B95-98A6-2F3FF79124CC}"/>
              </a:ext>
            </a:extLst>
          </p:cNvPr>
          <p:cNvSpPr txBox="1"/>
          <p:nvPr/>
        </p:nvSpPr>
        <p:spPr>
          <a:xfrm>
            <a:off x="-46317" y="4657912"/>
            <a:ext cx="2866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Capacidades</a:t>
            </a:r>
            <a:r>
              <a:rPr lang="en-US" b="1" dirty="0"/>
              <a:t> </a:t>
            </a:r>
            <a:r>
              <a:rPr lang="en-US" b="1" dirty="0" err="1"/>
              <a:t>Operacionais</a:t>
            </a:r>
            <a:endParaRPr lang="en-US" dirty="0" err="1"/>
          </a:p>
        </p:txBody>
      </p:sp>
      <p:sp>
        <p:nvSpPr>
          <p:cNvPr id="67" name="Double Bracket 66">
            <a:extLst>
              <a:ext uri="{FF2B5EF4-FFF2-40B4-BE49-F238E27FC236}">
                <a16:creationId xmlns:a16="http://schemas.microsoft.com/office/drawing/2014/main" id="{6004BCCC-EFD1-43AD-84F2-3C59217A2B90}"/>
              </a:ext>
            </a:extLst>
          </p:cNvPr>
          <p:cNvSpPr/>
          <p:nvPr/>
        </p:nvSpPr>
        <p:spPr>
          <a:xfrm>
            <a:off x="4537822" y="5546351"/>
            <a:ext cx="3339351" cy="9188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r>
              <a:rPr lang="en-US" dirty="0" err="1">
                <a:cs typeface="Calibri"/>
              </a:rPr>
              <a:t>Receber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produtos</a:t>
            </a:r>
            <a:endParaRPr lang="en-US"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dirty="0" err="1">
                <a:cs typeface="Calibri"/>
              </a:rPr>
              <a:t>Validar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produtos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entregues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 err="1">
                <a:cs typeface="Calibri"/>
              </a:rPr>
              <a:t>Estocar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produtos</a:t>
            </a:r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F80E73FD-88F2-40D5-9D9F-0F621B165206}"/>
              </a:ext>
            </a:extLst>
          </p:cNvPr>
          <p:cNvCxnSpPr>
            <a:cxnSpLocks/>
          </p:cNvCxnSpPr>
          <p:nvPr/>
        </p:nvCxnSpPr>
        <p:spPr>
          <a:xfrm>
            <a:off x="6098242" y="4092389"/>
            <a:ext cx="96368" cy="1452279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3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FD3FA0B1-D194-47F9-8FA3-97F317F51933}"/>
              </a:ext>
            </a:extLst>
          </p:cNvPr>
          <p:cNvCxnSpPr>
            <a:cxnSpLocks/>
          </p:cNvCxnSpPr>
          <p:nvPr/>
        </p:nvCxnSpPr>
        <p:spPr>
          <a:xfrm flipH="1">
            <a:off x="2160493" y="1223683"/>
            <a:ext cx="4049806" cy="2326339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C18D91DC-78D2-47B6-97B8-47EC68A17F05}"/>
              </a:ext>
            </a:extLst>
          </p:cNvPr>
          <p:cNvCxnSpPr>
            <a:cxnSpLocks/>
          </p:cNvCxnSpPr>
          <p:nvPr/>
        </p:nvCxnSpPr>
        <p:spPr>
          <a:xfrm>
            <a:off x="6064622" y="1380565"/>
            <a:ext cx="29136" cy="174363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020E169B-51AF-4573-AB8F-949D95CB3C4F}"/>
              </a:ext>
            </a:extLst>
          </p:cNvPr>
          <p:cNvSpPr/>
          <p:nvPr/>
        </p:nvSpPr>
        <p:spPr>
          <a:xfrm>
            <a:off x="4899891" y="267300"/>
            <a:ext cx="2389908" cy="1246908"/>
          </a:xfrm>
          <a:prstGeom prst="flowChartPunchedTap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Receber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Pagamento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B761E9-E5D7-4E37-B43A-F298C8910285}"/>
              </a:ext>
            </a:extLst>
          </p:cNvPr>
          <p:cNvGrpSpPr/>
          <p:nvPr/>
        </p:nvGrpSpPr>
        <p:grpSpPr>
          <a:xfrm>
            <a:off x="1803190" y="2915605"/>
            <a:ext cx="350182" cy="1024881"/>
            <a:chOff x="2520366" y="2500988"/>
            <a:chExt cx="591482" cy="188848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6E6F9D6-70EF-4A51-B731-680B7D968BB3}"/>
                </a:ext>
              </a:extLst>
            </p:cNvPr>
            <p:cNvSpPr/>
            <p:nvPr/>
          </p:nvSpPr>
          <p:spPr>
            <a:xfrm>
              <a:off x="2533850" y="2500988"/>
              <a:ext cx="517769" cy="5071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9AFE5B6-86DC-4048-9AE6-4F9CF3EDFCCF}"/>
                </a:ext>
              </a:extLst>
            </p:cNvPr>
            <p:cNvCxnSpPr/>
            <p:nvPr/>
          </p:nvCxnSpPr>
          <p:spPr>
            <a:xfrm>
              <a:off x="2801948" y="2956480"/>
              <a:ext cx="11545" cy="105063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E2DCF70-5D5E-4862-9368-6C5D5F399F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695" y="3951165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04C5548-5D02-4ACA-846C-CC29B953458F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951165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DB728E8-C85A-4527-8DEB-C85FF34AECBD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295738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054F670-6D78-4A39-ABD3-7A1C5E7AF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0366" y="3290410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3C74A56-2ACC-4CBA-9228-F577427DBB35}"/>
              </a:ext>
            </a:extLst>
          </p:cNvPr>
          <p:cNvSpPr txBox="1"/>
          <p:nvPr/>
        </p:nvSpPr>
        <p:spPr>
          <a:xfrm>
            <a:off x="1175124" y="3907118"/>
            <a:ext cx="160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cs typeface="Calibri"/>
              </a:rPr>
              <a:t>Fornecedor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865187D-48F1-4B1D-9957-2C0D6E988B09}"/>
              </a:ext>
            </a:extLst>
          </p:cNvPr>
          <p:cNvSpPr/>
          <p:nvPr/>
        </p:nvSpPr>
        <p:spPr>
          <a:xfrm>
            <a:off x="5234454" y="3175559"/>
            <a:ext cx="1727200" cy="914400"/>
          </a:xfrm>
          <a:prstGeom prst="roundRect">
            <a:avLst/>
          </a:prstGeom>
          <a:solidFill>
            <a:srgbClr val="83B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cs typeface="Calibri"/>
              </a:rPr>
              <a:t>Administrativo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7B7A45-E973-486C-B432-5E70B66A8CDF}"/>
              </a:ext>
            </a:extLst>
          </p:cNvPr>
          <p:cNvSpPr/>
          <p:nvPr/>
        </p:nvSpPr>
        <p:spPr>
          <a:xfrm>
            <a:off x="103094" y="2512359"/>
            <a:ext cx="12012705" cy="21291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E41C64-0DEA-4AA0-B5A1-5F8DB89C2BAD}"/>
              </a:ext>
            </a:extLst>
          </p:cNvPr>
          <p:cNvSpPr txBox="1"/>
          <p:nvPr/>
        </p:nvSpPr>
        <p:spPr>
          <a:xfrm>
            <a:off x="-1494" y="2506384"/>
            <a:ext cx="19699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Nós</a:t>
            </a:r>
            <a:r>
              <a:rPr lang="en-US" b="1" dirty="0"/>
              <a:t> </a:t>
            </a:r>
            <a:r>
              <a:rPr lang="en-US" b="1" dirty="0" err="1"/>
              <a:t>Operacionais</a:t>
            </a:r>
            <a:endParaRPr lang="en-US" b="1" dirty="0" err="1">
              <a:cs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223A1C-826E-439E-8C09-3E457DF157A2}"/>
              </a:ext>
            </a:extLst>
          </p:cNvPr>
          <p:cNvSpPr/>
          <p:nvPr/>
        </p:nvSpPr>
        <p:spPr>
          <a:xfrm>
            <a:off x="103094" y="4630270"/>
            <a:ext cx="12012705" cy="21291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BA9AB7-160D-4B95-98A6-2F3FF79124CC}"/>
              </a:ext>
            </a:extLst>
          </p:cNvPr>
          <p:cNvSpPr txBox="1"/>
          <p:nvPr/>
        </p:nvSpPr>
        <p:spPr>
          <a:xfrm>
            <a:off x="-46317" y="4657912"/>
            <a:ext cx="2866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Capacidades</a:t>
            </a:r>
            <a:r>
              <a:rPr lang="en-US" b="1" dirty="0"/>
              <a:t> </a:t>
            </a:r>
            <a:r>
              <a:rPr lang="en-US" b="1" dirty="0" err="1"/>
              <a:t>Operacionais</a:t>
            </a:r>
            <a:endParaRPr lang="en-US" dirty="0" err="1"/>
          </a:p>
        </p:txBody>
      </p:sp>
      <p:sp>
        <p:nvSpPr>
          <p:cNvPr id="67" name="Double Bracket 66">
            <a:extLst>
              <a:ext uri="{FF2B5EF4-FFF2-40B4-BE49-F238E27FC236}">
                <a16:creationId xmlns:a16="http://schemas.microsoft.com/office/drawing/2014/main" id="{6004BCCC-EFD1-43AD-84F2-3C59217A2B90}"/>
              </a:ext>
            </a:extLst>
          </p:cNvPr>
          <p:cNvSpPr/>
          <p:nvPr/>
        </p:nvSpPr>
        <p:spPr>
          <a:xfrm>
            <a:off x="4537822" y="5579969"/>
            <a:ext cx="3339351" cy="9188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r>
              <a:rPr lang="en-US" dirty="0" err="1">
                <a:cs typeface="Calibri"/>
              </a:rPr>
              <a:t>Efetuar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pagamento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fornecedor</a:t>
            </a:r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F80E73FD-88F2-40D5-9D9F-0F621B165206}"/>
              </a:ext>
            </a:extLst>
          </p:cNvPr>
          <p:cNvCxnSpPr>
            <a:cxnSpLocks/>
          </p:cNvCxnSpPr>
          <p:nvPr/>
        </p:nvCxnSpPr>
        <p:spPr>
          <a:xfrm>
            <a:off x="6098242" y="4092389"/>
            <a:ext cx="96368" cy="1452279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8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BD0983C1-5797-4573-8A50-988D599FEF11}"/>
              </a:ext>
            </a:extLst>
          </p:cNvPr>
          <p:cNvCxnSpPr>
            <a:cxnSpLocks/>
          </p:cNvCxnSpPr>
          <p:nvPr/>
        </p:nvCxnSpPr>
        <p:spPr>
          <a:xfrm>
            <a:off x="6703359" y="1257300"/>
            <a:ext cx="3491751" cy="1967754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FD3FA0B1-D194-47F9-8FA3-97F317F51933}"/>
              </a:ext>
            </a:extLst>
          </p:cNvPr>
          <p:cNvCxnSpPr>
            <a:cxnSpLocks/>
          </p:cNvCxnSpPr>
          <p:nvPr/>
        </p:nvCxnSpPr>
        <p:spPr>
          <a:xfrm flipH="1">
            <a:off x="2160493" y="1223683"/>
            <a:ext cx="4049806" cy="2326339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020E169B-51AF-4573-AB8F-949D95CB3C4F}"/>
              </a:ext>
            </a:extLst>
          </p:cNvPr>
          <p:cNvSpPr/>
          <p:nvPr/>
        </p:nvSpPr>
        <p:spPr>
          <a:xfrm>
            <a:off x="4899891" y="267300"/>
            <a:ext cx="2389908" cy="1246908"/>
          </a:xfrm>
          <a:prstGeom prst="flowChartPunchedTap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cs typeface="Calibri"/>
              </a:rPr>
              <a:t>Realizar</a:t>
            </a:r>
            <a:r>
              <a:rPr lang="en-US" dirty="0">
                <a:solidFill>
                  <a:schemeClr val="tx1"/>
                </a:solidFill>
                <a:cs typeface="Calibri"/>
              </a:rPr>
              <a:t> Entrega</a:t>
            </a:r>
            <a:endParaRPr lang="en-US" dirty="0" err="1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B761E9-E5D7-4E37-B43A-F298C8910285}"/>
              </a:ext>
            </a:extLst>
          </p:cNvPr>
          <p:cNvGrpSpPr/>
          <p:nvPr/>
        </p:nvGrpSpPr>
        <p:grpSpPr>
          <a:xfrm>
            <a:off x="1803190" y="2915605"/>
            <a:ext cx="350182" cy="1024881"/>
            <a:chOff x="2520366" y="2500988"/>
            <a:chExt cx="591482" cy="188848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6E6F9D6-70EF-4A51-B731-680B7D968BB3}"/>
                </a:ext>
              </a:extLst>
            </p:cNvPr>
            <p:cNvSpPr/>
            <p:nvPr/>
          </p:nvSpPr>
          <p:spPr>
            <a:xfrm>
              <a:off x="2533850" y="2500988"/>
              <a:ext cx="517769" cy="5071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9AFE5B6-86DC-4048-9AE6-4F9CF3EDFCCF}"/>
                </a:ext>
              </a:extLst>
            </p:cNvPr>
            <p:cNvCxnSpPr/>
            <p:nvPr/>
          </p:nvCxnSpPr>
          <p:spPr>
            <a:xfrm>
              <a:off x="2801948" y="2956480"/>
              <a:ext cx="11545" cy="105063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E2DCF70-5D5E-4862-9368-6C5D5F399F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695" y="3951165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04C5548-5D02-4ACA-846C-CC29B953458F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951165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DB728E8-C85A-4527-8DEB-C85FF34AECBD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295738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054F670-6D78-4A39-ABD3-7A1C5E7AF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0366" y="3290410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3C74A56-2ACC-4CBA-9228-F577427DBB35}"/>
              </a:ext>
            </a:extLst>
          </p:cNvPr>
          <p:cNvSpPr txBox="1"/>
          <p:nvPr/>
        </p:nvSpPr>
        <p:spPr>
          <a:xfrm>
            <a:off x="1175124" y="3907118"/>
            <a:ext cx="160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Entregador</a:t>
            </a:r>
            <a:endParaRPr lang="en-US" dirty="0" err="1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7B7A45-E973-486C-B432-5E70B66A8CDF}"/>
              </a:ext>
            </a:extLst>
          </p:cNvPr>
          <p:cNvSpPr/>
          <p:nvPr/>
        </p:nvSpPr>
        <p:spPr>
          <a:xfrm>
            <a:off x="103094" y="2512359"/>
            <a:ext cx="12012705" cy="21291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E41C64-0DEA-4AA0-B5A1-5F8DB89C2BAD}"/>
              </a:ext>
            </a:extLst>
          </p:cNvPr>
          <p:cNvSpPr txBox="1"/>
          <p:nvPr/>
        </p:nvSpPr>
        <p:spPr>
          <a:xfrm>
            <a:off x="-1494" y="2506384"/>
            <a:ext cx="19699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Nós</a:t>
            </a:r>
            <a:r>
              <a:rPr lang="en-US" b="1" dirty="0"/>
              <a:t> </a:t>
            </a:r>
            <a:r>
              <a:rPr lang="en-US" b="1" dirty="0" err="1"/>
              <a:t>Operacionais</a:t>
            </a:r>
            <a:endParaRPr lang="en-US" b="1" dirty="0" err="1">
              <a:cs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223A1C-826E-439E-8C09-3E457DF157A2}"/>
              </a:ext>
            </a:extLst>
          </p:cNvPr>
          <p:cNvSpPr/>
          <p:nvPr/>
        </p:nvSpPr>
        <p:spPr>
          <a:xfrm>
            <a:off x="103094" y="4630270"/>
            <a:ext cx="12012705" cy="21291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BA9AB7-160D-4B95-98A6-2F3FF79124CC}"/>
              </a:ext>
            </a:extLst>
          </p:cNvPr>
          <p:cNvSpPr txBox="1"/>
          <p:nvPr/>
        </p:nvSpPr>
        <p:spPr>
          <a:xfrm>
            <a:off x="-46317" y="4657912"/>
            <a:ext cx="2866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/>
              <a:t>Capacidades</a:t>
            </a:r>
            <a:r>
              <a:rPr lang="en-US" b="1" dirty="0"/>
              <a:t> </a:t>
            </a:r>
            <a:r>
              <a:rPr lang="en-US" b="1" dirty="0" err="1"/>
              <a:t>Operacionais</a:t>
            </a:r>
            <a:endParaRPr lang="en-US" dirty="0" err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17F3BD-6200-4B13-83F5-ACBCE43E7A2F}"/>
              </a:ext>
            </a:extLst>
          </p:cNvPr>
          <p:cNvGrpSpPr/>
          <p:nvPr/>
        </p:nvGrpSpPr>
        <p:grpSpPr>
          <a:xfrm>
            <a:off x="5994190" y="2881987"/>
            <a:ext cx="350182" cy="1024881"/>
            <a:chOff x="2520366" y="2500988"/>
            <a:chExt cx="591482" cy="188848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11A55F-1B4A-48C3-B8CD-AA4870E69551}"/>
                </a:ext>
              </a:extLst>
            </p:cNvPr>
            <p:cNvSpPr/>
            <p:nvPr/>
          </p:nvSpPr>
          <p:spPr>
            <a:xfrm>
              <a:off x="2533850" y="2500988"/>
              <a:ext cx="517769" cy="5071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2FB3F46-B208-4CA4-9708-2BAD4DD08E66}"/>
                </a:ext>
              </a:extLst>
            </p:cNvPr>
            <p:cNvCxnSpPr>
              <a:cxnSpLocks/>
            </p:cNvCxnSpPr>
            <p:nvPr/>
          </p:nvCxnSpPr>
          <p:spPr>
            <a:xfrm>
              <a:off x="2801948" y="2956480"/>
              <a:ext cx="11545" cy="105063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CE3F336-697F-4C08-850C-DF50FE87C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695" y="3951165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B6A0F84-3661-44AE-B3B5-460DE5DC36C7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951165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14865F5-9051-44AC-B949-4392E67B9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01" y="3295738"/>
              <a:ext cx="306347" cy="438305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24A8057-CB72-444F-883E-B4295F2F20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0366" y="3290410"/>
              <a:ext cx="290462" cy="422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2624326-40C8-4032-9E42-A6A9A1C315A0}"/>
              </a:ext>
            </a:extLst>
          </p:cNvPr>
          <p:cNvSpPr txBox="1"/>
          <p:nvPr/>
        </p:nvSpPr>
        <p:spPr>
          <a:xfrm>
            <a:off x="5276477" y="3873500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cs typeface="Calibri"/>
              </a:rPr>
              <a:t>Cliente</a:t>
            </a:r>
            <a:r>
              <a:rPr lang="en-US" b="1" dirty="0">
                <a:cs typeface="Calibri"/>
              </a:rPr>
              <a:t> Delivery</a:t>
            </a:r>
            <a:endParaRPr lang="en-US" dirty="0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8AB2CBA-43AE-447A-90DC-3772BF7CE43E}"/>
              </a:ext>
            </a:extLst>
          </p:cNvPr>
          <p:cNvCxnSpPr>
            <a:cxnSpLocks/>
          </p:cNvCxnSpPr>
          <p:nvPr/>
        </p:nvCxnSpPr>
        <p:spPr>
          <a:xfrm flipH="1">
            <a:off x="6149787" y="1324535"/>
            <a:ext cx="71717" cy="1553134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2D6D16A-408B-47DD-8020-86465ABA2FAB}"/>
              </a:ext>
            </a:extLst>
          </p:cNvPr>
          <p:cNvSpPr/>
          <p:nvPr/>
        </p:nvSpPr>
        <p:spPr>
          <a:xfrm>
            <a:off x="9369425" y="3130735"/>
            <a:ext cx="1727200" cy="914400"/>
          </a:xfrm>
          <a:prstGeom prst="roundRect">
            <a:avLst/>
          </a:prstGeom>
          <a:solidFill>
            <a:srgbClr val="83B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rgbClr val="000000"/>
                </a:solidFill>
                <a:cs typeface="Calibri"/>
              </a:rPr>
              <a:t>Balcão</a:t>
            </a:r>
          </a:p>
        </p:txBody>
      </p:sp>
      <p:sp>
        <p:nvSpPr>
          <p:cNvPr id="41" name="Double Bracket 40">
            <a:extLst>
              <a:ext uri="{FF2B5EF4-FFF2-40B4-BE49-F238E27FC236}">
                <a16:creationId xmlns:a16="http://schemas.microsoft.com/office/drawing/2014/main" id="{F8E07274-BCE4-4E05-9E6A-83E3958611E6}"/>
              </a:ext>
            </a:extLst>
          </p:cNvPr>
          <p:cNvSpPr/>
          <p:nvPr/>
        </p:nvSpPr>
        <p:spPr>
          <a:xfrm>
            <a:off x="9087411" y="5378263"/>
            <a:ext cx="2476499" cy="9188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 typeface="Arial"/>
              <a:buChar char="•"/>
            </a:pPr>
            <a:r>
              <a:rPr lang="en-US" dirty="0" err="1">
                <a:cs typeface="Calibri"/>
              </a:rPr>
              <a:t>Recebe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pagamento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entregador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38F7A68-11A4-464B-8D31-777D73698594}"/>
              </a:ext>
            </a:extLst>
          </p:cNvPr>
          <p:cNvCxnSpPr>
            <a:cxnSpLocks/>
          </p:cNvCxnSpPr>
          <p:nvPr/>
        </p:nvCxnSpPr>
        <p:spPr>
          <a:xfrm flipH="1">
            <a:off x="10060641" y="4081183"/>
            <a:ext cx="138953" cy="1295398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0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467</cp:revision>
  <dcterms:created xsi:type="dcterms:W3CDTF">2020-04-01T23:23:05Z</dcterms:created>
  <dcterms:modified xsi:type="dcterms:W3CDTF">2020-04-02T00:32:38Z</dcterms:modified>
</cp:coreProperties>
</file>