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45e506d1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45e506d1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45e506d1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45e506d1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45e506d1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45e506d1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45e506d1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45e506d1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45e506d1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45e506d1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45e506d1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45e506d1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45e506d1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45e506d1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45e506d1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45e506d1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45e506d1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45e506d1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45e506d1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45e506d1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5e506d1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5e506d1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45e506d1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45e506d1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45e506d1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45e506d1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45e506d1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45e506d1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45e506d1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45e506d1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45e506d1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45e506d1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5e506d1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5e506d1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45e506d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45e506d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e506d1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e506d1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45e506d1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45e506d1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45e506d1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45e506d1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45e506d1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45e506d1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45e506d1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45e506d1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4594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317225" y="368425"/>
            <a:ext cx="2595300" cy="4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rgbClr val="1A1A1A"/>
                </a:solidFill>
              </a:rPr>
              <a:t>Processo</a:t>
            </a:r>
            <a:r>
              <a:rPr lang="pt-BR" sz="220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200">
                <a:solidFill>
                  <a:srgbClr val="1A1A1A"/>
                </a:solidFill>
                <a:highlight>
                  <a:srgbClr val="FAFAFA"/>
                </a:highlight>
              </a:rPr>
              <a:t>Entregar Cardápio</a:t>
            </a:r>
            <a:endParaRPr sz="22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rgbClr val="1A1A1A"/>
                </a:solidFill>
              </a:rPr>
              <a:t>Evento</a:t>
            </a:r>
            <a:r>
              <a:rPr lang="pt-BR" sz="2200">
                <a:solidFill>
                  <a:srgbClr val="1A1A1A"/>
                </a:solidFill>
                <a:highlight>
                  <a:srgbClr val="FAFAFA"/>
                </a:highlight>
              </a:rPr>
              <a:t>: Cliente solicita </a:t>
            </a:r>
            <a:r>
              <a:rPr lang="pt-BR" sz="2200">
                <a:solidFill>
                  <a:srgbClr val="1A1A1A"/>
                </a:solidFill>
                <a:highlight>
                  <a:srgbClr val="FAFAFA"/>
                </a:highlight>
              </a:rPr>
              <a:t>cardápio</a:t>
            </a:r>
            <a:endParaRPr sz="22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rgbClr val="1A1A1A"/>
                </a:solidFill>
              </a:rPr>
              <a:t>Trabalhador Envolvido</a:t>
            </a:r>
            <a:r>
              <a:rPr lang="pt-BR" sz="2200">
                <a:solidFill>
                  <a:srgbClr val="1A1A1A"/>
                </a:solidFill>
                <a:highlight>
                  <a:srgbClr val="FAFAFA"/>
                </a:highlight>
              </a:rPr>
              <a:t>: Garçom</a:t>
            </a:r>
            <a:endParaRPr sz="22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1A1A1A"/>
                </a:solidFill>
                <a:highlight>
                  <a:srgbClr val="FAFAFA"/>
                </a:highlight>
              </a:rPr>
              <a:t>1. Entregar </a:t>
            </a:r>
            <a:r>
              <a:rPr lang="pt-BR" sz="2200">
                <a:solidFill>
                  <a:srgbClr val="1A1A1A"/>
                </a:solidFill>
                <a:highlight>
                  <a:srgbClr val="FAFAFA"/>
                </a:highlight>
              </a:rPr>
              <a:t>cardápio</a:t>
            </a:r>
            <a:r>
              <a:rPr lang="pt-BR" sz="2200">
                <a:solidFill>
                  <a:srgbClr val="1A1A1A"/>
                </a:solidFill>
                <a:highlight>
                  <a:srgbClr val="FAFAFA"/>
                </a:highlight>
              </a:rPr>
              <a:t> ao cliente.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5843175" y="164900"/>
            <a:ext cx="3111300" cy="4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Processo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Solicitar Itens do Pedido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Evento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Cliente solicita itens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Trabalhador Envolvido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Garçom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1. Garçom irá receber o pedido do cliente.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Char char="●"/>
            </a:pPr>
            <a:r>
              <a:rPr lang="pt-BR" sz="1600">
                <a:solidFill>
                  <a:srgbClr val="1A1A1A"/>
                </a:solidFill>
                <a:highlight>
                  <a:srgbClr val="FAFAFA"/>
                </a:highlight>
              </a:rPr>
              <a:t>Sendo então dar um possível aviso prévio ao cliente, caso algum dos itens do pedido não possam ser efetuados.</a:t>
            </a:r>
            <a:endParaRPr sz="1600">
              <a:solidFill>
                <a:srgbClr val="1A1A1A"/>
              </a:solidFill>
              <a:highlight>
                <a:srgbClr val="FAFAFA"/>
              </a:highlight>
            </a:endParaRPr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406350" cy="47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5878750" y="93150"/>
            <a:ext cx="3111300" cy="4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Processo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Efetuar Pedido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Evento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Balcão recebe itens solicitados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Trabalhador Envolvido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Atendente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1. Atendente irá receber o pedido e repassar os itens necessários para efetuação dele para os outros setores.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Char char="●"/>
            </a:pPr>
            <a:r>
              <a:rPr lang="pt-BR" sz="1600">
                <a:solidFill>
                  <a:srgbClr val="1A1A1A"/>
                </a:solidFill>
                <a:highlight>
                  <a:srgbClr val="FAFAFA"/>
                </a:highlight>
              </a:rPr>
              <a:t>caso não haja algum dos itens a atendente irá notificar o garçom para que sendo assim avise o cliente.</a:t>
            </a:r>
            <a:endParaRPr sz="1600">
              <a:solidFill>
                <a:srgbClr val="1A1A1A"/>
              </a:solidFill>
              <a:highlight>
                <a:srgbClr val="FAFAFA"/>
              </a:highlight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406350" cy="47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5890575" y="438250"/>
            <a:ext cx="3111300" cy="4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Processo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Dar baixa no pedido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Evento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Balcão informa pedido ao entregador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Trabalhador Envolvido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Atendente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1. Atendente irá dar baixa no pedido (colocar o pedido com o status “entregue” ou “completo”.</a:t>
            </a:r>
            <a:endParaRPr sz="1600">
              <a:solidFill>
                <a:srgbClr val="1A1A1A"/>
              </a:solidFill>
              <a:highlight>
                <a:srgbClr val="FAFAFA"/>
              </a:highlight>
            </a:endParaRPr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50" y="152400"/>
            <a:ext cx="5643376" cy="46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/>
        </p:nvSpPr>
        <p:spPr>
          <a:xfrm>
            <a:off x="5878725" y="59000"/>
            <a:ext cx="3111300" cy="4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A1A1A"/>
                </a:solidFill>
              </a:rPr>
              <a:t>Processo</a:t>
            </a:r>
            <a:r>
              <a:rPr lang="pt-BR" sz="1800">
                <a:solidFill>
                  <a:srgbClr val="1A1A1A"/>
                </a:solidFill>
                <a:highlight>
                  <a:srgbClr val="FAFAFA"/>
                </a:highlight>
              </a:rPr>
              <a:t>: Solicitar Itens do Pedido</a:t>
            </a:r>
            <a:endParaRPr sz="18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A1A1A"/>
                </a:solidFill>
              </a:rPr>
              <a:t>Evento</a:t>
            </a:r>
            <a:r>
              <a:rPr lang="pt-BR" sz="180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1800">
                <a:solidFill>
                  <a:srgbClr val="1A1A1A"/>
                </a:solidFill>
                <a:highlight>
                  <a:srgbClr val="FAFAFA"/>
                </a:highlight>
              </a:rPr>
              <a:t>Balcão recebe itens solicitados</a:t>
            </a:r>
            <a:endParaRPr sz="18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A1A1A"/>
                </a:solidFill>
              </a:rPr>
              <a:t>Trabalhador Envolvido</a:t>
            </a:r>
            <a:r>
              <a:rPr lang="pt-BR" sz="1800">
                <a:solidFill>
                  <a:srgbClr val="1A1A1A"/>
                </a:solidFill>
                <a:highlight>
                  <a:srgbClr val="FAFAFA"/>
                </a:highlight>
              </a:rPr>
              <a:t>: Atendente</a:t>
            </a:r>
            <a:endParaRPr sz="18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A1A1A"/>
                </a:solidFill>
                <a:highlight>
                  <a:srgbClr val="FAFAFA"/>
                </a:highlight>
              </a:rPr>
              <a:t>1. Atendente irá fazer um check-up em todos os itens solicitados para verificar se foram todos efetuados e entregues ao cliente.</a:t>
            </a:r>
            <a:endParaRPr sz="18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Char char="●"/>
            </a:pPr>
            <a:r>
              <a:rPr lang="pt-BR" sz="1600">
                <a:solidFill>
                  <a:srgbClr val="1A1A1A"/>
                </a:solidFill>
                <a:highlight>
                  <a:srgbClr val="FAFAFA"/>
                </a:highlight>
              </a:rPr>
              <a:t>caso um dos itens não seja efetuado o atendente irá verificar com o setor responsável o seguinte proceder.</a:t>
            </a:r>
            <a:endParaRPr sz="1600">
              <a:solidFill>
                <a:srgbClr val="1A1A1A"/>
              </a:solidFill>
              <a:highlight>
                <a:srgbClr val="FAFAFA"/>
              </a:highlight>
            </a:endParaRPr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50" y="152400"/>
            <a:ext cx="5643376" cy="46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/>
        </p:nvSpPr>
        <p:spPr>
          <a:xfrm>
            <a:off x="5700950" y="259763"/>
            <a:ext cx="3111300" cy="4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Processo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Receber Reclamação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Evento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Balcão recebe reclamação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Trabalhador Envolvido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Atendente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1. Atendente irá receber reclamações do usuário.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Char char="●"/>
            </a:pPr>
            <a:r>
              <a:rPr lang="pt-BR" sz="1600">
                <a:solidFill>
                  <a:srgbClr val="1A1A1A"/>
                </a:solidFill>
                <a:highlight>
                  <a:srgbClr val="FAFAFA"/>
                </a:highlight>
              </a:rPr>
              <a:t>caso necessário, o pedido do cliente será “por conta da casa”.</a:t>
            </a:r>
            <a:endParaRPr sz="16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2. Atendente irá solicitar sugestões de melhoria ao cliente.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50" y="152400"/>
            <a:ext cx="4776125" cy="46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/>
        </p:nvSpPr>
        <p:spPr>
          <a:xfrm>
            <a:off x="5700950" y="366738"/>
            <a:ext cx="3111300" cy="4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Processo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Solicitar Produtos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Evento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Administrativo envia lista de produtos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Trabalhador Envolvido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Proprietária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.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1. A proprietária solicita uma lista de produtos ao fornecedor para reposição de estoque.</a:t>
            </a:r>
            <a:endParaRPr sz="16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96150" cy="47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/>
        </p:nvSpPr>
        <p:spPr>
          <a:xfrm>
            <a:off x="5700950" y="366738"/>
            <a:ext cx="3111300" cy="4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Processo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Enviar Orçamento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Evento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Fornecedor recebe lista de produtos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Trabalhador Envolvido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Proprietária.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1. O fornecedor envia a proprietária do negócio um lista para avaliação de um orçamento.</a:t>
            </a:r>
            <a:endParaRPr sz="16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96150" cy="47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/>
        </p:nvSpPr>
        <p:spPr>
          <a:xfrm>
            <a:off x="5700950" y="366738"/>
            <a:ext cx="3111300" cy="4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Processo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Avaliar Orçamento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Evento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Administrativo avalia orçamento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Trabalhador Envolvido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Proprietária.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1. Após o fornecedor enviar o orçamento a proprietária avalia o orçamento e retorna ao fornecedor se pode ou não dar continuidade ao processo de reposição de estoque.</a:t>
            </a:r>
            <a:endParaRPr sz="16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96150" cy="47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/>
        </p:nvSpPr>
        <p:spPr>
          <a:xfrm>
            <a:off x="5700950" y="366738"/>
            <a:ext cx="3111300" cy="4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Processo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Enviar Produto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Evento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Fornecedor envia lista de pedidos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Trabalhador Envolvido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Proprietária.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1. O fornecedor envia a lista de produtos solicitados pela proprietária.</a:t>
            </a:r>
            <a:endParaRPr sz="18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00" y="140550"/>
            <a:ext cx="5015250" cy="45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/>
        </p:nvSpPr>
        <p:spPr>
          <a:xfrm>
            <a:off x="5653525" y="140550"/>
            <a:ext cx="3111300" cy="4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Processo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Validar Produtos Recebidos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Evento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Administrativo válida produtos recebidos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Trabalhador Envolvido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Proprietária.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1. A proprietária recebe os itens solicitados ao fornecedor e válida se estão todos entregues.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Char char="●"/>
            </a:pPr>
            <a:r>
              <a:rPr lang="pt-BR" sz="1600">
                <a:solidFill>
                  <a:srgbClr val="1A1A1A"/>
                </a:solidFill>
                <a:highlight>
                  <a:srgbClr val="FAFAFA"/>
                </a:highlight>
              </a:rPr>
              <a:t>caso algum dos itens não tenha sido entregue a proprietária entra em contato com o fornecedor.</a:t>
            </a:r>
            <a:endParaRPr sz="16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00" y="140550"/>
            <a:ext cx="5015250" cy="45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4594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6317225" y="280200"/>
            <a:ext cx="2595300" cy="4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rgbClr val="1A1A1A"/>
                </a:solidFill>
              </a:rPr>
              <a:t>Processo</a:t>
            </a:r>
            <a:r>
              <a:rPr lang="pt-BR" sz="1800">
                <a:solidFill>
                  <a:srgbClr val="1A1A1A"/>
                </a:solidFill>
                <a:highlight>
                  <a:srgbClr val="FAFAFA"/>
                </a:highlight>
              </a:rPr>
              <a:t>: Anotar Pedido</a:t>
            </a:r>
            <a:endParaRPr sz="18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rgbClr val="1A1A1A"/>
                </a:solidFill>
              </a:rPr>
              <a:t>Evento</a:t>
            </a:r>
            <a:r>
              <a:rPr lang="pt-BR" sz="1800">
                <a:solidFill>
                  <a:srgbClr val="1A1A1A"/>
                </a:solidFill>
                <a:highlight>
                  <a:srgbClr val="FAFAFA"/>
                </a:highlight>
              </a:rPr>
              <a:t>: Cliente </a:t>
            </a:r>
            <a:r>
              <a:rPr lang="pt-BR" sz="1800">
                <a:solidFill>
                  <a:srgbClr val="1A1A1A"/>
                </a:solidFill>
                <a:highlight>
                  <a:srgbClr val="FAFAFA"/>
                </a:highlight>
              </a:rPr>
              <a:t>realiza</a:t>
            </a:r>
            <a:r>
              <a:rPr lang="pt-BR" sz="1800">
                <a:solidFill>
                  <a:srgbClr val="1A1A1A"/>
                </a:solidFill>
                <a:highlight>
                  <a:srgbClr val="FAFAFA"/>
                </a:highlight>
              </a:rPr>
              <a:t> pedido</a:t>
            </a:r>
            <a:endParaRPr sz="18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rgbClr val="1A1A1A"/>
                </a:solidFill>
              </a:rPr>
              <a:t>Trabalhador Envolvido</a:t>
            </a:r>
            <a:r>
              <a:rPr lang="pt-BR" sz="1800">
                <a:solidFill>
                  <a:srgbClr val="1A1A1A"/>
                </a:solidFill>
                <a:highlight>
                  <a:srgbClr val="FAFAFA"/>
                </a:highlight>
              </a:rPr>
              <a:t>: Garçom</a:t>
            </a:r>
            <a:endParaRPr sz="18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1A1A1A"/>
                </a:solidFill>
                <a:highlight>
                  <a:srgbClr val="FAFAFA"/>
                </a:highlight>
              </a:rPr>
              <a:t>1. Verificar se o pedido realizado pelo cliente pode ser atendido.</a:t>
            </a:r>
            <a:endParaRPr sz="18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1A1A1A"/>
                </a:solidFill>
                <a:highlight>
                  <a:srgbClr val="FAFAFA"/>
                </a:highlight>
              </a:rPr>
              <a:t>1.1. Se algum item não puder ser atendido, recusar o pedido e finalizar.</a:t>
            </a:r>
            <a:endParaRPr sz="18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A1A1A"/>
                </a:solidFill>
                <a:highlight>
                  <a:srgbClr val="FAFAFA"/>
                </a:highlight>
              </a:rPr>
              <a:t>2. Criar um novo pedido.</a:t>
            </a:r>
            <a:endParaRPr b="1" sz="1800"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/>
        </p:nvSpPr>
        <p:spPr>
          <a:xfrm>
            <a:off x="5748325" y="140550"/>
            <a:ext cx="3111300" cy="4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Processo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Enviar Pagamento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Evento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Administrativo envia pagamento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Trabalhador Envolvido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Proprietária.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1. A proprietária encaminha ao fornecedor um recibo do pagamento dos produtos.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75" y="140550"/>
            <a:ext cx="5475325" cy="47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/>
        </p:nvSpPr>
        <p:spPr>
          <a:xfrm>
            <a:off x="5748325" y="330875"/>
            <a:ext cx="3111300" cy="4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Processo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Receber Pagamento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Evento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Fornecedor recebe pagamento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Trabalhador Envolvido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Proprietária.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1. O fornecedor recebe o pagamento da proprietária.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75" y="140550"/>
            <a:ext cx="5475325" cy="47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/>
        </p:nvSpPr>
        <p:spPr>
          <a:xfrm>
            <a:off x="5748325" y="330875"/>
            <a:ext cx="3111300" cy="4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Processo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Entregar Produtos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Evento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:Entregador Entrega os Produtos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Trabalhador Envolvido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Entregador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1. O entregador entrega os produtos que estão anexados ao pedido do cliente.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</p:txBody>
      </p:sp>
      <p:pic>
        <p:nvPicPr>
          <p:cNvPr id="181" name="Google Shape;1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50" y="152400"/>
            <a:ext cx="5353050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/>
        </p:nvSpPr>
        <p:spPr>
          <a:xfrm>
            <a:off x="5748325" y="330875"/>
            <a:ext cx="3111300" cy="4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Processo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Enviar valor a ser pago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Evento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Cliente efetua pagamento ao entregador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Trabalhador Envolvido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Entregador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1. 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O entregador verifica a forma de pagamento.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2. 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O entregador recebe o pagamento do cliente.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</p:txBody>
      </p:sp>
      <p:pic>
        <p:nvPicPr>
          <p:cNvPr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50" y="152400"/>
            <a:ext cx="5353050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/>
        </p:nvSpPr>
        <p:spPr>
          <a:xfrm>
            <a:off x="5748325" y="330875"/>
            <a:ext cx="3111300" cy="4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Processo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Informar Pagamento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Evento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:Entregador repassa o pagamento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Trabalhador Envolvido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Entregador e Atendente.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1. O entregador repassa o valor que foi pago pelo cliente para o atendente.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</p:txBody>
      </p:sp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50" y="152400"/>
            <a:ext cx="5353050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4594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6352775" y="280200"/>
            <a:ext cx="2595300" cy="4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900">
                <a:solidFill>
                  <a:srgbClr val="1A1A1A"/>
                </a:solidFill>
              </a:rPr>
              <a:t>Processo</a:t>
            </a:r>
            <a:r>
              <a:rPr lang="pt-BR" sz="1900">
                <a:solidFill>
                  <a:srgbClr val="1A1A1A"/>
                </a:solidFill>
                <a:highlight>
                  <a:srgbClr val="FAFAFA"/>
                </a:highlight>
              </a:rPr>
              <a:t>: Solicitar Preparação dos Itens</a:t>
            </a:r>
            <a:endParaRPr sz="19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900">
                <a:solidFill>
                  <a:srgbClr val="1A1A1A"/>
                </a:solidFill>
              </a:rPr>
              <a:t>Evento</a:t>
            </a:r>
            <a:r>
              <a:rPr lang="pt-BR" sz="1900">
                <a:solidFill>
                  <a:srgbClr val="1A1A1A"/>
                </a:solidFill>
                <a:highlight>
                  <a:srgbClr val="FAFAFA"/>
                </a:highlight>
              </a:rPr>
              <a:t>: Garçom solicita preparação dos itens do pedido</a:t>
            </a:r>
            <a:endParaRPr sz="19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900">
                <a:solidFill>
                  <a:srgbClr val="1A1A1A"/>
                </a:solidFill>
              </a:rPr>
              <a:t>Trabalhador Envolvido</a:t>
            </a:r>
            <a:r>
              <a:rPr lang="pt-BR" sz="1900">
                <a:solidFill>
                  <a:srgbClr val="1A1A1A"/>
                </a:solidFill>
                <a:highlight>
                  <a:srgbClr val="FAFAFA"/>
                </a:highlight>
              </a:rPr>
              <a:t>: Garçom</a:t>
            </a:r>
            <a:endParaRPr sz="19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1A1A1A"/>
                </a:solidFill>
                <a:highlight>
                  <a:srgbClr val="FAFAFA"/>
                </a:highlight>
              </a:rPr>
              <a:t>1. Solicitar itens pendentes aos setores responsáveis, marcando os itens solicitados como "solicitado".</a:t>
            </a:r>
            <a:endParaRPr b="1" sz="1900"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4594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6352775" y="280200"/>
            <a:ext cx="2595300" cy="4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rgbClr val="1A1A1A"/>
                </a:solidFill>
              </a:rPr>
              <a:t>Processo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Entregar Itens Prontos do Setor de Pizzaiolos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rgbClr val="1A1A1A"/>
                </a:solidFill>
              </a:rPr>
              <a:t>Evento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Pizzaiolos entregam itens prontos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rgbClr val="1A1A1A"/>
                </a:solidFill>
              </a:rPr>
              <a:t>Trabalhador Envolvido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Garçom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1. Entregar os itens prontos do setor de pizzaiolos ao cliente, marcando os itens entregues como "entregue".</a:t>
            </a:r>
            <a:endParaRPr b="1" sz="2000"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4594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6352775" y="280200"/>
            <a:ext cx="2595300" cy="4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rgbClr val="1A1A1A"/>
                </a:solidFill>
              </a:rPr>
              <a:t>Processo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Entregar Itens Prontos do Setor de Bebidas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rgbClr val="1A1A1A"/>
                </a:solidFill>
              </a:rPr>
              <a:t>Evento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Bebidas entregam itens prontos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rgbClr val="1A1A1A"/>
                </a:solidFill>
              </a:rPr>
              <a:t>Trabalhador Envolvido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Garçom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1. Entregar os itens prontos do setor de bebidas ao cliente, marcando os itens entregues como "entregue".</a:t>
            </a:r>
            <a:endParaRPr b="1" sz="2000"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4594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6352775" y="280200"/>
            <a:ext cx="2595300" cy="4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rgbClr val="1A1A1A"/>
                </a:solidFill>
              </a:rPr>
              <a:t>Processo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E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ncaminhar Solicitação de Conta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rgbClr val="1A1A1A"/>
                </a:solidFill>
              </a:rPr>
              <a:t>Evento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Cliente solicita conta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rgbClr val="1A1A1A"/>
                </a:solidFill>
              </a:rPr>
              <a:t>Trabalhador Envolvido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Garçom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1. Encaminhar a solicitação de conta ao Caixa, marcando o pedido correspondente como "conta solicitada".</a:t>
            </a:r>
            <a:endParaRPr b="1" sz="2000"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4594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6388300" y="432600"/>
            <a:ext cx="2595300" cy="4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rgbClr val="1A1A1A"/>
                </a:solidFill>
              </a:rPr>
              <a:t>Processo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Entregar conta ao cliente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rgbClr val="1A1A1A"/>
                </a:solidFill>
              </a:rPr>
              <a:t>Evento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Caixa entrega a conta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rgbClr val="1A1A1A"/>
                </a:solidFill>
              </a:rPr>
              <a:t>Trabalhador Envolvido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Garçom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1. Encaminhar a conta ao cliente, marcando o pedido correspondente como "conta entregue".</a:t>
            </a:r>
            <a:endParaRPr b="1" sz="2000"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5831325" y="366750"/>
            <a:ext cx="3111300" cy="4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Processo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Receber Solicitação de Itens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Evento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Pizzaiollos recebem solicitação de itens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Trabalhador Envolvido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Pizzaiolo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1. Pizzaiolo recebe os itens(pizza) solicitado pelo garçom a ser entregue ao cliente.</a:t>
            </a:r>
            <a:endParaRPr b="1" sz="2000">
              <a:solidFill>
                <a:srgbClr val="1A1A1A"/>
              </a:solidFill>
            </a:endParaRPr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700" y="63825"/>
            <a:ext cx="4930625" cy="47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5843175" y="164900"/>
            <a:ext cx="3111300" cy="4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Processo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Entregar Itens do Balcão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Evento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Bebidas entregam itens prontos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A1A1A"/>
                </a:solidFill>
              </a:rPr>
              <a:t>Trabalhador Envolvido</a:t>
            </a: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: Garçom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A1A1A"/>
                </a:solidFill>
                <a:highlight>
                  <a:srgbClr val="FAFAFA"/>
                </a:highlight>
              </a:rPr>
              <a:t>1. Garçom entrega as bebidas solicitadas pelo cliente.</a:t>
            </a:r>
            <a:endParaRPr sz="20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Char char="●"/>
            </a:pPr>
            <a:r>
              <a:rPr lang="pt-BR" sz="1600">
                <a:solidFill>
                  <a:srgbClr val="1A1A1A"/>
                </a:solidFill>
                <a:highlight>
                  <a:srgbClr val="FAFAFA"/>
                </a:highlight>
              </a:rPr>
              <a:t>caso não houver a bebida solicitada pelo o cliente ele tem a opção de selecionar outra bebida sendo assim podendo alterar seu valor.</a:t>
            </a:r>
            <a:endParaRPr sz="160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highlight>
                <a:srgbClr val="FAFAFA"/>
              </a:highlight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75" y="164900"/>
            <a:ext cx="5463475" cy="49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