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7315200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267712"/>
            <a:ext cx="777240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4096512"/>
            <a:ext cx="640080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682496"/>
            <a:ext cx="39776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682496"/>
            <a:ext cx="39776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960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682496"/>
            <a:ext cx="822960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803136"/>
            <a:ext cx="292608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803136"/>
            <a:ext cx="210312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803136"/>
            <a:ext cx="210312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97" y="14615"/>
            <a:ext cx="1598930" cy="711200"/>
            <a:chOff x="2987097" y="14615"/>
            <a:chExt cx="1598930" cy="711200"/>
          </a:xfrm>
        </p:grpSpPr>
        <p:sp>
          <p:nvSpPr>
            <p:cNvPr id="3" name="object 3"/>
            <p:cNvSpPr/>
            <p:nvPr/>
          </p:nvSpPr>
          <p:spPr>
            <a:xfrm>
              <a:off x="2991665" y="19183"/>
              <a:ext cx="1590040" cy="701675"/>
            </a:xfrm>
            <a:custGeom>
              <a:avLst/>
              <a:gdLst/>
              <a:ahLst/>
              <a:cxnLst/>
              <a:rect l="l" t="t" r="r" b="b"/>
              <a:pathLst>
                <a:path w="1590039" h="701675">
                  <a:moveTo>
                    <a:pt x="397366" y="701556"/>
                  </a:moveTo>
                  <a:lnTo>
                    <a:pt x="353214" y="699932"/>
                  </a:lnTo>
                  <a:lnTo>
                    <a:pt x="309062" y="695061"/>
                  </a:lnTo>
                  <a:lnTo>
                    <a:pt x="264910" y="686941"/>
                  </a:lnTo>
                  <a:lnTo>
                    <a:pt x="220759" y="675573"/>
                  </a:lnTo>
                  <a:lnTo>
                    <a:pt x="176607" y="660957"/>
                  </a:lnTo>
                  <a:lnTo>
                    <a:pt x="132455" y="643093"/>
                  </a:lnTo>
                  <a:lnTo>
                    <a:pt x="88303" y="621982"/>
                  </a:lnTo>
                  <a:lnTo>
                    <a:pt x="44151" y="597622"/>
                  </a:lnTo>
                  <a:lnTo>
                    <a:pt x="0" y="570015"/>
                  </a:lnTo>
                  <a:lnTo>
                    <a:pt x="0" y="131541"/>
                  </a:lnTo>
                  <a:lnTo>
                    <a:pt x="44151" y="159149"/>
                  </a:lnTo>
                  <a:lnTo>
                    <a:pt x="88303" y="183509"/>
                  </a:lnTo>
                  <a:lnTo>
                    <a:pt x="132455" y="204620"/>
                  </a:lnTo>
                  <a:lnTo>
                    <a:pt x="176607" y="222484"/>
                  </a:lnTo>
                  <a:lnTo>
                    <a:pt x="220759" y="237100"/>
                  </a:lnTo>
                  <a:lnTo>
                    <a:pt x="264910" y="248468"/>
                  </a:lnTo>
                  <a:lnTo>
                    <a:pt x="309062" y="256587"/>
                  </a:lnTo>
                  <a:lnTo>
                    <a:pt x="353214" y="261459"/>
                  </a:lnTo>
                  <a:lnTo>
                    <a:pt x="397366" y="263083"/>
                  </a:lnTo>
                  <a:lnTo>
                    <a:pt x="441518" y="261459"/>
                  </a:lnTo>
                  <a:lnTo>
                    <a:pt x="485669" y="256587"/>
                  </a:lnTo>
                  <a:lnTo>
                    <a:pt x="529821" y="248468"/>
                  </a:lnTo>
                  <a:lnTo>
                    <a:pt x="573973" y="237100"/>
                  </a:lnTo>
                  <a:lnTo>
                    <a:pt x="618125" y="222484"/>
                  </a:lnTo>
                  <a:lnTo>
                    <a:pt x="662277" y="204620"/>
                  </a:lnTo>
                  <a:lnTo>
                    <a:pt x="706428" y="183509"/>
                  </a:lnTo>
                  <a:lnTo>
                    <a:pt x="750580" y="159149"/>
                  </a:lnTo>
                  <a:lnTo>
                    <a:pt x="838884" y="103934"/>
                  </a:lnTo>
                  <a:lnTo>
                    <a:pt x="883036" y="79574"/>
                  </a:lnTo>
                  <a:lnTo>
                    <a:pt x="927187" y="58463"/>
                  </a:lnTo>
                  <a:lnTo>
                    <a:pt x="971339" y="40599"/>
                  </a:lnTo>
                  <a:lnTo>
                    <a:pt x="1015491" y="25983"/>
                  </a:lnTo>
                  <a:lnTo>
                    <a:pt x="1059643" y="14615"/>
                  </a:lnTo>
                  <a:lnTo>
                    <a:pt x="1103795" y="6495"/>
                  </a:lnTo>
                  <a:lnTo>
                    <a:pt x="1147946" y="1623"/>
                  </a:lnTo>
                  <a:lnTo>
                    <a:pt x="1192098" y="0"/>
                  </a:lnTo>
                  <a:lnTo>
                    <a:pt x="1236250" y="1623"/>
                  </a:lnTo>
                  <a:lnTo>
                    <a:pt x="1280402" y="6495"/>
                  </a:lnTo>
                  <a:lnTo>
                    <a:pt x="1324554" y="14615"/>
                  </a:lnTo>
                  <a:lnTo>
                    <a:pt x="1368705" y="25983"/>
                  </a:lnTo>
                  <a:lnTo>
                    <a:pt x="1412857" y="40599"/>
                  </a:lnTo>
                  <a:lnTo>
                    <a:pt x="1457009" y="58463"/>
                  </a:lnTo>
                  <a:lnTo>
                    <a:pt x="1501161" y="79574"/>
                  </a:lnTo>
                  <a:lnTo>
                    <a:pt x="1545313" y="103934"/>
                  </a:lnTo>
                  <a:lnTo>
                    <a:pt x="1589464" y="131541"/>
                  </a:lnTo>
                  <a:lnTo>
                    <a:pt x="1589464" y="570015"/>
                  </a:lnTo>
                  <a:lnTo>
                    <a:pt x="1545313" y="542407"/>
                  </a:lnTo>
                  <a:lnTo>
                    <a:pt x="1501161" y="518047"/>
                  </a:lnTo>
                  <a:lnTo>
                    <a:pt x="1457009" y="496936"/>
                  </a:lnTo>
                  <a:lnTo>
                    <a:pt x="1412857" y="479072"/>
                  </a:lnTo>
                  <a:lnTo>
                    <a:pt x="1368705" y="464456"/>
                  </a:lnTo>
                  <a:lnTo>
                    <a:pt x="1324554" y="453088"/>
                  </a:lnTo>
                  <a:lnTo>
                    <a:pt x="1280402" y="444968"/>
                  </a:lnTo>
                  <a:lnTo>
                    <a:pt x="1236250" y="440097"/>
                  </a:lnTo>
                  <a:lnTo>
                    <a:pt x="1192098" y="438473"/>
                  </a:lnTo>
                  <a:lnTo>
                    <a:pt x="1147946" y="440097"/>
                  </a:lnTo>
                  <a:lnTo>
                    <a:pt x="1103795" y="444968"/>
                  </a:lnTo>
                  <a:lnTo>
                    <a:pt x="1059643" y="453088"/>
                  </a:lnTo>
                  <a:lnTo>
                    <a:pt x="1015491" y="464456"/>
                  </a:lnTo>
                  <a:lnTo>
                    <a:pt x="971339" y="479072"/>
                  </a:lnTo>
                  <a:lnTo>
                    <a:pt x="927187" y="496936"/>
                  </a:lnTo>
                  <a:lnTo>
                    <a:pt x="883036" y="518047"/>
                  </a:lnTo>
                  <a:lnTo>
                    <a:pt x="838884" y="542407"/>
                  </a:lnTo>
                  <a:lnTo>
                    <a:pt x="750580" y="597622"/>
                  </a:lnTo>
                  <a:lnTo>
                    <a:pt x="706428" y="621982"/>
                  </a:lnTo>
                  <a:lnTo>
                    <a:pt x="662277" y="643093"/>
                  </a:lnTo>
                  <a:lnTo>
                    <a:pt x="618125" y="660957"/>
                  </a:lnTo>
                  <a:lnTo>
                    <a:pt x="573973" y="675573"/>
                  </a:lnTo>
                  <a:lnTo>
                    <a:pt x="529821" y="686941"/>
                  </a:lnTo>
                  <a:lnTo>
                    <a:pt x="485669" y="695061"/>
                  </a:lnTo>
                  <a:lnTo>
                    <a:pt x="441518" y="699932"/>
                  </a:lnTo>
                  <a:lnTo>
                    <a:pt x="397366" y="701556"/>
                  </a:lnTo>
                  <a:close/>
                </a:path>
              </a:pathLst>
            </a:custGeom>
            <a:solidFill>
              <a:srgbClr val="66A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91665" y="19183"/>
              <a:ext cx="1590040" cy="701675"/>
            </a:xfrm>
            <a:custGeom>
              <a:avLst/>
              <a:gdLst/>
              <a:ahLst/>
              <a:cxnLst/>
              <a:rect l="l" t="t" r="r" b="b"/>
              <a:pathLst>
                <a:path w="1590039" h="701675">
                  <a:moveTo>
                    <a:pt x="0" y="131541"/>
                  </a:moveTo>
                  <a:lnTo>
                    <a:pt x="44151" y="159149"/>
                  </a:lnTo>
                  <a:lnTo>
                    <a:pt x="88303" y="183509"/>
                  </a:lnTo>
                  <a:lnTo>
                    <a:pt x="132455" y="204620"/>
                  </a:lnTo>
                  <a:lnTo>
                    <a:pt x="176607" y="222484"/>
                  </a:lnTo>
                  <a:lnTo>
                    <a:pt x="220759" y="237100"/>
                  </a:lnTo>
                  <a:lnTo>
                    <a:pt x="264910" y="248468"/>
                  </a:lnTo>
                  <a:lnTo>
                    <a:pt x="309062" y="256587"/>
                  </a:lnTo>
                  <a:lnTo>
                    <a:pt x="353214" y="261459"/>
                  </a:lnTo>
                  <a:lnTo>
                    <a:pt x="397366" y="263083"/>
                  </a:lnTo>
                  <a:lnTo>
                    <a:pt x="441518" y="261459"/>
                  </a:lnTo>
                  <a:lnTo>
                    <a:pt x="485669" y="256587"/>
                  </a:lnTo>
                  <a:lnTo>
                    <a:pt x="529821" y="248468"/>
                  </a:lnTo>
                  <a:lnTo>
                    <a:pt x="573973" y="237100"/>
                  </a:lnTo>
                  <a:lnTo>
                    <a:pt x="618125" y="222484"/>
                  </a:lnTo>
                  <a:lnTo>
                    <a:pt x="662277" y="204620"/>
                  </a:lnTo>
                  <a:lnTo>
                    <a:pt x="706428" y="183509"/>
                  </a:lnTo>
                  <a:lnTo>
                    <a:pt x="750580" y="159149"/>
                  </a:lnTo>
                  <a:lnTo>
                    <a:pt x="794732" y="131541"/>
                  </a:lnTo>
                  <a:lnTo>
                    <a:pt x="838884" y="103934"/>
                  </a:lnTo>
                  <a:lnTo>
                    <a:pt x="883036" y="79574"/>
                  </a:lnTo>
                  <a:lnTo>
                    <a:pt x="927187" y="58463"/>
                  </a:lnTo>
                  <a:lnTo>
                    <a:pt x="971339" y="40599"/>
                  </a:lnTo>
                  <a:lnTo>
                    <a:pt x="1015491" y="25983"/>
                  </a:lnTo>
                  <a:lnTo>
                    <a:pt x="1059643" y="14615"/>
                  </a:lnTo>
                  <a:lnTo>
                    <a:pt x="1103795" y="6495"/>
                  </a:lnTo>
                  <a:lnTo>
                    <a:pt x="1147946" y="1623"/>
                  </a:lnTo>
                  <a:lnTo>
                    <a:pt x="1192098" y="0"/>
                  </a:lnTo>
                  <a:lnTo>
                    <a:pt x="1236250" y="1623"/>
                  </a:lnTo>
                  <a:lnTo>
                    <a:pt x="1280402" y="6495"/>
                  </a:lnTo>
                  <a:lnTo>
                    <a:pt x="1324554" y="14615"/>
                  </a:lnTo>
                  <a:lnTo>
                    <a:pt x="1368705" y="25983"/>
                  </a:lnTo>
                  <a:lnTo>
                    <a:pt x="1412857" y="40599"/>
                  </a:lnTo>
                  <a:lnTo>
                    <a:pt x="1457009" y="58463"/>
                  </a:lnTo>
                  <a:lnTo>
                    <a:pt x="1501161" y="79574"/>
                  </a:lnTo>
                  <a:lnTo>
                    <a:pt x="1545313" y="103934"/>
                  </a:lnTo>
                  <a:lnTo>
                    <a:pt x="1589464" y="131541"/>
                  </a:lnTo>
                  <a:lnTo>
                    <a:pt x="1589464" y="570015"/>
                  </a:lnTo>
                  <a:lnTo>
                    <a:pt x="1545313" y="542407"/>
                  </a:lnTo>
                  <a:lnTo>
                    <a:pt x="1501161" y="518047"/>
                  </a:lnTo>
                  <a:lnTo>
                    <a:pt x="1457009" y="496936"/>
                  </a:lnTo>
                  <a:lnTo>
                    <a:pt x="1412857" y="479072"/>
                  </a:lnTo>
                  <a:lnTo>
                    <a:pt x="1368705" y="464456"/>
                  </a:lnTo>
                  <a:lnTo>
                    <a:pt x="1324554" y="453088"/>
                  </a:lnTo>
                  <a:lnTo>
                    <a:pt x="1280402" y="444968"/>
                  </a:lnTo>
                  <a:lnTo>
                    <a:pt x="1236250" y="440097"/>
                  </a:lnTo>
                  <a:lnTo>
                    <a:pt x="1192098" y="438473"/>
                  </a:lnTo>
                  <a:lnTo>
                    <a:pt x="1147946" y="440097"/>
                  </a:lnTo>
                  <a:lnTo>
                    <a:pt x="1103795" y="444968"/>
                  </a:lnTo>
                  <a:lnTo>
                    <a:pt x="1059643" y="453088"/>
                  </a:lnTo>
                  <a:lnTo>
                    <a:pt x="1015491" y="464456"/>
                  </a:lnTo>
                  <a:lnTo>
                    <a:pt x="971339" y="479072"/>
                  </a:lnTo>
                  <a:lnTo>
                    <a:pt x="927187" y="496936"/>
                  </a:lnTo>
                  <a:lnTo>
                    <a:pt x="883036" y="518047"/>
                  </a:lnTo>
                  <a:lnTo>
                    <a:pt x="838884" y="542407"/>
                  </a:lnTo>
                  <a:lnTo>
                    <a:pt x="794732" y="570015"/>
                  </a:lnTo>
                  <a:lnTo>
                    <a:pt x="750580" y="597622"/>
                  </a:lnTo>
                  <a:lnTo>
                    <a:pt x="706428" y="621982"/>
                  </a:lnTo>
                  <a:lnTo>
                    <a:pt x="662277" y="643093"/>
                  </a:lnTo>
                  <a:lnTo>
                    <a:pt x="618125" y="660957"/>
                  </a:lnTo>
                  <a:lnTo>
                    <a:pt x="573973" y="675573"/>
                  </a:lnTo>
                  <a:lnTo>
                    <a:pt x="529821" y="686941"/>
                  </a:lnTo>
                  <a:lnTo>
                    <a:pt x="485669" y="695061"/>
                  </a:lnTo>
                  <a:lnTo>
                    <a:pt x="441518" y="699932"/>
                  </a:lnTo>
                  <a:lnTo>
                    <a:pt x="397366" y="701556"/>
                  </a:lnTo>
                  <a:lnTo>
                    <a:pt x="353214" y="699932"/>
                  </a:lnTo>
                  <a:lnTo>
                    <a:pt x="309062" y="695061"/>
                  </a:lnTo>
                  <a:lnTo>
                    <a:pt x="264910" y="686941"/>
                  </a:lnTo>
                  <a:lnTo>
                    <a:pt x="220759" y="675573"/>
                  </a:lnTo>
                  <a:lnTo>
                    <a:pt x="176607" y="660957"/>
                  </a:lnTo>
                  <a:lnTo>
                    <a:pt x="132455" y="643093"/>
                  </a:lnTo>
                  <a:lnTo>
                    <a:pt x="88303" y="621982"/>
                  </a:lnTo>
                  <a:lnTo>
                    <a:pt x="44151" y="597622"/>
                  </a:lnTo>
                  <a:lnTo>
                    <a:pt x="0" y="570015"/>
                  </a:lnTo>
                  <a:lnTo>
                    <a:pt x="0" y="131541"/>
                  </a:lnTo>
                  <a:close/>
                </a:path>
              </a:pathLst>
            </a:custGeom>
            <a:ln w="9134">
              <a:solidFill>
                <a:srgbClr val="81B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49747" y="224806"/>
            <a:ext cx="464184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6830" marR="5080" indent="-2476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Contexto  </a:t>
            </a:r>
            <a:r>
              <a:rPr dirty="0" sz="850" spc="5">
                <a:latin typeface="Arial"/>
                <a:cs typeface="Arial"/>
              </a:rPr>
              <a:t>Pizzaria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473" y="1671678"/>
            <a:ext cx="5371295" cy="290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0198" y="2325822"/>
            <a:ext cx="70167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Administrador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765" y="4518188"/>
            <a:ext cx="36703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Cliente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9983" y="3211904"/>
            <a:ext cx="41529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Pizzaria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9261" y="141590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20690" y="36539"/>
                </a:moveTo>
                <a:lnTo>
                  <a:pt x="15848" y="36539"/>
                </a:lnTo>
                <a:lnTo>
                  <a:pt x="13519" y="36073"/>
                </a:lnTo>
                <a:lnTo>
                  <a:pt x="0" y="20690"/>
                </a:lnTo>
                <a:lnTo>
                  <a:pt x="0" y="15848"/>
                </a:lnTo>
                <a:lnTo>
                  <a:pt x="15848" y="0"/>
                </a:lnTo>
                <a:lnTo>
                  <a:pt x="20690" y="0"/>
                </a:lnTo>
                <a:lnTo>
                  <a:pt x="36539" y="15848"/>
                </a:lnTo>
                <a:lnTo>
                  <a:pt x="36539" y="20690"/>
                </a:lnTo>
                <a:lnTo>
                  <a:pt x="23019" y="3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84449" y="1339258"/>
            <a:ext cx="1634489" cy="54102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Processar os pedido dos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clientes  Conﬁrma ingredientes recebidos  Controle de</a:t>
            </a:r>
            <a:r>
              <a:rPr dirty="0" sz="850" spc="-1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estoque</a:t>
            </a:r>
            <a:endParaRPr sz="850">
              <a:latin typeface="Arial"/>
              <a:cs typeface="Arial"/>
            </a:endParaRPr>
          </a:p>
          <a:p>
            <a:pPr algn="just" marL="12700">
              <a:lnSpc>
                <a:spcPts val="969"/>
              </a:lnSpc>
            </a:pPr>
            <a:r>
              <a:rPr dirty="0" sz="850" spc="5">
                <a:latin typeface="Arial"/>
                <a:cs typeface="Arial"/>
              </a:rPr>
              <a:t>Controle de</a:t>
            </a:r>
            <a:r>
              <a:rPr dirty="0" sz="850" spc="-1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entregas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9261" y="154379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20690" y="36539"/>
                </a:moveTo>
                <a:lnTo>
                  <a:pt x="15848" y="36539"/>
                </a:lnTo>
                <a:lnTo>
                  <a:pt x="13519" y="36073"/>
                </a:lnTo>
                <a:lnTo>
                  <a:pt x="0" y="20690"/>
                </a:lnTo>
                <a:lnTo>
                  <a:pt x="0" y="15848"/>
                </a:lnTo>
                <a:lnTo>
                  <a:pt x="15848" y="0"/>
                </a:lnTo>
                <a:lnTo>
                  <a:pt x="20690" y="0"/>
                </a:lnTo>
                <a:lnTo>
                  <a:pt x="36539" y="15848"/>
                </a:lnTo>
                <a:lnTo>
                  <a:pt x="36539" y="20690"/>
                </a:lnTo>
                <a:lnTo>
                  <a:pt x="23019" y="3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4449" y="4335491"/>
            <a:ext cx="81788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Efetuar pedido  Solicitar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entrega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8124" y="2325822"/>
            <a:ext cx="58610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Fornecedor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7603" y="1668113"/>
            <a:ext cx="109220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Fornecer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ingredientes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8951" y="4308087"/>
            <a:ext cx="1516380" cy="276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98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Entregar os</a:t>
            </a:r>
            <a:r>
              <a:rPr dirty="0" sz="850" spc="-1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pedidos</a:t>
            </a:r>
            <a:endParaRPr sz="850">
              <a:latin typeface="Arial"/>
              <a:cs typeface="Arial"/>
            </a:endParaRPr>
          </a:p>
          <a:p>
            <a:pPr marL="960755">
              <a:lnSpc>
                <a:spcPts val="980"/>
              </a:lnSpc>
            </a:pPr>
            <a:r>
              <a:rPr dirty="0" sz="850" spc="5">
                <a:latin typeface="Arial"/>
                <a:cs typeface="Arial"/>
              </a:rPr>
              <a:t>Entregador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170" y="16168"/>
            <a:ext cx="6056409" cy="419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0072" y="407503"/>
            <a:ext cx="111633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Controlar produtos</a:t>
            </a:r>
            <a:r>
              <a:rPr dirty="0" sz="850" spc="-7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em  estoque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0" y="2070047"/>
            <a:ext cx="89725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Nós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833" y="2663812"/>
            <a:ext cx="45847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Deposito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5" y="2873914"/>
            <a:ext cx="1341755" cy="541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Administrador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50" spc="5">
                <a:latin typeface="Arial"/>
                <a:cs typeface="Arial"/>
              </a:rPr>
              <a:t>Capacidades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5936" y="2599868"/>
            <a:ext cx="58610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Fornecedor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5823" y="3522489"/>
            <a:ext cx="1341755" cy="54102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Receber os ingredientes  Conferir todos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ingredientes  </a:t>
            </a:r>
            <a:r>
              <a:rPr dirty="0" sz="850" spc="-5">
                <a:latin typeface="Arial"/>
                <a:cs typeface="Arial"/>
              </a:rPr>
              <a:t>Veriﬁcar </a:t>
            </a:r>
            <a:r>
              <a:rPr dirty="0" sz="850" spc="5">
                <a:latin typeface="Arial"/>
                <a:cs typeface="Arial"/>
              </a:rPr>
              <a:t>Nota Fiscal  Organizar o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estoque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29755" y="3384464"/>
            <a:ext cx="91440" cy="822325"/>
          </a:xfrm>
          <a:custGeom>
            <a:avLst/>
            <a:gdLst/>
            <a:ahLst/>
            <a:cxnLst/>
            <a:rect l="l" t="t" r="r" b="b"/>
            <a:pathLst>
              <a:path w="91440" h="822325">
                <a:moveTo>
                  <a:pt x="0" y="0"/>
                </a:moveTo>
                <a:lnTo>
                  <a:pt x="36089" y="20299"/>
                </a:lnTo>
                <a:lnTo>
                  <a:pt x="63155" y="81198"/>
                </a:lnTo>
                <a:lnTo>
                  <a:pt x="73305" y="126873"/>
                </a:lnTo>
                <a:lnTo>
                  <a:pt x="81199" y="182697"/>
                </a:lnTo>
                <a:lnTo>
                  <a:pt x="86837" y="248671"/>
                </a:lnTo>
                <a:lnTo>
                  <a:pt x="90220" y="324794"/>
                </a:lnTo>
                <a:lnTo>
                  <a:pt x="91348" y="411068"/>
                </a:lnTo>
                <a:lnTo>
                  <a:pt x="90220" y="497342"/>
                </a:lnTo>
                <a:lnTo>
                  <a:pt x="86837" y="573465"/>
                </a:lnTo>
                <a:lnTo>
                  <a:pt x="81199" y="639439"/>
                </a:lnTo>
                <a:lnTo>
                  <a:pt x="73305" y="695264"/>
                </a:lnTo>
                <a:lnTo>
                  <a:pt x="63155" y="740938"/>
                </a:lnTo>
                <a:lnTo>
                  <a:pt x="36089" y="801837"/>
                </a:lnTo>
                <a:lnTo>
                  <a:pt x="19172" y="817062"/>
                </a:lnTo>
                <a:lnTo>
                  <a:pt x="0" y="822137"/>
                </a:lnTo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51877" y="3650377"/>
            <a:ext cx="884555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Efetuar entrega  Gerar Nota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Fiscal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170" y="16168"/>
            <a:ext cx="5353025" cy="419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0072" y="407503"/>
            <a:ext cx="1451610" cy="2851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Processo de pedido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efetuado  pelo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cliente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0" y="2070047"/>
            <a:ext cx="89725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Nós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6512" y="2663812"/>
            <a:ext cx="3606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Balcão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5" y="2873914"/>
            <a:ext cx="1341755" cy="541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Administrador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50" spc="5">
                <a:latin typeface="Arial"/>
                <a:cs typeface="Arial"/>
              </a:rPr>
              <a:t>Capacidades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1935" y="2691217"/>
            <a:ext cx="36703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Cliente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238" y="3522489"/>
            <a:ext cx="1256665" cy="54102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Receber pedido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efetuada  pelo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cliente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dirty="0" sz="850" spc="5">
                <a:latin typeface="Arial"/>
                <a:cs typeface="Arial"/>
              </a:rPr>
              <a:t>Receber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pagamento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dirty="0" sz="850" spc="5">
                <a:latin typeface="Arial"/>
                <a:cs typeface="Arial"/>
              </a:rPr>
              <a:t>Processar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pedido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1877" y="3586433"/>
            <a:ext cx="1378585" cy="412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425450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Efetuar pedido  Efetuar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pagamento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69"/>
              </a:lnSpc>
            </a:pPr>
            <a:r>
              <a:rPr dirty="0" sz="850" spc="5">
                <a:latin typeface="Arial"/>
                <a:cs typeface="Arial"/>
              </a:rPr>
              <a:t>Receber relatório do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pedido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1103" y="3384464"/>
            <a:ext cx="91440" cy="822325"/>
          </a:xfrm>
          <a:custGeom>
            <a:avLst/>
            <a:gdLst/>
            <a:ahLst/>
            <a:cxnLst/>
            <a:rect l="l" t="t" r="r" b="b"/>
            <a:pathLst>
              <a:path w="91440" h="822325">
                <a:moveTo>
                  <a:pt x="0" y="0"/>
                </a:moveTo>
                <a:lnTo>
                  <a:pt x="36089" y="20299"/>
                </a:lnTo>
                <a:lnTo>
                  <a:pt x="63155" y="81198"/>
                </a:lnTo>
                <a:lnTo>
                  <a:pt x="73305" y="126873"/>
                </a:lnTo>
                <a:lnTo>
                  <a:pt x="81199" y="182697"/>
                </a:lnTo>
                <a:lnTo>
                  <a:pt x="86837" y="248671"/>
                </a:lnTo>
                <a:lnTo>
                  <a:pt x="90220" y="324794"/>
                </a:lnTo>
                <a:lnTo>
                  <a:pt x="91348" y="411068"/>
                </a:lnTo>
                <a:lnTo>
                  <a:pt x="90220" y="497342"/>
                </a:lnTo>
                <a:lnTo>
                  <a:pt x="86837" y="573465"/>
                </a:lnTo>
                <a:lnTo>
                  <a:pt x="81199" y="639439"/>
                </a:lnTo>
                <a:lnTo>
                  <a:pt x="73305" y="695264"/>
                </a:lnTo>
                <a:lnTo>
                  <a:pt x="63155" y="740938"/>
                </a:lnTo>
                <a:lnTo>
                  <a:pt x="36089" y="801837"/>
                </a:lnTo>
                <a:lnTo>
                  <a:pt x="19172" y="817062"/>
                </a:lnTo>
                <a:lnTo>
                  <a:pt x="0" y="822137"/>
                </a:lnTo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170" y="16168"/>
            <a:ext cx="6184297" cy="4286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0072" y="471447"/>
            <a:ext cx="103695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Processo de</a:t>
            </a:r>
            <a:r>
              <a:rPr dirty="0" sz="850" spc="-6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entrega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0" y="2070047"/>
            <a:ext cx="89725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Nós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5" y="3257578"/>
            <a:ext cx="134175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Capacidades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Operacionais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1118" y="2389767"/>
            <a:ext cx="3606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Balcão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895" y="2873914"/>
            <a:ext cx="70167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Administrador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5752" y="2782566"/>
            <a:ext cx="36703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Cliente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9238" y="3471249"/>
            <a:ext cx="109855" cy="831850"/>
            <a:chOff x="219238" y="3471249"/>
            <a:chExt cx="109855" cy="831850"/>
          </a:xfrm>
        </p:grpSpPr>
        <p:sp>
          <p:nvSpPr>
            <p:cNvPr id="10" name="object 10"/>
            <p:cNvSpPr/>
            <p:nvPr/>
          </p:nvSpPr>
          <p:spPr>
            <a:xfrm>
              <a:off x="223805" y="3475817"/>
              <a:ext cx="91440" cy="822325"/>
            </a:xfrm>
            <a:custGeom>
              <a:avLst/>
              <a:gdLst/>
              <a:ahLst/>
              <a:cxnLst/>
              <a:rect l="l" t="t" r="r" b="b"/>
              <a:pathLst>
                <a:path w="91439" h="822325">
                  <a:moveTo>
                    <a:pt x="91348" y="822137"/>
                  </a:moveTo>
                  <a:lnTo>
                    <a:pt x="55260" y="801837"/>
                  </a:lnTo>
                  <a:lnTo>
                    <a:pt x="28193" y="740938"/>
                  </a:lnTo>
                  <a:lnTo>
                    <a:pt x="18044" y="695264"/>
                  </a:lnTo>
                  <a:lnTo>
                    <a:pt x="10149" y="639439"/>
                  </a:lnTo>
                  <a:lnTo>
                    <a:pt x="4511" y="573465"/>
                  </a:lnTo>
                  <a:lnTo>
                    <a:pt x="1127" y="497342"/>
                  </a:lnTo>
                  <a:lnTo>
                    <a:pt x="0" y="411068"/>
                  </a:lnTo>
                  <a:lnTo>
                    <a:pt x="1127" y="324794"/>
                  </a:lnTo>
                  <a:lnTo>
                    <a:pt x="4511" y="248671"/>
                  </a:lnTo>
                  <a:lnTo>
                    <a:pt x="10149" y="182697"/>
                  </a:lnTo>
                  <a:lnTo>
                    <a:pt x="18044" y="126873"/>
                  </a:lnTo>
                  <a:lnTo>
                    <a:pt x="28193" y="81198"/>
                  </a:lnTo>
                  <a:lnTo>
                    <a:pt x="55260" y="20299"/>
                  </a:lnTo>
                  <a:lnTo>
                    <a:pt x="72176" y="5074"/>
                  </a:lnTo>
                  <a:lnTo>
                    <a:pt x="91348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2303" y="3818381"/>
              <a:ext cx="36830" cy="164465"/>
            </a:xfrm>
            <a:custGeom>
              <a:avLst/>
              <a:gdLst/>
              <a:ahLst/>
              <a:cxnLst/>
              <a:rect l="l" t="t" r="r" b="b"/>
              <a:pathLst>
                <a:path w="36829" h="164464">
                  <a:moveTo>
                    <a:pt x="36550" y="143725"/>
                  </a:moveTo>
                  <a:lnTo>
                    <a:pt x="20701" y="127876"/>
                  </a:lnTo>
                  <a:lnTo>
                    <a:pt x="15849" y="127876"/>
                  </a:lnTo>
                  <a:lnTo>
                    <a:pt x="0" y="143725"/>
                  </a:lnTo>
                  <a:lnTo>
                    <a:pt x="0" y="148577"/>
                  </a:lnTo>
                  <a:lnTo>
                    <a:pt x="15849" y="164426"/>
                  </a:lnTo>
                  <a:lnTo>
                    <a:pt x="20701" y="164426"/>
                  </a:lnTo>
                  <a:lnTo>
                    <a:pt x="36550" y="148577"/>
                  </a:lnTo>
                  <a:lnTo>
                    <a:pt x="36550" y="143725"/>
                  </a:lnTo>
                  <a:close/>
                </a:path>
                <a:path w="36829" h="164464">
                  <a:moveTo>
                    <a:pt x="36550" y="15849"/>
                  </a:moveTo>
                  <a:lnTo>
                    <a:pt x="20701" y="0"/>
                  </a:lnTo>
                  <a:lnTo>
                    <a:pt x="15849" y="0"/>
                  </a:lnTo>
                  <a:lnTo>
                    <a:pt x="0" y="15849"/>
                  </a:lnTo>
                  <a:lnTo>
                    <a:pt x="0" y="20688"/>
                  </a:lnTo>
                  <a:lnTo>
                    <a:pt x="15849" y="36537"/>
                  </a:lnTo>
                  <a:lnTo>
                    <a:pt x="20701" y="36537"/>
                  </a:lnTo>
                  <a:lnTo>
                    <a:pt x="36550" y="20688"/>
                  </a:lnTo>
                  <a:lnTo>
                    <a:pt x="36550" y="1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7503" y="3741725"/>
            <a:ext cx="1829435" cy="285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015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Processar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pedido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dirty="0" sz="850" spc="5">
                <a:latin typeface="Arial"/>
                <a:cs typeface="Arial"/>
              </a:rPr>
              <a:t>Gerar resumo e endereço da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compra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4117" y="3586433"/>
            <a:ext cx="1414780" cy="54102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461645">
              <a:lnSpc>
                <a:spcPts val="1010"/>
              </a:lnSpc>
              <a:spcBef>
                <a:spcPts val="155"/>
              </a:spcBef>
            </a:pPr>
            <a:r>
              <a:rPr dirty="0" sz="850" spc="5">
                <a:latin typeface="Arial"/>
                <a:cs typeface="Arial"/>
              </a:rPr>
              <a:t>Gerar pedido  Solicitar entrega  Efetuar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pagamento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69"/>
              </a:lnSpc>
            </a:pPr>
            <a:r>
              <a:rPr dirty="0" sz="850" spc="5">
                <a:latin typeface="Arial"/>
                <a:cs typeface="Arial"/>
              </a:rPr>
              <a:t>Receber relatório da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compra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9460" y="3677782"/>
            <a:ext cx="2122170" cy="4127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015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Receber resumo do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pedido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dirty="0" sz="850" spc="5">
                <a:latin typeface="Arial"/>
                <a:cs typeface="Arial"/>
              </a:rPr>
              <a:t>Entregar o produto na residencia do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cliente  Receber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pagamento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03800" y="3475812"/>
            <a:ext cx="91440" cy="822325"/>
          </a:xfrm>
          <a:custGeom>
            <a:avLst/>
            <a:gdLst/>
            <a:ahLst/>
            <a:cxnLst/>
            <a:rect l="l" t="t" r="r" b="b"/>
            <a:pathLst>
              <a:path w="91440" h="822325">
                <a:moveTo>
                  <a:pt x="0" y="0"/>
                </a:moveTo>
                <a:lnTo>
                  <a:pt x="36089" y="20299"/>
                </a:lnTo>
                <a:lnTo>
                  <a:pt x="63155" y="81198"/>
                </a:lnTo>
                <a:lnTo>
                  <a:pt x="73305" y="126873"/>
                </a:lnTo>
                <a:lnTo>
                  <a:pt x="81199" y="182697"/>
                </a:lnTo>
                <a:lnTo>
                  <a:pt x="86837" y="248671"/>
                </a:lnTo>
                <a:lnTo>
                  <a:pt x="90220" y="324794"/>
                </a:lnTo>
                <a:lnTo>
                  <a:pt x="91348" y="411068"/>
                </a:lnTo>
                <a:lnTo>
                  <a:pt x="90220" y="497342"/>
                </a:lnTo>
                <a:lnTo>
                  <a:pt x="86837" y="573465"/>
                </a:lnTo>
                <a:lnTo>
                  <a:pt x="81199" y="639439"/>
                </a:lnTo>
                <a:lnTo>
                  <a:pt x="73305" y="695264"/>
                </a:lnTo>
                <a:lnTo>
                  <a:pt x="63155" y="740938"/>
                </a:lnTo>
                <a:lnTo>
                  <a:pt x="36089" y="801837"/>
                </a:lnTo>
                <a:lnTo>
                  <a:pt x="19172" y="817062"/>
                </a:lnTo>
                <a:lnTo>
                  <a:pt x="0" y="822137"/>
                </a:lnTo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52093" y="2782566"/>
            <a:ext cx="56832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Arial"/>
                <a:cs typeface="Arial"/>
              </a:rPr>
              <a:t>Entregador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%3Cmxfile%20host%3D%22www.draw.io%22%20modified%3D%222020-02-26T21%3A29%3A12.132Z%22%20agent%3D%22Mozilla%2F5.0%20(Windows%20NT%2010.0%3B%20Win64%3B%20x64)%20AppleWebKit%2F537.36%20(KHTML%2C%20like%20Gecko)%20Chrome%2F80.0.3987.116%20Safari%2F537.36%22%20etag%3D%22sEmdf2aclYVVKrBQ-UI1%22%20version%3D%2212.7.8%22%20type%3D%22device%22%20pages%3D%224%22%3E%3Cdiagram%20id%3D%22uWKuHi4iVb7QcvhXpzbe%22%20name%3D%22Page-1%22%3E7VlLc9owEP41HNPxCwzH8EjamTSTDoe2uQlb2EpkL5Xl8Pj1Xdky2AgYMxPSZNIciHal1Ur76VutoOOOktWtIIv4O4SUdxwrXHXcccdxfMfCT6VYlwrP6ZeKSLCwVNk7xZRtqFZquyhnIc0aAyUAl2zRVAaQpjSQDR0RApbNYXPgTa8LElFDMQ0IN7U%2FWSjjanWWtev4SlkUa9f9qiMh1WCtyGISwrKmcicddyQAZNlKViPKVeyquJR2N0d6twsTNJVtDK4f5dXvvncfPY998Ti5j398c6%2F0LC%2BE53rDI0glXUnoOD2O8w5nAluRaj2wzYYIRvR25LqKEe5soZqy%2BDdcxkzS6YIESrfEU4G6WCYcJRubc8b5CDiIwtjt%2Bde9cQ%2F1mRTwTGs9fWfm9lSPudNq2VTgWmsqvfNbCgmVYo1DdK%2Fr%2BKXJsgai75W6uIGfPjv63ETbqXahxYaO7hmR7hthoyGeNC2CkDFEkBI%2B2WmHQS5eaKjjJiBPw0KyUNoZ3AEs9JAnKuVac4jkiGEj8Bg9sf6l7L90K%2FG3nq4QxquGtNbS0fBnkIuAntizowlLRETliXEaBxWQk2AKyolkL01qnoEUzJ5UjnAsTmaU6wWFCUsZHj5kpyhnPImjU1uaxv0AFfKEXwdSneShOqQME8qd8vkAGZMMUhwyAykhwQHFYoYkeI4KiGsMmBd%2FtTmuOYuUrYQ9UkEuOUuRPVUWtEymDQbDyc3N6%2FDJ1zTRWd0eWAa9XMtkV%2B98dqGoYTsnrfnvlm32xdjmvjO2tYPKNW8gznDv9Og188m45bkX41Y7hDwDoaOVwI419tmFwDaEFy0E7IHfiK57ILq285bhdRwjvlXtlfOq9qo0nO1rsgVJtxWagIBmGcF7zIJMhYqGLARVfhdiUDIrq2xxvXXzmtr0c9ozkmPORELUZtNIoFvtCLNIQGes8H8Bp3hU8Ozh%2FtQHzST8wRiedrQraFu6NtygSCOSnTRHZR29PZ6oCrtJBqKzD6dzeSApJSwMi0tK0IxtyKyYSOWhBbBUFkeyO%2Bx0x2omvIqy8layX4kz1t5t79oGZw6mpMHFOGPeGm04M5lTmRfsqIjR6gBMgbOAycJQg%2F9psfd6B%2FKl96b5cvBua7sLvqS8D1ncOWbtcAMCyyi6fWx9wgKvO3iz11NLmN7vlxOXey5V3wh9NEr5BqUm5Z30n1K1a8r5x5SqnJ1ZoejsKIw6%2BpOUG1vcqtTom6Wm7R8A0rsYkMefZyF72cfiZPVZ0nTvcXYWtltlw%2FXHRtxtUWD2XgdxFHe%2FtxR9tR%2Bt3Mlf%3C%2Fdiagram%3E%3Cdiagram%20id%3D%222KQmwYZxCfcU1eoAvAPX%22%20name%3D%22Page-2%22%3E7Vptd6I4FP41fuweBET5KFadPdvpdPWcmemnPREiZhqIDaFqf%2F3eQHgTaq2VrjOzftBwk1zC89yX5GLHGAXbKUfr1WfmYdrRNW%2FbMa47ut7XNfiWgl0qMPVBKvA58VJRtxDMyTNWQjXPj4mHo8pAwRgVZF0VuiwMsSsqMsQ521SHLRmt3nWNfFwTzF1E69JvxBOrbHWaVnR8wsRfqVsPso4Fch98zuJQ3S9kIU57ApSpUUOjFfLYpiQyxh1jxBkTaSvYjjCVqGaI%2FeihmH%2Bb2RRZ93ezhwG59R6vUmWTt0zJH47jUJys%2BubrMAg3f43%2F9vB2YY%2FFbBU%2FX3V7qe4nRGMFZUe3KNzFiWGy5ctWJqEkk4xYKDijiMtlcebFgkXQxIH8igR7BGVqEiyomFcSltUn6IpdRiYAvZZNkfw4mxUReL5GrpRtwHxBthIBhasuNBElfghtipdS25JQOmKU8USXYdvOeAKQOBEs%2BAGXe6y%2BgSzZk1qz9odum%2FDR%2B6at6YZp9K18ca9Cryh6wlzgbckkFRVTzAIs%2BA6GqF7dVla1KcxVz4xyVbLUbmZ%2BSLmIn%2BsqyIaG4vst3A9q3N92RkbHMSSXX9aYI5ewEJGoxhA8pKiyUIU38aIqF0qUseUCnhjkjoSMgCMPVUdAPI%2B%2BRHviqFg%2BlNYGNyr45R5f4ianocyN0Ro1do2aEQIoiIdkmP092VG9ZjpBcWX0GrjqfSRXeXooCKgCwbhYMR%2BoojeMrRUjP7AQO5VHEYTPKl849IYyKxbMgGRC5MJOwDZiMXfxoUdQA7FXybJ1CjimSJCnatJtQlRNvWMEFphTZ2RBb5fn56oKgbiPhZq1x0u%2BjHdQlRlb4VbXeM0iAvi%2FzGH39Rx0dNIZ6AvDajOvGHqvArHePzKWWa35h17DVtrZXF0W3jEupI4b86cc%2FJ%2FOncxW3AkeAe1KA9bSTaLjvS1LawWZqcYL9VXjBLM5g6XAqr%2Br%2BcnFfbI17GWX19ty5%2FUuvzpsYRV7bsncUkIODbQvwi67gz27HBywy7OZk1kL%2FUMvICGBEA3HOl4ztuwQEgd06ApW3gzdoAWmdzJtwAYMhiyYECyQByTZ4eQnylLcXyafhg2VYHuphMWCkhByRnZQlubjwxoJWMuBHVw57bSVXPYDSsPey%2FjQ1NL77VKL9cvt1Kx%2FTM%2FXnPnssW%2FG99PQ%2BuxMr04J%2FucmVmWC7lszAVzdYU4AAnmEOio9tGQl5YzQCLN2bmt6nztbtRg9YRzCIP4%2FQB8XoK3B3u6%2FoZLxsRG6X6P0RSI5fowJx96fsvawTI5aZdxfJfcFDjzQ6aqxGxyJFuGvFSeaDl8N8NutwV8v8f2X8GPUKvymdmnw18t4x1TXZxDxFljW1pOqOgl9oEVCK0t%2FB6rqlfr8ElKQVCGYd6qWr6BiCZxLNbdMIPiZkAhs4Mj5X7iPQvKczGcyzbz7zcD7K5vqLcEF1jX1btV6Ta1Xs97GNwTneEFwaHdwIcGj5djd29vxfmTwaES%2FXqv8hUN3f3Bh6OsnRe7xEos4iXfyGIB9dGSknGL%2Bxih7%2BXEy3Wsz7mG%2Bf1sWiuwol2yeKYoi1c5fsidVMxYQt%2BWwa2lVy2sz7MJl8XeB9Khc%2FBvDGP8L%3C%2Fdiagram%3E%3Cdiagram%20id%3D%22NTOmxOMY66IITUbwnECr%22%20name%3D%22Page-3%22%3E7Vpbe9o4EP01PGY%2FbIENjwESdps2TZPuttk3YQ9GiWx5ZTlAf30lW75hBwiJEzYtDyCNLpbnnJmRRnTQ2F9NOQ4Xn5gLtGN23VUHTTqmaZtd%2Ba0E61TQMwepwOPETUVGIbghP0AL9TgvJi5ElY6CMSpIWBU6LAjAERUZ5pwtq93mjFafGmIPaoIbB9O69BtxxSJbXbdbNPwJxFvoRw%2ByBh9nnbUgWmCXLUsidNZBY86YSEv%2BagxU6S7Ty%2Beg96F%2FT0X49es1YLA%2FmF%2BGJ%2Blk508Zkr8Ch0AcPPXMD63LyWR58s94cHnBPjn90a0e0n3ANNb66pgWlQ8ZxXKs5alSJqEkk1xx5kAUMUULUCsDl7iqBnMQMU6KIVD141AiFw3ZHHJ5xTQlYflpia7FOgNQqj1URZH8jJYLIuAmxI6SLSVlpWwhfCprhixiSrxAlinM1WxzQumYUcaTudBwODo7lwoaRYKzeyi3WDbClmpJGdz9wxz25Me0e8OuiXrItvLF7QRCA%2FYAXMCqREMNzBSYD4KvZRfdag41EMuComZGxEWJnUZGRqzNwsvnKqCXBY3%2BE5iAaky47IxRZ4QiKf0cAscOYQEmUQ0g%2BY6iCkJVuwELYAMKLcrAchRFpHykNEak7Z7qBp%2B4Ln0Mdc7iwAX1Tt02oNH%2BLjf%2FEjQ5CmVoUFvI9GrIjLHUBHGxcqy%2FJji6VatGQ4X6DVD1XxOqfk3%2FVT0wLhbMk0jRj4yFGpA7EGKtAyeOBavCBYF7qsJgAYyUnBO1rgNUG7GYO7DlDay0H7iVqFoHgAPFgjxUg2yTPvXQK0bk%2BnLgUObw1nk8rk4hMPdA6FEbqOTLOBwoq2ZTku%2BOcniniG0B0dgdgfYOOZYzgNm8RetAZr%2BiZNPe05VZbdmHXVOtItqNrhbWcVZIR07MH3Ld%2F9%2FMadiKOck3wOtSh1CZSbS%2FtWUxrYAynfE4bXVwAGlegCdy0d%2F1%2BKRym%2BwK%2B1l1sio3TtZ5bTu%2FKmxuh2wpHFv6Gb2jYKUx2GDlYAsrX4pMw5rjP3V9EhDpneW5hdeolp0%2BYp%2BeOoKV90Ef8QzoFYuIkHsv2WXGhGC%2BOiiphhF27r2EhiWXP08%2BDXspwTaiCIsFJYEMF9mpWJHHk2tUx6ktm7dyxGkrrmx6k4ZtF3rNqJKlGn6dsGIY726bNr27ml6vjGn07w%2FTmN3aFE2sk2MAtjkO2M8NBC0xouz8kRn1FnfB1fpCrG3jYrr68nd4Yr40c55nupnzKR1us4zRb0%2B80xNb5oYrRm%2Ftis0ano8CyeG%2FmHBw%2F1L5hXlynCrrfSe4j2Dgyjkd3XcJkWhR%2FcaGe0RNB6wG9Q9bU389V7RPPvcaHJgBb8jk4qdlchunxB725Ui250idXMbl5RycPH5%2B%2Bksnko8w%2BbW5f%2B51%2BzX2NSaRXyKH3Bhbmm4T3s74Abdq%2FLmxv4HxN2q%2FHkrfseu1jCPTflPg2%2B15zxI3u6eraxz2RO9a%2BOVkg5de8XCSXOWx3x53B%2Bm6x%2BZx67d279jj2q%2B33ZLV4mI%2FPc0W%2F45AZz8B%3C%2Fdiagram%3E%3Cdiagram%20id%3D%22FhPxxCcAw5CYu90C7-aM%22%20name%3D%22Page-4%22%3E7Vrfc9o4EP5reOyNf4MfgZBcZtJe7jLTa%2B5N2IvRVbaoLAfoX3%2BSLWEbGwIB5zxteQBrtZLl%2FVbfrtYM7Gm8uWNotfxIQyADywg3A%2FtmYFlDyxDfUrAtBI41KgQRw2EhMkvBE%2F4OSqjGRRkOIa0pckoJx6u6MKBJAgGvyRBjdF1XW1BSv%2BsKRdAQPAWINKV%2F45Av9eoMo%2Bz4HXC0VLce6Y4YaWUlSJcopOuKyJ4N7CmjlBdX8WYKRNpO2wUSL%2F2A%2F3m%2Bn0TkPrj5%2BDX6TD8Uk92eM2T3CAwS%2FuapHyz%2F2zob%2Ffn4YDrxzXf62bctNcR4QSRT9hpYHhE3mWRirBfJKy0hWEseGQ0gTal0CxBfYlkMIqQVxRpK3YqwOmVuUL7VKAnbruQlz38m6yXm8LRCgZSthV8K2ZLHRLRMcYkIjhJxTWAhZ1tgQqaUUJbPZfv%2BZHYrrDBJOaNfodrjDW3kyZ7CTY3fLN8RH2vo%2BIZlO%2FbQ2y3uVWsrVF6AcdhUfE1Z%2Fw5oDJxthYrqtXxl7XXph5b2tmXFBU3tcUj5frSbq8RXXCiIz4DbbsD9aTC1BxM7FdI%2FVsBQgGmCcNoASDwjr4NQt25CE9iDQok0WIEwJwj5RFoMiw06Vh0xDkNyCHVGsyQE%2BUxGF9AoUtvt8Qo0OxSq0NhdIeM0kJkiYQkcIsmePyc4qleZRkFluy1Que8Jlduwf90OlPEljQRS5IHSlQLkX%2BB8q6IjyjitwwVJOJaxrgRGSG6xXFc%2BJYQipqn7ldPPSukkyNhLvoJ8ug3mX3J%2Bc1XrWU8krm821cb2TeilNGMBHDGSV%2BjJhR%2FFmAFBHL%2FUg3UbZGroI8VifTvfsDWnbndxvT4FRywCrkaVwAtro21FbSUV0tPvY7nGnh8VM5ZetXvGtzua1%2BAEsV8DSdhjmx5xQvP1CHpyyPSCEcwXXUbFkVu3rHMiFXtd7e9hw7Rnbr%2FO6eDKe9XvZK9evMWsI1vsakTwhr26vhN2X94EZLj%2BZLjp%2BM6eBzqR7rHTyCR9%2B2WnLBrPZYiQzTIu5K1ttfUIDAsTyRShQw8sMDqiZ7rXdtWLmMJvEPQ4jHGCBYuKoyJruIQ%2B5WQxGQecVvOtBzQH8khTzEWOJ1TmlHMay1OX7Jig4GuUe0iFmhf5pyVn43SP7WnGCU4EresjtoQwEmvEAr4jSWI1MnTF%2FwcCa5X%2B7fdkf7P%2FO%2FnKm8%2B0%2Bp2rXSudMs3eI9tnjtZu8jpJd5P7n5tPuGY9sbStvfrYvntaxkX6juUezleu5sNWI%2BRMiWRx%2BBVsTgg2rrEXbVoOG%2B8bbZoVuYNAMviWYQbhvSzVLPKTXdXur4J7AINQzBko3TWkvEPz75dyRi1HvRbr%2B51Zv1l1O6P8jZg0EoQ4pEcr36XkDlg%2BiEGaxbJ6XhTPQ2CQn%2BqHeUUdDeTbkHjFLimoX14SVMX13hcEHc3z1bJ6W0Gws6q6XkBPNjGgbjex27dd3KyT%2FcAcajtGz8w%2FPEiiIX7ZZ605a%2BGxFr1j%2FKtp9CzufaIEB5jnA095X1lKZgvgWXFDFKFYDD71nn9BAHNgOtUtXrUx3CXL95%2B9G3mz0cLfba9Fu%2BPvUa8IpGP%2BdvfPOe9IIK2lU7NX1u%2BYvl2vZ9ZvHihPoeAqs6lcVjLxeZQ8K2hYzpKPZTSUFRPLSFAxMQ4hCTDSkwf6pHsm%2BZ5G2z9vPu069UpJa0Y9dLth5Fan7NepuGNCHpk9o4Qf%2BQVo6wMr1361sqkM3rcXpc51%2F4vQaiK%2FBz7x1tr4CTX369XOT3WwY6nQ%2F%2Bxgw%2F3KuX28Eu66xkX6166cH4OgElJU%2BvHrRe1pYWr4frVz0Sz%2FVl04QPnfdHv2Hw%3D%3D%3C%2Fdiagram%3E%3C%2Fmxfile%3E</dc:subject>
  <dcterms:created xsi:type="dcterms:W3CDTF">2020-02-26T21:38:08Z</dcterms:created>
  <dcterms:modified xsi:type="dcterms:W3CDTF">2020-02-26T21:38:08Z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2020-02-26T00:00:00Z</vt:filetime>
  </property>
</Properties>
</file>