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99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C31D9-05D2-4904-B130-1BF7AF7D695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711F991E-BD9A-4128-ADA6-0BE0A97ECF09}">
      <dgm:prSet/>
      <dgm:spPr/>
      <dgm:t>
        <a:bodyPr/>
        <a:lstStyle/>
        <a:p>
          <a:r>
            <a:rPr lang="en-US"/>
            <a:t>Charge a customer</a:t>
          </a:r>
        </a:p>
      </dgm:t>
    </dgm:pt>
    <dgm:pt modelId="{1427B26B-B347-4387-A8CF-CA8C23942FF5}" type="parTrans" cxnId="{59BF339A-DF1A-4D23-87E7-718891D9CB42}">
      <dgm:prSet/>
      <dgm:spPr/>
      <dgm:t>
        <a:bodyPr/>
        <a:lstStyle/>
        <a:p>
          <a:endParaRPr lang="en-US"/>
        </a:p>
      </dgm:t>
    </dgm:pt>
    <dgm:pt modelId="{25D62F57-6022-4F91-A7D1-0C07D3B6ABFF}" type="sibTrans" cxnId="{59BF339A-DF1A-4D23-87E7-718891D9CB4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034250E-7387-4964-8288-D98CC08D797B}">
      <dgm:prSet/>
      <dgm:spPr/>
      <dgm:t>
        <a:bodyPr/>
        <a:lstStyle/>
        <a:p>
          <a:r>
            <a:rPr lang="en-US"/>
            <a:t>Add customer to database</a:t>
          </a:r>
        </a:p>
      </dgm:t>
    </dgm:pt>
    <dgm:pt modelId="{D822ED72-1D4C-4F3C-9A3B-CE9501360622}" type="parTrans" cxnId="{38524E2C-D30C-4DF7-BD18-D8E2E3DE1201}">
      <dgm:prSet/>
      <dgm:spPr/>
      <dgm:t>
        <a:bodyPr/>
        <a:lstStyle/>
        <a:p>
          <a:endParaRPr lang="en-US"/>
        </a:p>
      </dgm:t>
    </dgm:pt>
    <dgm:pt modelId="{E44A8DA8-BA13-46ED-A028-FF7121EB6153}" type="sibTrans" cxnId="{38524E2C-D30C-4DF7-BD18-D8E2E3DE120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8AFE9DD-68FD-4F44-8623-33084110567F}">
      <dgm:prSet/>
      <dgm:spPr/>
      <dgm:t>
        <a:bodyPr/>
        <a:lstStyle/>
        <a:p>
          <a:r>
            <a:rPr lang="en-US"/>
            <a:t>Send email to customer</a:t>
          </a:r>
        </a:p>
      </dgm:t>
    </dgm:pt>
    <dgm:pt modelId="{0222AD69-8AA2-4E42-B3AC-94B16B764AEF}" type="parTrans" cxnId="{79564E9B-CE49-4ABD-B487-95438D85DEE8}">
      <dgm:prSet/>
      <dgm:spPr/>
      <dgm:t>
        <a:bodyPr/>
        <a:lstStyle/>
        <a:p>
          <a:endParaRPr lang="en-US"/>
        </a:p>
      </dgm:t>
    </dgm:pt>
    <dgm:pt modelId="{7A303A72-AAC0-4ADB-B7B6-E60C5B331FC1}" type="sibTrans" cxnId="{79564E9B-CE49-4ABD-B487-95438D85DEE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ED7AB00-F912-44CD-8AD7-1C32CF3785CB}" type="pres">
      <dgm:prSet presAssocID="{CF7C31D9-05D2-4904-B130-1BF7AF7D695C}" presName="Name0" presStyleCnt="0">
        <dgm:presLayoutVars>
          <dgm:animLvl val="lvl"/>
          <dgm:resizeHandles val="exact"/>
        </dgm:presLayoutVars>
      </dgm:prSet>
      <dgm:spPr/>
    </dgm:pt>
    <dgm:pt modelId="{0C86D9CC-8FBD-4A23-A7F5-279E9D98760A}" type="pres">
      <dgm:prSet presAssocID="{711F991E-BD9A-4128-ADA6-0BE0A97ECF09}" presName="compositeNode" presStyleCnt="0">
        <dgm:presLayoutVars>
          <dgm:bulletEnabled val="1"/>
        </dgm:presLayoutVars>
      </dgm:prSet>
      <dgm:spPr/>
    </dgm:pt>
    <dgm:pt modelId="{EC45C945-7B6C-4DFF-AB24-1EBD5C19AC4C}" type="pres">
      <dgm:prSet presAssocID="{711F991E-BD9A-4128-ADA6-0BE0A97ECF09}" presName="bgRect" presStyleLbl="alignNode1" presStyleIdx="0" presStyleCnt="3"/>
      <dgm:spPr/>
    </dgm:pt>
    <dgm:pt modelId="{E8E08E95-514F-4E45-B754-3B66849E7BF9}" type="pres">
      <dgm:prSet presAssocID="{25D62F57-6022-4F91-A7D1-0C07D3B6ABF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D22A3B3-D4F9-4B01-9081-7808CB615891}" type="pres">
      <dgm:prSet presAssocID="{711F991E-BD9A-4128-ADA6-0BE0A97ECF09}" presName="nodeRect" presStyleLbl="alignNode1" presStyleIdx="0" presStyleCnt="3">
        <dgm:presLayoutVars>
          <dgm:bulletEnabled val="1"/>
        </dgm:presLayoutVars>
      </dgm:prSet>
      <dgm:spPr/>
    </dgm:pt>
    <dgm:pt modelId="{6CBB8E2F-E7F9-4E26-8A1E-CDD70F1C1746}" type="pres">
      <dgm:prSet presAssocID="{25D62F57-6022-4F91-A7D1-0C07D3B6ABFF}" presName="sibTrans" presStyleCnt="0"/>
      <dgm:spPr/>
    </dgm:pt>
    <dgm:pt modelId="{406FBCA5-3E54-497A-8E24-C5B49B61F2F8}" type="pres">
      <dgm:prSet presAssocID="{9034250E-7387-4964-8288-D98CC08D797B}" presName="compositeNode" presStyleCnt="0">
        <dgm:presLayoutVars>
          <dgm:bulletEnabled val="1"/>
        </dgm:presLayoutVars>
      </dgm:prSet>
      <dgm:spPr/>
    </dgm:pt>
    <dgm:pt modelId="{BA608DA0-BEEB-43DA-9279-1DD966C0436E}" type="pres">
      <dgm:prSet presAssocID="{9034250E-7387-4964-8288-D98CC08D797B}" presName="bgRect" presStyleLbl="alignNode1" presStyleIdx="1" presStyleCnt="3"/>
      <dgm:spPr/>
    </dgm:pt>
    <dgm:pt modelId="{8BA08659-D335-45AB-B2FE-6106B185E6B7}" type="pres">
      <dgm:prSet presAssocID="{E44A8DA8-BA13-46ED-A028-FF7121EB615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8028AE6-4BD6-4124-B51F-F180CE347594}" type="pres">
      <dgm:prSet presAssocID="{9034250E-7387-4964-8288-D98CC08D797B}" presName="nodeRect" presStyleLbl="alignNode1" presStyleIdx="1" presStyleCnt="3">
        <dgm:presLayoutVars>
          <dgm:bulletEnabled val="1"/>
        </dgm:presLayoutVars>
      </dgm:prSet>
      <dgm:spPr/>
    </dgm:pt>
    <dgm:pt modelId="{C17AB1CA-8D25-4C5A-AB7D-670F50C2946C}" type="pres">
      <dgm:prSet presAssocID="{E44A8DA8-BA13-46ED-A028-FF7121EB6153}" presName="sibTrans" presStyleCnt="0"/>
      <dgm:spPr/>
    </dgm:pt>
    <dgm:pt modelId="{0F7FE864-05FF-445D-8F25-B13CA13B1BE0}" type="pres">
      <dgm:prSet presAssocID="{18AFE9DD-68FD-4F44-8623-33084110567F}" presName="compositeNode" presStyleCnt="0">
        <dgm:presLayoutVars>
          <dgm:bulletEnabled val="1"/>
        </dgm:presLayoutVars>
      </dgm:prSet>
      <dgm:spPr/>
    </dgm:pt>
    <dgm:pt modelId="{329FC876-6264-49E3-9F7E-1012247196F6}" type="pres">
      <dgm:prSet presAssocID="{18AFE9DD-68FD-4F44-8623-33084110567F}" presName="bgRect" presStyleLbl="alignNode1" presStyleIdx="2" presStyleCnt="3"/>
      <dgm:spPr/>
    </dgm:pt>
    <dgm:pt modelId="{50F1740A-F3B6-4E29-8532-EE019EE98F01}" type="pres">
      <dgm:prSet presAssocID="{7A303A72-AAC0-4ADB-B7B6-E60C5B331FC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E6E3F96-9997-4F64-9409-27C86D5972ED}" type="pres">
      <dgm:prSet presAssocID="{18AFE9DD-68FD-4F44-8623-33084110567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B502904-9848-4763-9308-DFF2DAE46301}" type="presOf" srcId="{9034250E-7387-4964-8288-D98CC08D797B}" destId="{BA608DA0-BEEB-43DA-9279-1DD966C0436E}" srcOrd="0" destOrd="0" presId="urn:microsoft.com/office/officeart/2016/7/layout/LinearBlockProcessNumbered"/>
    <dgm:cxn modelId="{FEF0EA09-6A7E-482A-B708-D8A935E721A8}" type="presOf" srcId="{7A303A72-AAC0-4ADB-B7B6-E60C5B331FC1}" destId="{50F1740A-F3B6-4E29-8532-EE019EE98F01}" srcOrd="0" destOrd="0" presId="urn:microsoft.com/office/officeart/2016/7/layout/LinearBlockProcessNumbered"/>
    <dgm:cxn modelId="{A335000A-517E-4813-8BD6-6A1825D8016B}" type="presOf" srcId="{711F991E-BD9A-4128-ADA6-0BE0A97ECF09}" destId="{EC45C945-7B6C-4DFF-AB24-1EBD5C19AC4C}" srcOrd="0" destOrd="0" presId="urn:microsoft.com/office/officeart/2016/7/layout/LinearBlockProcessNumbered"/>
    <dgm:cxn modelId="{7EEBFB0C-AF24-428C-96F8-FE54793B59B1}" type="presOf" srcId="{E44A8DA8-BA13-46ED-A028-FF7121EB6153}" destId="{8BA08659-D335-45AB-B2FE-6106B185E6B7}" srcOrd="0" destOrd="0" presId="urn:microsoft.com/office/officeart/2016/7/layout/LinearBlockProcessNumbered"/>
    <dgm:cxn modelId="{2700AD22-9BD2-499C-B674-2A2179212BEF}" type="presOf" srcId="{CF7C31D9-05D2-4904-B130-1BF7AF7D695C}" destId="{6ED7AB00-F912-44CD-8AD7-1C32CF3785CB}" srcOrd="0" destOrd="0" presId="urn:microsoft.com/office/officeart/2016/7/layout/LinearBlockProcessNumbered"/>
    <dgm:cxn modelId="{42176229-8C95-42D6-97C6-7A841582E99B}" type="presOf" srcId="{9034250E-7387-4964-8288-D98CC08D797B}" destId="{48028AE6-4BD6-4124-B51F-F180CE347594}" srcOrd="1" destOrd="0" presId="urn:microsoft.com/office/officeart/2016/7/layout/LinearBlockProcessNumbered"/>
    <dgm:cxn modelId="{38524E2C-D30C-4DF7-BD18-D8E2E3DE1201}" srcId="{CF7C31D9-05D2-4904-B130-1BF7AF7D695C}" destId="{9034250E-7387-4964-8288-D98CC08D797B}" srcOrd="1" destOrd="0" parTransId="{D822ED72-1D4C-4F3C-9A3B-CE9501360622}" sibTransId="{E44A8DA8-BA13-46ED-A028-FF7121EB6153}"/>
    <dgm:cxn modelId="{B2BB357D-7112-45A9-B171-0AB38EE80E95}" type="presOf" srcId="{18AFE9DD-68FD-4F44-8623-33084110567F}" destId="{0E6E3F96-9997-4F64-9409-27C86D5972ED}" srcOrd="1" destOrd="0" presId="urn:microsoft.com/office/officeart/2016/7/layout/LinearBlockProcessNumbered"/>
    <dgm:cxn modelId="{C7A86398-C040-4973-9201-6B241521B525}" type="presOf" srcId="{25D62F57-6022-4F91-A7D1-0C07D3B6ABFF}" destId="{E8E08E95-514F-4E45-B754-3B66849E7BF9}" srcOrd="0" destOrd="0" presId="urn:microsoft.com/office/officeart/2016/7/layout/LinearBlockProcessNumbered"/>
    <dgm:cxn modelId="{59BF339A-DF1A-4D23-87E7-718891D9CB42}" srcId="{CF7C31D9-05D2-4904-B130-1BF7AF7D695C}" destId="{711F991E-BD9A-4128-ADA6-0BE0A97ECF09}" srcOrd="0" destOrd="0" parTransId="{1427B26B-B347-4387-A8CF-CA8C23942FF5}" sibTransId="{25D62F57-6022-4F91-A7D1-0C07D3B6ABFF}"/>
    <dgm:cxn modelId="{79564E9B-CE49-4ABD-B487-95438D85DEE8}" srcId="{CF7C31D9-05D2-4904-B130-1BF7AF7D695C}" destId="{18AFE9DD-68FD-4F44-8623-33084110567F}" srcOrd="2" destOrd="0" parTransId="{0222AD69-8AA2-4E42-B3AC-94B16B764AEF}" sibTransId="{7A303A72-AAC0-4ADB-B7B6-E60C5B331FC1}"/>
    <dgm:cxn modelId="{7567A6A5-E941-4F13-A65C-A6BB815B0956}" type="presOf" srcId="{711F991E-BD9A-4128-ADA6-0BE0A97ECF09}" destId="{6D22A3B3-D4F9-4B01-9081-7808CB615891}" srcOrd="1" destOrd="0" presId="urn:microsoft.com/office/officeart/2016/7/layout/LinearBlockProcessNumbered"/>
    <dgm:cxn modelId="{DFFAE1DC-DB3B-4AD6-A859-49DAE188A4C2}" type="presOf" srcId="{18AFE9DD-68FD-4F44-8623-33084110567F}" destId="{329FC876-6264-49E3-9F7E-1012247196F6}" srcOrd="0" destOrd="0" presId="urn:microsoft.com/office/officeart/2016/7/layout/LinearBlockProcessNumbered"/>
    <dgm:cxn modelId="{78558ED9-DD96-446F-B533-7EA7B2BA7FD9}" type="presParOf" srcId="{6ED7AB00-F912-44CD-8AD7-1C32CF3785CB}" destId="{0C86D9CC-8FBD-4A23-A7F5-279E9D98760A}" srcOrd="0" destOrd="0" presId="urn:microsoft.com/office/officeart/2016/7/layout/LinearBlockProcessNumbered"/>
    <dgm:cxn modelId="{06851BA7-593C-44D0-8A05-8BF26214ECAE}" type="presParOf" srcId="{0C86D9CC-8FBD-4A23-A7F5-279E9D98760A}" destId="{EC45C945-7B6C-4DFF-AB24-1EBD5C19AC4C}" srcOrd="0" destOrd="0" presId="urn:microsoft.com/office/officeart/2016/7/layout/LinearBlockProcessNumbered"/>
    <dgm:cxn modelId="{C4E749AE-EA10-447C-AC60-EEB930DD12F9}" type="presParOf" srcId="{0C86D9CC-8FBD-4A23-A7F5-279E9D98760A}" destId="{E8E08E95-514F-4E45-B754-3B66849E7BF9}" srcOrd="1" destOrd="0" presId="urn:microsoft.com/office/officeart/2016/7/layout/LinearBlockProcessNumbered"/>
    <dgm:cxn modelId="{CE36AF5A-C4BF-4EBC-852E-7E7C72FC6E6C}" type="presParOf" srcId="{0C86D9CC-8FBD-4A23-A7F5-279E9D98760A}" destId="{6D22A3B3-D4F9-4B01-9081-7808CB615891}" srcOrd="2" destOrd="0" presId="urn:microsoft.com/office/officeart/2016/7/layout/LinearBlockProcessNumbered"/>
    <dgm:cxn modelId="{C4BD97D4-1610-49FF-8DB9-3090569C489F}" type="presParOf" srcId="{6ED7AB00-F912-44CD-8AD7-1C32CF3785CB}" destId="{6CBB8E2F-E7F9-4E26-8A1E-CDD70F1C1746}" srcOrd="1" destOrd="0" presId="urn:microsoft.com/office/officeart/2016/7/layout/LinearBlockProcessNumbered"/>
    <dgm:cxn modelId="{2BC25C17-63CF-4987-A318-71E507FBE05F}" type="presParOf" srcId="{6ED7AB00-F912-44CD-8AD7-1C32CF3785CB}" destId="{406FBCA5-3E54-497A-8E24-C5B49B61F2F8}" srcOrd="2" destOrd="0" presId="urn:microsoft.com/office/officeart/2016/7/layout/LinearBlockProcessNumbered"/>
    <dgm:cxn modelId="{F7D1C12F-3F26-4369-96B3-43B4211C8DCA}" type="presParOf" srcId="{406FBCA5-3E54-497A-8E24-C5B49B61F2F8}" destId="{BA608DA0-BEEB-43DA-9279-1DD966C0436E}" srcOrd="0" destOrd="0" presId="urn:microsoft.com/office/officeart/2016/7/layout/LinearBlockProcessNumbered"/>
    <dgm:cxn modelId="{4A578C53-E4C8-49E3-8D56-5B1B14302AEA}" type="presParOf" srcId="{406FBCA5-3E54-497A-8E24-C5B49B61F2F8}" destId="{8BA08659-D335-45AB-B2FE-6106B185E6B7}" srcOrd="1" destOrd="0" presId="urn:microsoft.com/office/officeart/2016/7/layout/LinearBlockProcessNumbered"/>
    <dgm:cxn modelId="{4E941BF1-9A86-4D38-A12B-7FB2F816FA34}" type="presParOf" srcId="{406FBCA5-3E54-497A-8E24-C5B49B61F2F8}" destId="{48028AE6-4BD6-4124-B51F-F180CE347594}" srcOrd="2" destOrd="0" presId="urn:microsoft.com/office/officeart/2016/7/layout/LinearBlockProcessNumbered"/>
    <dgm:cxn modelId="{A8162AE6-CD46-4833-94F1-00B987DDC6AD}" type="presParOf" srcId="{6ED7AB00-F912-44CD-8AD7-1C32CF3785CB}" destId="{C17AB1CA-8D25-4C5A-AB7D-670F50C2946C}" srcOrd="3" destOrd="0" presId="urn:microsoft.com/office/officeart/2016/7/layout/LinearBlockProcessNumbered"/>
    <dgm:cxn modelId="{6BB67EB7-8F5C-49EE-9ED4-FC4BFED549E6}" type="presParOf" srcId="{6ED7AB00-F912-44CD-8AD7-1C32CF3785CB}" destId="{0F7FE864-05FF-445D-8F25-B13CA13B1BE0}" srcOrd="4" destOrd="0" presId="urn:microsoft.com/office/officeart/2016/7/layout/LinearBlockProcessNumbered"/>
    <dgm:cxn modelId="{0BDFE9D1-9B07-411B-8862-777681813A17}" type="presParOf" srcId="{0F7FE864-05FF-445D-8F25-B13CA13B1BE0}" destId="{329FC876-6264-49E3-9F7E-1012247196F6}" srcOrd="0" destOrd="0" presId="urn:microsoft.com/office/officeart/2016/7/layout/LinearBlockProcessNumbered"/>
    <dgm:cxn modelId="{6A2BCA68-ADED-4FE5-879A-79CA05DA9A83}" type="presParOf" srcId="{0F7FE864-05FF-445D-8F25-B13CA13B1BE0}" destId="{50F1740A-F3B6-4E29-8532-EE019EE98F01}" srcOrd="1" destOrd="0" presId="urn:microsoft.com/office/officeart/2016/7/layout/LinearBlockProcessNumbered"/>
    <dgm:cxn modelId="{470447C6-DBEA-415C-A3D7-5AE10A46A54D}" type="presParOf" srcId="{0F7FE864-05FF-445D-8F25-B13CA13B1BE0}" destId="{0E6E3F96-9997-4F64-9409-27C86D5972E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5C945-7B6C-4DFF-AB24-1EBD5C19AC4C}">
      <dsp:nvSpPr>
        <dsp:cNvPr id="0" name=""/>
        <dsp:cNvSpPr/>
      </dsp:nvSpPr>
      <dsp:spPr>
        <a:xfrm>
          <a:off x="785" y="0"/>
          <a:ext cx="3182540" cy="3617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Charge a customer</a:t>
          </a:r>
        </a:p>
      </dsp:txBody>
      <dsp:txXfrm>
        <a:off x="785" y="1447138"/>
        <a:ext cx="3182540" cy="2170707"/>
      </dsp:txXfrm>
    </dsp:sp>
    <dsp:sp modelId="{E8E08E95-514F-4E45-B754-3B66849E7BF9}">
      <dsp:nvSpPr>
        <dsp:cNvPr id="0" name=""/>
        <dsp:cNvSpPr/>
      </dsp:nvSpPr>
      <dsp:spPr>
        <a:xfrm>
          <a:off x="785" y="0"/>
          <a:ext cx="3182540" cy="144713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85" y="0"/>
        <a:ext cx="3182540" cy="1447138"/>
      </dsp:txXfrm>
    </dsp:sp>
    <dsp:sp modelId="{BA608DA0-BEEB-43DA-9279-1DD966C0436E}">
      <dsp:nvSpPr>
        <dsp:cNvPr id="0" name=""/>
        <dsp:cNvSpPr/>
      </dsp:nvSpPr>
      <dsp:spPr>
        <a:xfrm>
          <a:off x="3437929" y="0"/>
          <a:ext cx="3182540" cy="3617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customer to database</a:t>
          </a:r>
        </a:p>
      </dsp:txBody>
      <dsp:txXfrm>
        <a:off x="3437929" y="1447138"/>
        <a:ext cx="3182540" cy="2170707"/>
      </dsp:txXfrm>
    </dsp:sp>
    <dsp:sp modelId="{8BA08659-D335-45AB-B2FE-6106B185E6B7}">
      <dsp:nvSpPr>
        <dsp:cNvPr id="0" name=""/>
        <dsp:cNvSpPr/>
      </dsp:nvSpPr>
      <dsp:spPr>
        <a:xfrm>
          <a:off x="3437929" y="0"/>
          <a:ext cx="3182540" cy="144713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37929" y="0"/>
        <a:ext cx="3182540" cy="1447138"/>
      </dsp:txXfrm>
    </dsp:sp>
    <dsp:sp modelId="{329FC876-6264-49E3-9F7E-1012247196F6}">
      <dsp:nvSpPr>
        <dsp:cNvPr id="0" name=""/>
        <dsp:cNvSpPr/>
      </dsp:nvSpPr>
      <dsp:spPr>
        <a:xfrm>
          <a:off x="6875073" y="0"/>
          <a:ext cx="3182540" cy="3617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Send email to customer</a:t>
          </a:r>
        </a:p>
      </dsp:txBody>
      <dsp:txXfrm>
        <a:off x="6875073" y="1447138"/>
        <a:ext cx="3182540" cy="2170707"/>
      </dsp:txXfrm>
    </dsp:sp>
    <dsp:sp modelId="{50F1740A-F3B6-4E29-8532-EE019EE98F01}">
      <dsp:nvSpPr>
        <dsp:cNvPr id="0" name=""/>
        <dsp:cNvSpPr/>
      </dsp:nvSpPr>
      <dsp:spPr>
        <a:xfrm>
          <a:off x="6875073" y="0"/>
          <a:ext cx="3182540" cy="144713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875073" y="0"/>
        <a:ext cx="3182540" cy="1447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6522A-206A-4D35-8BB3-0BB6CFFB90F4}" type="datetimeFigureOut">
              <a:rPr lang="en-US" smtClean="0"/>
              <a:t>8/10/2017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4F363-9055-4127-928A-B9DBB162C2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5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2F20-7C8D-4E3C-A129-5A3A5D92BD1C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1B1-07C4-4D03-B7B2-25AB9DC41CB7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2787-A16C-4AED-AF49-ED237FE06245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6135-534E-4901-8962-FC568C30AD65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9129A9-98B3-4705-B713-FB47FA2E3AD9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8DCB-13F3-4A44-98A2-F3CC5B14F701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3662-9802-4479-AF88-E94D4E6A77D2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A393-6794-4A52-B7CF-021AAF3EAB4F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0C1B-1F1A-4A8F-B159-501CBEE028D7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272B-300A-4F60-8E75-A2108B28A199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CE37-05F9-49C8-A278-E0264099B8B5}" type="datetime1">
              <a:rPr lang="en-US" smtClean="0"/>
              <a:t>8/10/2017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36844E-798A-40E2-BFDD-4CE31360BE14}" type="datetime1">
              <a:rPr lang="en-US" smtClean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CDAF-E24E-433C-87F5-2D04A646A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4" y="1432223"/>
            <a:ext cx="10652287" cy="3035808"/>
          </a:xfrm>
        </p:spPr>
        <p:txBody>
          <a:bodyPr/>
          <a:lstStyle/>
          <a:p>
            <a:r>
              <a:rPr lang="en-US" dirty="0"/>
              <a:t>Promises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8FFF3-7B29-4194-ABA7-F6D0023A5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46" y="4468031"/>
            <a:ext cx="7891272" cy="10698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EC20-8C26-4742-B61D-050B970D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E63B-3805-459B-937B-F0062E7F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tool for managing asynchronous operations</a:t>
            </a:r>
          </a:p>
          <a:p>
            <a:pPr marL="0" indent="0">
              <a:buNone/>
            </a:pPr>
            <a:r>
              <a:rPr lang="en-US" dirty="0"/>
              <a:t>A placeholder for successful result or failure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D7DD-2691-4E61-9A88-FCBE39B4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67777-3BF7-490F-8690-091FD57C527A}"/>
              </a:ext>
            </a:extLst>
          </p:cNvPr>
          <p:cNvSpPr txBox="1"/>
          <p:nvPr/>
        </p:nvSpPr>
        <p:spPr>
          <a:xfrm>
            <a:off x="1069848" y="3384463"/>
            <a:ext cx="845122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presentationCompleted is a promise</a:t>
            </a:r>
          </a:p>
          <a:p>
            <a:r>
              <a:rPr lang="en-US" sz="2100" dirty="0">
                <a:solidFill>
                  <a:srgbClr val="FF99FF"/>
                </a:solidFill>
              </a:rPr>
              <a:t>const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100" dirty="0">
                <a:solidFill>
                  <a:schemeClr val="bg1"/>
                </a:solidFill>
              </a:rPr>
              <a:t>promise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100" dirty="0">
                <a:solidFill>
                  <a:srgbClr val="00B0F0"/>
                </a:solidFill>
              </a:rPr>
              <a:t>=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100" dirty="0">
                <a:solidFill>
                  <a:srgbClr val="FF9900"/>
                </a:solidFill>
              </a:rPr>
              <a:t>presentationCompleted</a:t>
            </a:r>
            <a:r>
              <a:rPr lang="en-US" sz="2100" dirty="0">
                <a:solidFill>
                  <a:schemeClr val="bg1"/>
                </a:solidFill>
              </a:rPr>
              <a:t>(</a:t>
            </a:r>
            <a:r>
              <a:rPr lang="en-US" sz="2100" dirty="0">
                <a:solidFill>
                  <a:srgbClr val="00CC99"/>
                </a:solidFill>
              </a:rPr>
              <a:t>‘promises in javascript’</a:t>
            </a:r>
            <a:r>
              <a:rPr lang="en-US" sz="2100" dirty="0">
                <a:solidFill>
                  <a:schemeClr val="bg1"/>
                </a:solidFill>
              </a:rPr>
              <a:t>)</a:t>
            </a:r>
          </a:p>
          <a:p>
            <a:endParaRPr lang="en-US" sz="2100" dirty="0">
              <a:solidFill>
                <a:schemeClr val="bg1"/>
              </a:solidFill>
            </a:endParaRPr>
          </a:p>
          <a:p>
            <a:r>
              <a:rPr lang="en-US" sz="2100" dirty="0">
                <a:solidFill>
                  <a:srgbClr val="FF9900"/>
                </a:solidFill>
              </a:rPr>
              <a:t>presentationCompleted</a:t>
            </a:r>
            <a:r>
              <a:rPr lang="en-US" sz="2100" dirty="0">
                <a:solidFill>
                  <a:schemeClr val="bg1"/>
                </a:solidFill>
              </a:rPr>
              <a:t>(</a:t>
            </a:r>
            <a:r>
              <a:rPr lang="en-US" sz="2100" dirty="0">
                <a:solidFill>
                  <a:srgbClr val="00CC99"/>
                </a:solidFill>
              </a:rPr>
              <a:t>‘promises in javascript</a:t>
            </a:r>
            <a:r>
              <a:rPr lang="en-US" sz="2100" dirty="0">
                <a:solidFill>
                  <a:schemeClr val="bg1"/>
                </a:solidFill>
              </a:rPr>
              <a:t>)</a:t>
            </a: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100" dirty="0">
                <a:solidFill>
                  <a:schemeClr val="bg1"/>
                </a:solidFill>
              </a:rPr>
              <a:t>.</a:t>
            </a:r>
            <a:r>
              <a:rPr lang="en-US" sz="2100" dirty="0">
                <a:solidFill>
                  <a:srgbClr val="FF9900"/>
                </a:solidFill>
              </a:rPr>
              <a:t>then</a:t>
            </a:r>
            <a:r>
              <a:rPr lang="en-US" sz="2100" dirty="0">
                <a:solidFill>
                  <a:schemeClr val="bg1"/>
                </a:solidFill>
              </a:rPr>
              <a:t>(davidWillAskQuestions)</a:t>
            </a: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100" dirty="0">
                <a:solidFill>
                  <a:schemeClr val="bg1"/>
                </a:solidFill>
              </a:rPr>
              <a:t>.</a:t>
            </a:r>
            <a:r>
              <a:rPr lang="en-US" sz="2100" dirty="0">
                <a:solidFill>
                  <a:srgbClr val="FF99FF"/>
                </a:solidFill>
              </a:rPr>
              <a:t>catch</a:t>
            </a:r>
            <a:r>
              <a:rPr lang="en-US" sz="2100" dirty="0">
                <a:solidFill>
                  <a:schemeClr val="bg1"/>
                </a:solidFill>
              </a:rPr>
              <a:t>(haventUnderstoodHimYet)</a:t>
            </a:r>
          </a:p>
        </p:txBody>
      </p:sp>
    </p:spTree>
    <p:extLst>
      <p:ext uri="{BB962C8B-B14F-4D97-AF65-F5344CB8AC3E}">
        <p14:creationId xmlns:p14="http://schemas.microsoft.com/office/powerpoint/2010/main" val="238717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1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01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2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BD47-927D-4E0A-9732-0A5BF45E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3 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09B5-5CC5-4A1E-A0ED-AE2F0844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/>
              <a:t>Pending</a:t>
            </a:r>
          </a:p>
          <a:p>
            <a:pPr marL="0" indent="0">
              <a:buNone/>
            </a:pPr>
            <a:r>
              <a:rPr lang="en-US" sz="2400"/>
              <a:t>  No outcome as asynchronous operation hasn’t completed yet</a:t>
            </a:r>
          </a:p>
          <a:p>
            <a:endParaRPr lang="en-US" sz="2400"/>
          </a:p>
          <a:p>
            <a:r>
              <a:rPr lang="en-US" sz="2400"/>
              <a:t>Resolved</a:t>
            </a:r>
          </a:p>
          <a:p>
            <a:pPr marL="0" indent="0">
              <a:buNone/>
            </a:pPr>
            <a:r>
              <a:rPr lang="en-US" sz="2400"/>
              <a:t>  Asynchronous operation completed, resulting in a value/data</a:t>
            </a:r>
          </a:p>
          <a:p>
            <a:endParaRPr lang="en-US" sz="2400"/>
          </a:p>
          <a:p>
            <a:r>
              <a:rPr lang="en-US" sz="2400"/>
              <a:t>Rejected</a:t>
            </a:r>
          </a:p>
          <a:p>
            <a:pPr marL="0" indent="0">
              <a:buNone/>
            </a:pPr>
            <a:r>
              <a:rPr lang="en-US" sz="2400"/>
              <a:t>  Asynchronous operation failed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88B3F-9060-4D70-A24A-4F76CD75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92BC-639D-4DF6-96DA-BAE4EB29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46507"/>
            <a:ext cx="10058400" cy="1609344"/>
          </a:xfrm>
        </p:spPr>
        <p:txBody>
          <a:bodyPr/>
          <a:lstStyle/>
          <a:p>
            <a:r>
              <a:rPr lang="en-US" dirty="0"/>
              <a:t>Constructing a Promise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5B3A-8002-40CE-9F7B-A96345A2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39A99-7AA0-43C6-9215-8B50D33DF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546833"/>
            <a:ext cx="9457544" cy="1288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F5D50B-3C69-45C9-9711-73D8208D8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546833"/>
            <a:ext cx="9457544" cy="2495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9E735-DB0A-4494-B88F-B9EF76BA6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4223665"/>
            <a:ext cx="9457544" cy="24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D4B0-A4A4-4ED0-8F88-5B802C62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are promising because…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B289-62BA-4EAF-82AE-E23393D4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Code looks clean and more readable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Catching errors</a:t>
            </a:r>
          </a:p>
          <a:p>
            <a:pPr>
              <a:lnSpc>
                <a:spcPct val="250000"/>
              </a:lnSpc>
            </a:pPr>
            <a:r>
              <a:rPr lang="en-US" sz="2400" dirty="0"/>
              <a:t>Chaining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17477-9A95-4191-A116-B7B2FD07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7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18986-A0D7-45E5-A731-FA775816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Simple Example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48703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AE949-3E19-4201-9986-5391B087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45C945-7B6C-4DFF-AB24-1EBD5C19A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C45C945-7B6C-4DFF-AB24-1EBD5C19A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E08E95-514F-4E45-B754-3B66849E7B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8E08E95-514F-4E45-B754-3B66849E7B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608DA0-BEEB-43DA-9279-1DD966C04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BA608DA0-BEEB-43DA-9279-1DD966C04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A08659-D335-45AB-B2FE-6106B185E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8BA08659-D335-45AB-B2FE-6106B185E6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9FC876-6264-49E3-9F7E-101224719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329FC876-6264-49E3-9F7E-1012247196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F1740A-F3B6-4E29-8532-EE019EE98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0F1740A-F3B6-4E29-8532-EE019EE98F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 uiExpand="1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E09D-4439-4526-AC42-BC7C9445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50829"/>
            <a:ext cx="10058400" cy="717662"/>
          </a:xfrm>
        </p:spPr>
        <p:txBody>
          <a:bodyPr>
            <a:normAutofit/>
          </a:bodyPr>
          <a:lstStyle/>
          <a:p>
            <a:r>
              <a:rPr lang="en-US" sz="3600" dirty="0"/>
              <a:t>with callback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FDFAE-7EE0-456F-86B6-2CE07388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EBC06-D5D2-40FF-8B5D-C00B73CE0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868491"/>
            <a:ext cx="9547670" cy="2523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B3E0CA-33EB-4A17-ABA0-20AE9371D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904097"/>
            <a:ext cx="9547670" cy="3756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EE388-854B-4155-8A92-1A5A31661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868491"/>
            <a:ext cx="9547670" cy="4946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15699A-0B74-4F28-9F7A-2D6D13A16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868491"/>
            <a:ext cx="9547670" cy="58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E09D-4439-4526-AC42-BC7C9445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50829"/>
            <a:ext cx="10058400" cy="717662"/>
          </a:xfrm>
        </p:spPr>
        <p:txBody>
          <a:bodyPr>
            <a:normAutofit/>
          </a:bodyPr>
          <a:lstStyle/>
          <a:p>
            <a:r>
              <a:rPr lang="en-US" sz="3600" dirty="0"/>
              <a:t>with Promise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FDFAE-7EE0-456F-86B6-2CE07388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EBC06-D5D2-40FF-8B5D-C00B73CE0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868491"/>
            <a:ext cx="9547670" cy="2523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F85A8-43EF-4209-9D27-DBA129C1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868491"/>
            <a:ext cx="9547670" cy="3129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7C5EB-342C-4B88-B2EE-95C7B7C42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9" y="868491"/>
            <a:ext cx="9547670" cy="3398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BE3056-88E7-4CE8-914F-3FABD83A9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6" y="817972"/>
            <a:ext cx="9547671" cy="33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9C6066-BBA6-49F4-8A74-FFDEA0D3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6C6B8-2C01-42FA-8FBC-5C7BD94F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800" b="1" kern="1200" dirty="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8915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95</TotalTime>
  <Words>117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Wingdings</vt:lpstr>
      <vt:lpstr>Wood Type</vt:lpstr>
      <vt:lpstr>Promises in JavaScript</vt:lpstr>
      <vt:lpstr>What is a promise</vt:lpstr>
      <vt:lpstr>3 States</vt:lpstr>
      <vt:lpstr>Constructing a Promise</vt:lpstr>
      <vt:lpstr>Promises are promising because…</vt:lpstr>
      <vt:lpstr>Simple Example</vt:lpstr>
      <vt:lpstr>with callback</vt:lpstr>
      <vt:lpstr>with Promise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 in JavaScript</dc:title>
  <dc:creator>sabrina jahan</dc:creator>
  <cp:lastModifiedBy>sabrina jahan</cp:lastModifiedBy>
  <cp:revision>13</cp:revision>
  <dcterms:created xsi:type="dcterms:W3CDTF">2017-08-09T19:39:46Z</dcterms:created>
  <dcterms:modified xsi:type="dcterms:W3CDTF">2017-08-09T21:15:19Z</dcterms:modified>
</cp:coreProperties>
</file>